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0080CC"/>
    <a:srgbClr val="F4FBFE"/>
    <a:srgbClr val="FDF9F1"/>
    <a:srgbClr val="FFFEFB"/>
    <a:srgbClr val="FDF8ED"/>
    <a:srgbClr val="F9F9F9"/>
    <a:srgbClr val="1924FF"/>
    <a:srgbClr val="77BF3F"/>
    <a:srgbClr val="FAC6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B86995-0FA4-404B-9CBC-674856BD6EBF}" v="1" dt="2026-02-13T04:44:50.021"/>
    <p1510:client id="{78AF309E-A016-4AC8-998D-30C30D309897}" v="649" dt="2026-02-13T04:29:47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3T04:44:50.021" v="24485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3T01:34:46.973" v="21870" actId="20577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3T00:30:27.366" v="20391" actId="20577"/>
          <ac:spMkLst>
            <pc:docMk/>
            <pc:sldMk cId="2861357872" sldId="6057"/>
            <ac:spMk id="17" creationId="{87841A75-4B9B-AFED-3CE8-3A178B35D001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18" creationId="{13DD3E50-2C53-AEA9-91DF-36955EC402CD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0" creationId="{E0181F70-4F06-1AD1-75E6-812B16791B45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21" creationId="{9305AB81-871E-8286-D246-76017E733F34}"/>
          </ac:spMkLst>
        </pc:spChg>
        <pc:spChg chg="mod">
          <ac:chgData name="松浦英宗" userId="9b03fd3a-662f-49ff-9af1-1b93cf7aab22" providerId="ADAL" clId="{56E9DFAE-DDAD-4FCA-8AED-56B2D15DB479}" dt="2026-02-13T00:22:08.895" v="20202"/>
          <ac:spMkLst>
            <pc:docMk/>
            <pc:sldMk cId="2861357872" sldId="6057"/>
            <ac:spMk id="22" creationId="{BB281CAC-3C14-8E44-C20A-BBF986E61CA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4" creationId="{FB1C4D7E-51F0-0CA2-9A69-603973C892C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5" creationId="{96272AED-3E0A-421A-39EA-5E4051FFA09C}"/>
          </ac:spMkLst>
        </pc:spChg>
        <pc:spChg chg="mod">
          <ac:chgData name="松浦英宗" userId="9b03fd3a-662f-49ff-9af1-1b93cf7aab22" providerId="ADAL" clId="{56E9DFAE-DDAD-4FCA-8AED-56B2D15DB479}" dt="2026-02-13T00:28:30.684" v="20279"/>
          <ac:spMkLst>
            <pc:docMk/>
            <pc:sldMk cId="2861357872" sldId="6057"/>
            <ac:spMk id="28" creationId="{C807D2A3-94A7-90A4-2218-910A547552A8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9" creationId="{F74C6EA0-53F6-8F22-70EA-FB230425E664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0" creationId="{CD95EB08-1220-4E46-4CB8-92F79DA74AB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2" creationId="{370E0ACB-2F80-769B-29C4-09A546B124A9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33" creationId="{5D4BF02D-AFBC-785F-74A5-2D1AF1AA6C3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4" creationId="{AE87CFCF-D77F-0040-001D-7B6ACDE734B3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6" creationId="{7CB98B9B-778D-90D3-3DD4-7A9AD740E3CA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7" creationId="{400D65E7-0E22-2656-7FAA-82890E18A3F3}"/>
          </ac:spMkLst>
        </pc:spChg>
        <pc:spChg chg="mod">
          <ac:chgData name="松浦英宗" userId="9b03fd3a-662f-49ff-9af1-1b93cf7aab22" providerId="ADAL" clId="{56E9DFAE-DDAD-4FCA-8AED-56B2D15DB479}" dt="2026-02-13T00:26:35.847" v="20256" actId="14100"/>
          <ac:spMkLst>
            <pc:docMk/>
            <pc:sldMk cId="2861357872" sldId="6057"/>
            <ac:spMk id="38" creationId="{3E6A9C8D-C640-3C55-CF41-8D60DEE1661E}"/>
          </ac:spMkLst>
        </pc:spChg>
        <pc:spChg chg="mod topLvl">
          <ac:chgData name="松浦英宗" userId="9b03fd3a-662f-49ff-9af1-1b93cf7aab22" providerId="ADAL" clId="{56E9DFAE-DDAD-4FCA-8AED-56B2D15DB479}" dt="2026-02-13T00:27:43.592" v="20265" actId="20577"/>
          <ac:spMkLst>
            <pc:docMk/>
            <pc:sldMk cId="2861357872" sldId="6057"/>
            <ac:spMk id="40" creationId="{CF1A3775-E5D7-FC13-D91D-09B9453C3902}"/>
          </ac:spMkLst>
        </pc:spChg>
        <pc:spChg chg="del mod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2" creationId="{05A63880-8D7D-27D6-E3EB-145826B9E0A9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3" creationId="{52FC2EAD-F86C-708C-D029-C3E6C693E86B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4" creationId="{A1689854-74A1-8E86-A464-7DC507E81AAB}"/>
          </ac:spMkLst>
        </pc:spChg>
        <pc:spChg chg="del topLvl">
          <ac:chgData name="松浦英宗" userId="9b03fd3a-662f-49ff-9af1-1b93cf7aab22" providerId="ADAL" clId="{56E9DFAE-DDAD-4FCA-8AED-56B2D15DB479}" dt="2026-02-13T00:26:48.385" v="20260" actId="478"/>
          <ac:spMkLst>
            <pc:docMk/>
            <pc:sldMk cId="2861357872" sldId="6057"/>
            <ac:spMk id="45" creationId="{B3D3D9EF-EA01-97AF-3879-851DCF2DB18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6" creationId="{9FF30B17-6739-C066-01BE-948B3298F6C6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7" creationId="{BCE960B6-4AB6-5BA2-A1BE-B1DCBF35C80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8" creationId="{78295F0F-D505-9081-EC8A-854D239082AE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9" creationId="{17193C6B-4C33-4927-B0F5-4A6E86BD0DBF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50" creationId="{E066207A-D890-1FE3-6C18-56DCD524A69D}"/>
          </ac:spMkLst>
        </pc:spChg>
        <pc:grpChg chg="del">
          <ac:chgData name="松浦英宗" userId="9b03fd3a-662f-49ff-9af1-1b93cf7aab22" providerId="ADAL" clId="{56E9DFAE-DDAD-4FCA-8AED-56B2D15DB479}" dt="2026-02-13T00:26:48.385" v="20260" actId="478"/>
          <ac:grpSpMkLst>
            <pc:docMk/>
            <pc:sldMk cId="2861357872" sldId="6057"/>
            <ac:grpSpMk id="39" creationId="{DF13F9C8-3E2D-E567-D499-36DE3745634A}"/>
          </ac:grpSpMkLst>
        </pc:grpChg>
        <pc:grpChg chg="del">
          <ac:chgData name="松浦英宗" userId="9b03fd3a-662f-49ff-9af1-1b93cf7aab22" providerId="ADAL" clId="{56E9DFAE-DDAD-4FCA-8AED-56B2D15DB479}" dt="2026-02-13T00:26:45.534" v="20259" actId="478"/>
          <ac:grpSpMkLst>
            <pc:docMk/>
            <pc:sldMk cId="2861357872" sldId="6057"/>
            <ac:grpSpMk id="41" creationId="{5DF03C09-AEA6-7240-7ADB-19BBA5C7F69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316629538" sldId="6058"/>
        </pc:sldMkLst>
        <pc:spChg chg="del mod">
          <ac:chgData name="松浦英宗" userId="9b03fd3a-662f-49ff-9af1-1b93cf7aab22" providerId="ADAL" clId="{56E9DFAE-DDAD-4FCA-8AED-56B2D15DB479}" dt="2026-02-13T00:49:28.139" v="20845" actId="478"/>
          <ac:spMkLst>
            <pc:docMk/>
            <pc:sldMk cId="3316629538" sldId="6058"/>
            <ac:spMk id="2" creationId="{6F1C2462-B584-D449-13D1-23A2D87713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3" creationId="{E94C3A6C-EE5A-9BF4-380C-997F01FF67F6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4" creationId="{DEAA7296-DC2A-E0DE-3930-2E1D7533999F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5" creationId="{C3AFA4F9-C51D-E62D-017D-813ACCB9A1C9}"/>
          </ac:spMkLst>
        </pc:spChg>
        <pc:spChg chg="add del mod or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6" creationId="{55A794A9-B96F-B8BF-7830-DC6D48571F94}"/>
          </ac:spMkLst>
        </pc:spChg>
        <pc:spChg chg="add del mo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7" creationId="{BC617905-0152-B32C-2B19-FC077ED79002}"/>
          </ac:spMkLst>
        </pc:spChg>
        <pc:spChg chg="mod ord">
          <ac:chgData name="松浦英宗" userId="9b03fd3a-662f-49ff-9af1-1b93cf7aab22" providerId="ADAL" clId="{56E9DFAE-DDAD-4FCA-8AED-56B2D15DB479}" dt="2026-02-13T00:51:40.085" v="20912" actId="164"/>
          <ac:spMkLst>
            <pc:docMk/>
            <pc:sldMk cId="3316629538" sldId="6058"/>
            <ac:spMk id="8" creationId="{E648433D-651A-47F0-BC52-AAB9BBA4CF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0" creationId="{8FC42418-C193-944E-E0A0-D9B41DEC218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1" creationId="{D7BB8E02-F98C-C78E-47F5-CD713DD80675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2" creationId="{84FE7CCA-9790-5D3C-9485-A1DFFD277AEA}"/>
          </ac:spMkLst>
        </pc:spChg>
        <pc:spChg chg="add mod">
          <ac:chgData name="松浦英宗" userId="9b03fd3a-662f-49ff-9af1-1b93cf7aab22" providerId="ADAL" clId="{56E9DFAE-DDAD-4FCA-8AED-56B2D15DB479}" dt="2026-02-13T00:54:09.174" v="21084" actId="113"/>
          <ac:spMkLst>
            <pc:docMk/>
            <pc:sldMk cId="3316629538" sldId="6058"/>
            <ac:spMk id="14" creationId="{AAB12D62-EDED-3797-B075-6273D1FBFA1F}"/>
          </ac:spMkLst>
        </pc:spChg>
        <pc:spChg chg="add mod">
          <ac:chgData name="松浦英宗" userId="9b03fd3a-662f-49ff-9af1-1b93cf7aab22" providerId="ADAL" clId="{56E9DFAE-DDAD-4FCA-8AED-56B2D15DB479}" dt="2026-02-13T00:54:02.382" v="21082" actId="1036"/>
          <ac:spMkLst>
            <pc:docMk/>
            <pc:sldMk cId="3316629538" sldId="6058"/>
            <ac:spMk id="15" creationId="{426F3932-C910-EBBA-B059-9D2341E87B35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6" creationId="{57E8B08C-E77F-63E1-7310-9F74C931FBD4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7" creationId="{639E46D1-6A9E-8977-15EC-31853CF96E30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8" creationId="{5AD07027-4311-DD09-6A48-50F6B6608329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9" creationId="{EB2DCA68-D1A7-252C-1F6E-DF0F63B234DD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20" creationId="{D3B71CE4-0928-9EB4-13C9-C4D4AB0C4822}"/>
          </ac:spMkLst>
        </pc:spChg>
        <pc:grpChg chg="add del mod topLvl">
          <ac:chgData name="松浦英宗" userId="9b03fd3a-662f-49ff-9af1-1b93cf7aab22" providerId="ADAL" clId="{56E9DFAE-DDAD-4FCA-8AED-56B2D15DB479}" dt="2026-02-13T00:51:40.085" v="20912" actId="164"/>
          <ac:grpSpMkLst>
            <pc:docMk/>
            <pc:sldMk cId="3316629538" sldId="6058"/>
            <ac:grpSpMk id="9" creationId="{5BD05AD5-080F-5D50-2C94-81C905D2A52C}"/>
          </ac:grpSpMkLst>
        </pc:grpChg>
        <pc:grpChg chg="add del mod">
          <ac:chgData name="松浦英宗" userId="9b03fd3a-662f-49ff-9af1-1b93cf7aab22" providerId="ADAL" clId="{56E9DFAE-DDAD-4FCA-8AED-56B2D15DB479}" dt="2026-02-13T00:51:32.173" v="20909" actId="165"/>
          <ac:grpSpMkLst>
            <pc:docMk/>
            <pc:sldMk cId="3316629538" sldId="6058"/>
            <ac:grpSpMk id="13" creationId="{5E239CD5-B06E-61AA-9DFE-F9D03BA149DD}"/>
          </ac:grpSpMkLst>
        </pc:grpChg>
        <pc:cxnChg chg="add mod ord">
          <ac:chgData name="松浦英宗" userId="9b03fd3a-662f-49ff-9af1-1b93cf7aab22" providerId="ADAL" clId="{56E9DFAE-DDAD-4FCA-8AED-56B2D15DB479}" dt="2026-02-13T00:52:45.837" v="20975" actId="14100"/>
          <ac:cxnSpMkLst>
            <pc:docMk/>
            <pc:sldMk cId="3316629538" sldId="6058"/>
            <ac:cxnSpMk id="22" creationId="{DE417823-0ACC-8E9F-0B30-020CCA563574}"/>
          </ac:cxnSpMkLst>
        </pc:cxnChg>
        <pc:cxnChg chg="add mod">
          <ac:chgData name="松浦英宗" userId="9b03fd3a-662f-49ff-9af1-1b93cf7aab22" providerId="ADAL" clId="{56E9DFAE-DDAD-4FCA-8AED-56B2D15DB479}" dt="2026-02-13T00:52:56.351" v="20978" actId="14100"/>
          <ac:cxnSpMkLst>
            <pc:docMk/>
            <pc:sldMk cId="3316629538" sldId="6058"/>
            <ac:cxnSpMk id="27" creationId="{ADA1B8F8-B9C3-A1C4-8361-252A23F0F95C}"/>
          </ac:cxnSpMkLst>
        </pc:cxnChg>
        <pc:cxnChg chg="add mod">
          <ac:chgData name="松浦英宗" userId="9b03fd3a-662f-49ff-9af1-1b93cf7aab22" providerId="ADAL" clId="{56E9DFAE-DDAD-4FCA-8AED-56B2D15DB479}" dt="2026-02-13T00:53:10.381" v="20988" actId="14100"/>
          <ac:cxnSpMkLst>
            <pc:docMk/>
            <pc:sldMk cId="3316629538" sldId="6058"/>
            <ac:cxnSpMk id="29" creationId="{154F9108-BA1C-36E7-7E03-78F0E35667A7}"/>
          </ac:cxnSpMkLst>
        </pc:cxnChg>
        <pc:cxnChg chg="add mod">
          <ac:chgData name="松浦英宗" userId="9b03fd3a-662f-49ff-9af1-1b93cf7aab22" providerId="ADAL" clId="{56E9DFAE-DDAD-4FCA-8AED-56B2D15DB479}" dt="2026-02-13T00:53:23.831" v="21010" actId="1076"/>
          <ac:cxnSpMkLst>
            <pc:docMk/>
            <pc:sldMk cId="3316629538" sldId="6058"/>
            <ac:cxnSpMk id="31" creationId="{EAB8B992-A503-FEA6-5CCE-F0738BB2D4D5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1020342316" sldId="6059"/>
        </pc:sldMkLst>
        <pc:spChg chg="mod">
          <ac:chgData name="松浦英宗" userId="9b03fd3a-662f-49ff-9af1-1b93cf7aab22" providerId="ADAL" clId="{56E9DFAE-DDAD-4FCA-8AED-56B2D15DB479}" dt="2026-02-13T00:58:53.823" v="21095" actId="207"/>
          <ac:spMkLst>
            <pc:docMk/>
            <pc:sldMk cId="1020342316" sldId="6059"/>
            <ac:spMk id="2" creationId="{15B641AC-7592-662F-2844-94167F9ADC34}"/>
          </ac:spMkLst>
        </pc:spChg>
        <pc:spChg chg="add mod ord">
          <ac:chgData name="松浦英宗" userId="9b03fd3a-662f-49ff-9af1-1b93cf7aab22" providerId="ADAL" clId="{56E9DFAE-DDAD-4FCA-8AED-56B2D15DB479}" dt="2026-02-13T01:01:37.701" v="21199" actId="20577"/>
          <ac:spMkLst>
            <pc:docMk/>
            <pc:sldMk cId="1020342316" sldId="6059"/>
            <ac:spMk id="3" creationId="{633A1AE3-3163-17A7-9757-6FAB5E65F5E5}"/>
          </ac:spMkLst>
        </pc:spChg>
        <pc:spChg chg="add mod ord">
          <ac:chgData name="松浦英宗" userId="9b03fd3a-662f-49ff-9af1-1b93cf7aab22" providerId="ADAL" clId="{56E9DFAE-DDAD-4FCA-8AED-56B2D15DB479}" dt="2026-02-13T01:01:49.203" v="21218" actId="20577"/>
          <ac:spMkLst>
            <pc:docMk/>
            <pc:sldMk cId="1020342316" sldId="6059"/>
            <ac:spMk id="4" creationId="{6E2ED72D-BF04-7913-69AF-98CCB6E6BFA0}"/>
          </ac:spMkLst>
        </pc:spChg>
        <pc:spChg chg="add mod ord">
          <ac:chgData name="松浦英宗" userId="9b03fd3a-662f-49ff-9af1-1b93cf7aab22" providerId="ADAL" clId="{56E9DFAE-DDAD-4FCA-8AED-56B2D15DB479}" dt="2026-02-13T01:01:58.506" v="21239" actId="20577"/>
          <ac:spMkLst>
            <pc:docMk/>
            <pc:sldMk cId="1020342316" sldId="6059"/>
            <ac:spMk id="5" creationId="{EEA8429E-B029-B312-B28C-C3C34783C5B9}"/>
          </ac:spMkLst>
        </pc:spChg>
        <pc:spChg chg="add mod">
          <ac:chgData name="松浦英宗" userId="9b03fd3a-662f-49ff-9af1-1b93cf7aab22" providerId="ADAL" clId="{56E9DFAE-DDAD-4FCA-8AED-56B2D15DB479}" dt="2026-02-13T00:58:59.850" v="21096" actId="207"/>
          <ac:spMkLst>
            <pc:docMk/>
            <pc:sldMk cId="1020342316" sldId="6059"/>
            <ac:spMk id="6" creationId="{9828D127-2D68-76E4-68FD-F88C04D7860F}"/>
          </ac:spMkLst>
        </pc:spChg>
        <pc:spChg chg="add mod">
          <ac:chgData name="松浦英宗" userId="9b03fd3a-662f-49ff-9af1-1b93cf7aab22" providerId="ADAL" clId="{56E9DFAE-DDAD-4FCA-8AED-56B2D15DB479}" dt="2026-02-13T01:01:23.055" v="21170" actId="20577"/>
          <ac:spMkLst>
            <pc:docMk/>
            <pc:sldMk cId="1020342316" sldId="6059"/>
            <ac:spMk id="7" creationId="{CFB89132-FA28-6474-1C99-99ACD5CC4C14}"/>
          </ac:spMkLst>
        </pc:spChg>
        <pc:spChg chg="add mod">
          <ac:chgData name="松浦英宗" userId="9b03fd3a-662f-49ff-9af1-1b93cf7aab22" providerId="ADAL" clId="{56E9DFAE-DDAD-4FCA-8AED-56B2D15DB479}" dt="2026-02-13T01:01:25.429" v="21174" actId="20577"/>
          <ac:spMkLst>
            <pc:docMk/>
            <pc:sldMk cId="1020342316" sldId="6059"/>
            <ac:spMk id="8" creationId="{0B187242-81EC-7E0B-FA5A-B83FB413CC80}"/>
          </ac:spMkLst>
        </pc:spChg>
        <pc:spChg chg="add mod">
          <ac:chgData name="松浦英宗" userId="9b03fd3a-662f-49ff-9af1-1b93cf7aab22" providerId="ADAL" clId="{56E9DFAE-DDAD-4FCA-8AED-56B2D15DB479}" dt="2026-02-13T01:02:24.968" v="21343" actId="20577"/>
          <ac:spMkLst>
            <pc:docMk/>
            <pc:sldMk cId="1020342316" sldId="6059"/>
            <ac:spMk id="12" creationId="{F5ABA47B-B2C8-23BA-BA85-80F251CBF948}"/>
          </ac:spMkLst>
        </pc:spChg>
        <pc:spChg chg="add mod">
          <ac:chgData name="松浦英宗" userId="9b03fd3a-662f-49ff-9af1-1b93cf7aab22" providerId="ADAL" clId="{56E9DFAE-DDAD-4FCA-8AED-56B2D15DB479}" dt="2026-02-13T01:00:48.435" v="21160"/>
          <ac:spMkLst>
            <pc:docMk/>
            <pc:sldMk cId="1020342316" sldId="6059"/>
            <ac:spMk id="13" creationId="{081B47FA-FE98-2718-B0FF-E9AE958EFA49}"/>
          </ac:spMkLst>
        </pc:spChg>
        <pc:spChg chg="add mod">
          <ac:chgData name="松浦英宗" userId="9b03fd3a-662f-49ff-9af1-1b93cf7aab22" providerId="ADAL" clId="{56E9DFAE-DDAD-4FCA-8AED-56B2D15DB479}" dt="2026-02-13T01:01:06.764" v="21162"/>
          <ac:spMkLst>
            <pc:docMk/>
            <pc:sldMk cId="1020342316" sldId="6059"/>
            <ac:spMk id="14" creationId="{32EBBDA0-FF7D-92C9-3215-B21BAE81D7D5}"/>
          </ac:spMkLst>
        </pc:spChg>
        <pc:spChg chg="add mod">
          <ac:chgData name="松浦英宗" userId="9b03fd3a-662f-49ff-9af1-1b93cf7aab22" providerId="ADAL" clId="{56E9DFAE-DDAD-4FCA-8AED-56B2D15DB479}" dt="2026-02-13T01:01:12.852" v="21164"/>
          <ac:spMkLst>
            <pc:docMk/>
            <pc:sldMk cId="1020342316" sldId="6059"/>
            <ac:spMk id="15" creationId="{656EF22A-B368-B8F8-1DAC-A56A018DA8A1}"/>
          </ac:spMkLst>
        </pc:spChg>
        <pc:spChg chg="add mod">
          <ac:chgData name="松浦英宗" userId="9b03fd3a-662f-49ff-9af1-1b93cf7aab22" providerId="ADAL" clId="{56E9DFAE-DDAD-4FCA-8AED-56B2D15DB479}" dt="2026-02-13T01:01:19.222" v="21166"/>
          <ac:spMkLst>
            <pc:docMk/>
            <pc:sldMk cId="1020342316" sldId="6059"/>
            <ac:spMk id="16" creationId="{520F4683-B61C-652F-C4DF-EEC82F306B4F}"/>
          </ac:spMkLst>
        </pc:spChg>
        <pc:cxnChg chg="add mod">
          <ac:chgData name="松浦英宗" userId="9b03fd3a-662f-49ff-9af1-1b93cf7aab22" providerId="ADAL" clId="{56E9DFAE-DDAD-4FCA-8AED-56B2D15DB479}" dt="2026-02-13T01:00:19.943" v="21155" actId="14100"/>
          <ac:cxnSpMkLst>
            <pc:docMk/>
            <pc:sldMk cId="1020342316" sldId="6059"/>
            <ac:cxnSpMk id="9" creationId="{8E3E1C58-26E1-0CE7-9232-63C1DAEFF4F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616224537" sldId="6060"/>
        </pc:sldMkLst>
        <pc:spChg chg="mod">
          <ac:chgData name="松浦英宗" userId="9b03fd3a-662f-49ff-9af1-1b93cf7aab22" providerId="ADAL" clId="{56E9DFAE-DDAD-4FCA-8AED-56B2D15DB479}" dt="2026-02-13T01:13:45.403" v="21485" actId="20577"/>
          <ac:spMkLst>
            <pc:docMk/>
            <pc:sldMk cId="616224537" sldId="6060"/>
            <ac:spMk id="2" creationId="{A1F59BB3-222A-9779-38AF-31888BA0160A}"/>
          </ac:spMkLst>
        </pc:spChg>
        <pc:spChg chg="add mod">
          <ac:chgData name="松浦英宗" userId="9b03fd3a-662f-49ff-9af1-1b93cf7aab22" providerId="ADAL" clId="{56E9DFAE-DDAD-4FCA-8AED-56B2D15DB479}" dt="2026-02-13T02:10:11.790" v="22552" actId="14100"/>
          <ac:spMkLst>
            <pc:docMk/>
            <pc:sldMk cId="616224537" sldId="6060"/>
            <ac:spMk id="3" creationId="{8F3EDFBD-913D-CA80-2818-8F2BE04A7B08}"/>
          </ac:spMkLst>
        </pc:spChg>
        <pc:spChg chg="add mod">
          <ac:chgData name="松浦英宗" userId="9b03fd3a-662f-49ff-9af1-1b93cf7aab22" providerId="ADAL" clId="{56E9DFAE-DDAD-4FCA-8AED-56B2D15DB479}" dt="2026-02-13T01:09:13.655" v="21401" actId="20577"/>
          <ac:spMkLst>
            <pc:docMk/>
            <pc:sldMk cId="616224537" sldId="6060"/>
            <ac:spMk id="4" creationId="{9F5F61BE-93E4-BF8F-4F16-ED146482376E}"/>
          </ac:spMkLst>
        </pc:spChg>
        <pc:spChg chg="mod">
          <ac:chgData name="松浦英宗" userId="9b03fd3a-662f-49ff-9af1-1b93cf7aab22" providerId="ADAL" clId="{56E9DFAE-DDAD-4FCA-8AED-56B2D15DB479}" dt="2026-02-13T02:10:13.638" v="22553" actId="14100"/>
          <ac:spMkLst>
            <pc:docMk/>
            <pc:sldMk cId="616224537" sldId="6060"/>
            <ac:spMk id="10" creationId="{4302D220-18FE-DA54-AD6D-CA922FE08C72}"/>
          </ac:spMkLst>
        </pc:spChg>
        <pc:spChg chg="mod">
          <ac:chgData name="松浦英宗" userId="9b03fd3a-662f-49ff-9af1-1b93cf7aab22" providerId="ADAL" clId="{56E9DFAE-DDAD-4FCA-8AED-56B2D15DB479}" dt="2026-02-13T01:09:17.501" v="21406" actId="20577"/>
          <ac:spMkLst>
            <pc:docMk/>
            <pc:sldMk cId="616224537" sldId="6060"/>
            <ac:spMk id="11" creationId="{2483AF52-B9B5-54CE-4C24-A56D0BB48F2A}"/>
          </ac:spMkLst>
        </pc:spChg>
        <pc:spChg chg="mod">
          <ac:chgData name="松浦英宗" userId="9b03fd3a-662f-49ff-9af1-1b93cf7aab22" providerId="ADAL" clId="{56E9DFAE-DDAD-4FCA-8AED-56B2D15DB479}" dt="2026-02-13T02:10:15.422" v="22554" actId="14100"/>
          <ac:spMkLst>
            <pc:docMk/>
            <pc:sldMk cId="616224537" sldId="6060"/>
            <ac:spMk id="13" creationId="{67D82901-DF42-A3C4-BA20-F488B274C0FC}"/>
          </ac:spMkLst>
        </pc:spChg>
        <pc:spChg chg="mod">
          <ac:chgData name="松浦英宗" userId="9b03fd3a-662f-49ff-9af1-1b93cf7aab22" providerId="ADAL" clId="{56E9DFAE-DDAD-4FCA-8AED-56B2D15DB479}" dt="2026-02-13T01:11:33.651" v="21427" actId="207"/>
          <ac:spMkLst>
            <pc:docMk/>
            <pc:sldMk cId="616224537" sldId="6060"/>
            <ac:spMk id="14" creationId="{1A649BDB-92B1-F45E-B84E-C65E4A5C4C46}"/>
          </ac:spMkLst>
        </pc:spChg>
        <pc:spChg chg="add mod ord">
          <ac:chgData name="松浦英宗" userId="9b03fd3a-662f-49ff-9af1-1b93cf7aab22" providerId="ADAL" clId="{56E9DFAE-DDAD-4FCA-8AED-56B2D15DB479}" dt="2026-02-13T01:11:30.131" v="21426" actId="14100"/>
          <ac:spMkLst>
            <pc:docMk/>
            <pc:sldMk cId="616224537" sldId="6060"/>
            <ac:spMk id="17" creationId="{E849785F-16BD-67DE-8880-ED1B1CAFD271}"/>
          </ac:spMkLst>
        </pc:spChg>
        <pc:spChg chg="add mod">
          <ac:chgData name="松浦英宗" userId="9b03fd3a-662f-49ff-9af1-1b93cf7aab22" providerId="ADAL" clId="{56E9DFAE-DDAD-4FCA-8AED-56B2D15DB479}" dt="2026-02-13T01:14:52.222" v="21500" actId="14100"/>
          <ac:spMkLst>
            <pc:docMk/>
            <pc:sldMk cId="616224537" sldId="6060"/>
            <ac:spMk id="18" creationId="{AF11DDD9-315C-B3C7-20FE-93CF9D89E8F5}"/>
          </ac:spMkLst>
        </pc:s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8" creationId="{6C5A0750-4408-6DB4-5F2C-6BF59F308FD5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9" creationId="{D562824E-1DA0-34FD-65C2-DE7A06AEE7F9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12" creationId="{BEBF5861-4D9E-80D8-90E6-6DC0A9C947E4}"/>
          </ac:grpSpMkLst>
        </pc:grpChg>
        <pc:grpChg chg="add mod">
          <ac:chgData name="松浦英宗" userId="9b03fd3a-662f-49ff-9af1-1b93cf7aab22" providerId="ADAL" clId="{56E9DFAE-DDAD-4FCA-8AED-56B2D15DB479}" dt="2026-02-13T01:08:32.285" v="21392" actId="164"/>
          <ac:grpSpMkLst>
            <pc:docMk/>
            <pc:sldMk cId="616224537" sldId="6060"/>
            <ac:grpSpMk id="15" creationId="{FADB9C63-ECEF-AE3F-79CD-942D95F56985}"/>
          </ac:grpSpMkLst>
        </pc:grpChg>
        <pc:grpChg chg="add mod">
          <ac:chgData name="松浦英宗" userId="9b03fd3a-662f-49ff-9af1-1b93cf7aab22" providerId="ADAL" clId="{56E9DFAE-DDAD-4FCA-8AED-56B2D15DB479}" dt="2026-02-13T01:13:30.092" v="21452" actId="1076"/>
          <ac:grpSpMkLst>
            <pc:docMk/>
            <pc:sldMk cId="616224537" sldId="6060"/>
            <ac:grpSpMk id="16" creationId="{547E4088-2063-6647-3F17-D1AA98C227E8}"/>
          </ac:grpSpMkLst>
        </pc:grpChg>
        <pc:cxnChg chg="add mod">
          <ac:chgData name="松浦英宗" userId="9b03fd3a-662f-49ff-9af1-1b93cf7aab22" providerId="ADAL" clId="{56E9DFAE-DDAD-4FCA-8AED-56B2D15DB479}" dt="2026-02-13T01:08:32.285" v="21392" actId="164"/>
          <ac:cxnSpMkLst>
            <pc:docMk/>
            <pc:sldMk cId="616224537" sldId="6060"/>
            <ac:cxnSpMk id="5" creationId="{0604031E-861F-713D-CC70-C37BE5391B3B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1011472610" sldId="6061"/>
        </pc:sldMkLst>
        <pc:spChg chg="mod">
          <ac:chgData name="松浦英宗" userId="9b03fd3a-662f-49ff-9af1-1b93cf7aab22" providerId="ADAL" clId="{56E9DFAE-DDAD-4FCA-8AED-56B2D15DB479}" dt="2026-02-13T01:34:40.067" v="21856" actId="20577"/>
          <ac:spMkLst>
            <pc:docMk/>
            <pc:sldMk cId="1011472610" sldId="6061"/>
            <ac:spMk id="2" creationId="{7D15AC5B-7B62-BB46-624B-18123DD681AE}"/>
          </ac:spMkLst>
        </pc:spChg>
        <pc:spChg chg="add mod topLvl">
          <ac:chgData name="松浦英宗" userId="9b03fd3a-662f-49ff-9af1-1b93cf7aab22" providerId="ADAL" clId="{56E9DFAE-DDAD-4FCA-8AED-56B2D15DB479}" dt="2026-02-13T01:26:26.994" v="21613" actId="164"/>
          <ac:spMkLst>
            <pc:docMk/>
            <pc:sldMk cId="1011472610" sldId="6061"/>
            <ac:spMk id="3" creationId="{846D2FE6-5E06-DB3D-4A9B-6A68EBFEC6C1}"/>
          </ac:spMkLst>
        </pc:spChg>
        <pc:spChg chg="add mod topLvl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4" creationId="{F5953ECE-AEDB-49DF-E2DF-78192A08ACE0}"/>
          </ac:spMkLst>
        </pc:spChg>
        <pc:spChg chg="add mod topLvl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5" creationId="{1AB5A2B4-B4DB-9A46-FD1D-C5797A2F671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8" creationId="{82D85349-0231-A8EC-1CB8-35FC2BE123CD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9" creationId="{0CF4F89F-D9A6-1B2E-57E7-098F651E0E6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10" creationId="{6B156760-EC56-B98D-36C2-F8DFCF4AD98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2" creationId="{643B0BB9-13CA-DBF7-FD9F-9F38BCD0427B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3" creationId="{DF052082-49B1-2B9C-136C-A750369FD95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4" creationId="{C6F8F838-FD6C-743C-D0F2-56FE02D2B5D1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6" creationId="{CEC76D85-5EBB-7043-7651-005253235289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7" creationId="{4DD6A41D-91C4-A0C4-88B2-E0E56851FDFE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8" creationId="{05BD8513-A0C2-72AF-352B-2925D8850A5F}"/>
          </ac:spMkLst>
        </pc:spChg>
        <pc:spChg chg="add mod or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0" creationId="{9ADF805A-A05C-9848-D203-71ADA8F0CC24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24" creationId="{D91E14DC-9F55-730B-1A76-3A40EB322155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25" creationId="{A5166AA5-A6DD-E0F3-4899-EE138B4B0A41}"/>
          </ac:spMkLst>
        </pc:spChg>
        <pc:spChg chg="mod">
          <ac:chgData name="松浦英宗" userId="9b03fd3a-662f-49ff-9af1-1b93cf7aab22" providerId="ADAL" clId="{56E9DFAE-DDAD-4FCA-8AED-56B2D15DB479}" dt="2026-02-13T01:27:13.020" v="21630" actId="571"/>
          <ac:spMkLst>
            <pc:docMk/>
            <pc:sldMk cId="1011472610" sldId="6061"/>
            <ac:spMk id="27" creationId="{6BBF3415-7A4D-C363-EDC8-F8CF39772EC4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8" creationId="{01DDB498-6F8F-7F0A-A811-4380A8A20DDE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30" creationId="{3CEC5217-0B92-E491-3054-BC16EB97E082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31" creationId="{DB122041-CEC7-98EE-2E3B-AE09592995F2}"/>
          </ac:spMkLst>
        </pc:spChg>
        <pc:spChg chg="mod">
          <ac:chgData name="松浦英宗" userId="9b03fd3a-662f-49ff-9af1-1b93cf7aab22" providerId="ADAL" clId="{56E9DFAE-DDAD-4FCA-8AED-56B2D15DB479}" dt="2026-02-13T01:27:15.163" v="21631" actId="571"/>
          <ac:spMkLst>
            <pc:docMk/>
            <pc:sldMk cId="1011472610" sldId="6061"/>
            <ac:spMk id="33" creationId="{17FE42FB-E9B2-8C5C-0E19-88444359B8F7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34" creationId="{4A704A7E-1A51-A659-C7AC-3EE3216B5ECB}"/>
          </ac:spMkLst>
        </pc:spChg>
        <pc:spChg chg="add mod ord">
          <ac:chgData name="松浦英宗" userId="9b03fd3a-662f-49ff-9af1-1b93cf7aab22" providerId="ADAL" clId="{56E9DFAE-DDAD-4FCA-8AED-56B2D15DB479}" dt="2026-02-13T01:27:57.610" v="21662" actId="14100"/>
          <ac:spMkLst>
            <pc:docMk/>
            <pc:sldMk cId="1011472610" sldId="6061"/>
            <ac:spMk id="36" creationId="{B48A571B-35D6-EF30-2851-CB335E4C0C99}"/>
          </ac:spMkLst>
        </pc:spChg>
        <pc:spChg chg="add mod">
          <ac:chgData name="松浦英宗" userId="9b03fd3a-662f-49ff-9af1-1b93cf7aab22" providerId="ADAL" clId="{56E9DFAE-DDAD-4FCA-8AED-56B2D15DB479}" dt="2026-02-13T01:32:37.400" v="21737" actId="1076"/>
          <ac:spMkLst>
            <pc:docMk/>
            <pc:sldMk cId="1011472610" sldId="6061"/>
            <ac:spMk id="38" creationId="{FE23346C-70D0-E02A-06E8-CA55D37FE091}"/>
          </ac:spMkLst>
        </pc:spChg>
        <pc:grpChg chg="add del mod">
          <ac:chgData name="松浦英宗" userId="9b03fd3a-662f-49ff-9af1-1b93cf7aab22" providerId="ADAL" clId="{56E9DFAE-DDAD-4FCA-8AED-56B2D15DB479}" dt="2026-02-13T01:25:29.113" v="21576" actId="165"/>
          <ac:grpSpMkLst>
            <pc:docMk/>
            <pc:sldMk cId="1011472610" sldId="6061"/>
            <ac:grpSpMk id="6" creationId="{5F764A85-48C3-4D45-64E3-B2FFB1614F92}"/>
          </ac:grpSpMkLst>
        </pc:grpChg>
        <pc:grpChg chg="add del mod">
          <ac:chgData name="松浦英宗" userId="9b03fd3a-662f-49ff-9af1-1b93cf7aab22" providerId="ADAL" clId="{56E9DFAE-DDAD-4FCA-8AED-56B2D15DB479}" dt="2026-02-13T01:24:15.674" v="21546" actId="478"/>
          <ac:grpSpMkLst>
            <pc:docMk/>
            <pc:sldMk cId="1011472610" sldId="6061"/>
            <ac:grpSpMk id="7" creationId="{67C04133-07A0-406B-A3A2-41D2A5B061CE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1" creationId="{D4E20FD8-D7B1-8A5A-651E-056B8B26F92D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5" creationId="{3B9F72C7-3F56-1348-35EC-BDF890EE52A5}"/>
          </ac:grpSpMkLst>
        </pc:grpChg>
        <pc:grpChg chg="add del mod">
          <ac:chgData name="松浦英宗" userId="9b03fd3a-662f-49ff-9af1-1b93cf7aab22" providerId="ADAL" clId="{56E9DFAE-DDAD-4FCA-8AED-56B2D15DB479}" dt="2026-02-13T01:25:19.322" v="21569" actId="165"/>
          <ac:grpSpMkLst>
            <pc:docMk/>
            <pc:sldMk cId="1011472610" sldId="6061"/>
            <ac:grpSpMk id="19" creationId="{0940B34E-560A-E1D8-D9C4-1E592588D0A3}"/>
          </ac:grpSpMkLst>
        </pc:grpChg>
        <pc:grpChg chg="add mod">
          <ac:chgData name="松浦英宗" userId="9b03fd3a-662f-49ff-9af1-1b93cf7aab22" providerId="ADAL" clId="{56E9DFAE-DDAD-4FCA-8AED-56B2D15DB479}" dt="2026-02-13T01:27:07.154" v="21627" actId="164"/>
          <ac:grpSpMkLst>
            <pc:docMk/>
            <pc:sldMk cId="1011472610" sldId="6061"/>
            <ac:grpSpMk id="21" creationId="{97B78C1F-E0B8-D19B-A212-B2D3E216727E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2" creationId="{41EAED9F-27BB-2F74-4795-0D1B254BA027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3" creationId="{2D9B35A9-2362-40C4-F496-9D62D9688D31}"/>
          </ac:grpSpMkLst>
        </pc:grpChg>
        <pc:grpChg chg="mod">
          <ac:chgData name="松浦英宗" userId="9b03fd3a-662f-49ff-9af1-1b93cf7aab22" providerId="ADAL" clId="{56E9DFAE-DDAD-4FCA-8AED-56B2D15DB479}" dt="2026-02-13T01:27:13.020" v="21630" actId="571"/>
          <ac:grpSpMkLst>
            <pc:docMk/>
            <pc:sldMk cId="1011472610" sldId="6061"/>
            <ac:grpSpMk id="26" creationId="{B8001378-A00A-8165-085E-315A78186B85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9" creationId="{5119B331-1473-2A0F-8468-D03A1741A9EC}"/>
          </ac:grpSpMkLst>
        </pc:grpChg>
        <pc:grpChg chg="mod">
          <ac:chgData name="松浦英宗" userId="9b03fd3a-662f-49ff-9af1-1b93cf7aab22" providerId="ADAL" clId="{56E9DFAE-DDAD-4FCA-8AED-56B2D15DB479}" dt="2026-02-13T01:27:15.163" v="21631" actId="571"/>
          <ac:grpSpMkLst>
            <pc:docMk/>
            <pc:sldMk cId="1011472610" sldId="6061"/>
            <ac:grpSpMk id="32" creationId="{19CAC08C-9D30-AB68-7E98-6AECE3B871E5}"/>
          </ac:grpSpMkLst>
        </pc:grpChg>
        <pc:grpChg chg="add mod">
          <ac:chgData name="松浦英宗" userId="9b03fd3a-662f-49ff-9af1-1b93cf7aab22" providerId="ADAL" clId="{56E9DFAE-DDAD-4FCA-8AED-56B2D15DB479}" dt="2026-02-13T01:27:52.891" v="21660" actId="164"/>
          <ac:grpSpMkLst>
            <pc:docMk/>
            <pc:sldMk cId="1011472610" sldId="6061"/>
            <ac:grpSpMk id="35" creationId="{0D439F32-D787-ABEA-E504-FB1E83ACC107}"/>
          </ac:grpSpMkLst>
        </pc:grpChg>
        <pc:grpChg chg="add mod">
          <ac:chgData name="松浦英宗" userId="9b03fd3a-662f-49ff-9af1-1b93cf7aab22" providerId="ADAL" clId="{56E9DFAE-DDAD-4FCA-8AED-56B2D15DB479}" dt="2026-02-13T01:27:53.968" v="21661" actId="12788"/>
          <ac:grpSpMkLst>
            <pc:docMk/>
            <pc:sldMk cId="1011472610" sldId="6061"/>
            <ac:grpSpMk id="37" creationId="{6429F218-076D-602F-C0BD-9A29E6E1D851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4285151701" sldId="6062"/>
        </pc:sldMkLst>
        <pc:spChg chg="mod">
          <ac:chgData name="松浦英宗" userId="9b03fd3a-662f-49ff-9af1-1b93cf7aab22" providerId="ADAL" clId="{56E9DFAE-DDAD-4FCA-8AED-56B2D15DB479}" dt="2026-02-13T02:19:37.480" v="22787" actId="12789"/>
          <ac:spMkLst>
            <pc:docMk/>
            <pc:sldMk cId="4285151701" sldId="6062"/>
            <ac:spMk id="2" creationId="{55E73C89-156C-66C2-F884-67CD7648CEA7}"/>
          </ac:spMkLst>
        </pc:spChg>
        <pc:spChg chg="add del mod">
          <ac:chgData name="松浦英宗" userId="9b03fd3a-662f-49ff-9af1-1b93cf7aab22" providerId="ADAL" clId="{56E9DFAE-DDAD-4FCA-8AED-56B2D15DB479}" dt="2026-02-13T01:38:01.521" v="21902" actId="478"/>
          <ac:spMkLst>
            <pc:docMk/>
            <pc:sldMk cId="4285151701" sldId="6062"/>
            <ac:spMk id="3" creationId="{5711AEBD-73CF-9125-EE00-7A3517FD047C}"/>
          </ac:spMkLst>
        </pc:spChg>
        <pc:spChg chg="add 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4" creationId="{74F264CD-2CBE-C2F6-B7CC-12E37EA5B779}"/>
          </ac:spMkLst>
        </pc:spChg>
        <pc:spChg chg="mod">
          <ac:chgData name="松浦英宗" userId="9b03fd3a-662f-49ff-9af1-1b93cf7aab22" providerId="ADAL" clId="{56E9DFAE-DDAD-4FCA-8AED-56B2D15DB479}" dt="2026-02-13T01:43:23.671" v="22049" actId="20577"/>
          <ac:spMkLst>
            <pc:docMk/>
            <pc:sldMk cId="4285151701" sldId="6062"/>
            <ac:spMk id="7" creationId="{2FF9A9B9-EEE5-CEA4-0658-D5BDE8628B06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8" creationId="{75E205AB-EDC9-223B-7404-061DFC5CCFBB}"/>
          </ac:spMkLst>
        </pc:spChg>
        <pc:spChg chg="mod">
          <ac:chgData name="松浦英宗" userId="9b03fd3a-662f-49ff-9af1-1b93cf7aab22" providerId="ADAL" clId="{56E9DFAE-DDAD-4FCA-8AED-56B2D15DB479}" dt="2026-02-13T01:43:25.687" v="22052" actId="20577"/>
          <ac:spMkLst>
            <pc:docMk/>
            <pc:sldMk cId="4285151701" sldId="6062"/>
            <ac:spMk id="10" creationId="{EA7C1768-B335-D07D-62FA-BF5421167260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1" creationId="{C7F69E77-45DD-C6BE-353B-CE3D50E96355}"/>
          </ac:spMkLst>
        </pc:spChg>
        <pc:spChg chg="mod">
          <ac:chgData name="松浦英宗" userId="9b03fd3a-662f-49ff-9af1-1b93cf7aab22" providerId="ADAL" clId="{56E9DFAE-DDAD-4FCA-8AED-56B2D15DB479}" dt="2026-02-13T01:43:33.216" v="22057" actId="12789"/>
          <ac:spMkLst>
            <pc:docMk/>
            <pc:sldMk cId="4285151701" sldId="6062"/>
            <ac:spMk id="13" creationId="{2892D1E7-DF55-E0C3-5496-5218287BFEA1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4" creationId="{BCBC7B95-4812-DC82-EA24-74D228A18E08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6" creationId="{A475FD84-3791-A1C4-0FA9-0F816FA5ED4C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7" creationId="{92C417A9-5414-3A23-3C1F-B02E6ABAF603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8" creationId="{90087E69-DC57-0496-E477-EDBBAAC80438}"/>
          </ac:spMkLst>
        </pc:spChg>
        <pc:spChg chg="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9" creationId="{EB3EC0AC-37D2-B7C3-8B83-61DCD01FAE63}"/>
          </ac:spMkLst>
        </pc:spChg>
        <pc:spChg chg="add del mod">
          <ac:chgData name="松浦英宗" userId="9b03fd3a-662f-49ff-9af1-1b93cf7aab22" providerId="ADAL" clId="{56E9DFAE-DDAD-4FCA-8AED-56B2D15DB479}" dt="2026-02-13T01:43:56.960" v="22075" actId="478"/>
          <ac:spMkLst>
            <pc:docMk/>
            <pc:sldMk cId="4285151701" sldId="6062"/>
            <ac:spMk id="20" creationId="{B9914A70-EEA4-52A4-159C-708DFCF858BF}"/>
          </ac:spMkLst>
        </pc:spChg>
        <pc:spChg chg="add del mod">
          <ac:chgData name="松浦英宗" userId="9b03fd3a-662f-49ff-9af1-1b93cf7aab22" providerId="ADAL" clId="{56E9DFAE-DDAD-4FCA-8AED-56B2D15DB479}" dt="2026-02-13T01:44:03.464" v="22078" actId="478"/>
          <ac:spMkLst>
            <pc:docMk/>
            <pc:sldMk cId="4285151701" sldId="6062"/>
            <ac:spMk id="21" creationId="{4DBC43CF-D32E-9309-E955-0C9EF59F4596}"/>
          </ac:spMkLst>
        </pc:spChg>
        <pc:spChg chg="add mod">
          <ac:chgData name="松浦英宗" userId="9b03fd3a-662f-49ff-9af1-1b93cf7aab22" providerId="ADAL" clId="{56E9DFAE-DDAD-4FCA-8AED-56B2D15DB479}" dt="2026-02-13T01:45:57.749" v="22264" actId="20577"/>
          <ac:spMkLst>
            <pc:docMk/>
            <pc:sldMk cId="4285151701" sldId="6062"/>
            <ac:spMk id="22" creationId="{220AB807-0874-FF46-F319-948A97C525CE}"/>
          </ac:spMkLst>
        </pc:spChg>
        <pc:spChg chg="add mod">
          <ac:chgData name="松浦英宗" userId="9b03fd3a-662f-49ff-9af1-1b93cf7aab22" providerId="ADAL" clId="{56E9DFAE-DDAD-4FCA-8AED-56B2D15DB479}" dt="2026-02-13T01:46:03.494" v="22269" actId="20577"/>
          <ac:spMkLst>
            <pc:docMk/>
            <pc:sldMk cId="4285151701" sldId="6062"/>
            <ac:spMk id="23" creationId="{0F5AA6E6-BA0D-52F7-6591-A1795C7459CE}"/>
          </ac:spMkLst>
        </pc:s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5" creationId="{0A466679-80F3-E5ED-1F58-24C992B9CDF6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6" creationId="{0AD5AF7D-3189-F890-C844-A2BBD2D1D69B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9" creationId="{5C7BD5BC-5433-81FF-AB1D-FF745EC47764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12" creationId="{2CE04013-2004-A5B7-167C-4324099F11C7}"/>
          </ac:grpSpMkLst>
        </pc:grpChg>
        <pc:grpChg chg="add mod">
          <ac:chgData name="松浦英宗" userId="9b03fd3a-662f-49ff-9af1-1b93cf7aab22" providerId="ADAL" clId="{56E9DFAE-DDAD-4FCA-8AED-56B2D15DB479}" dt="2026-02-13T01:46:10.023" v="22275" actId="1035"/>
          <ac:grpSpMkLst>
            <pc:docMk/>
            <pc:sldMk cId="4285151701" sldId="6062"/>
            <ac:grpSpMk id="15" creationId="{3680F685-8BF4-16A5-5B46-C920457B2068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79933581" sldId="6063"/>
        </pc:sldMkLst>
        <pc:spChg chg="mod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2" creationId="{67A3A076-F81E-48C7-8657-8DEB958E8657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3" creationId="{3DDCC77E-A493-C3F0-4381-2E29FD14A589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4" creationId="{ACEEEB64-C059-F387-BF50-363B1F54B56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5" creationId="{6EFB18BA-AFB5-992C-3632-4F069A97432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6" creationId="{01EAB72B-C82B-4F96-0001-D6C1B6C70481}"/>
          </ac:spMkLst>
        </pc:spChg>
        <pc:spChg chg="add mod ord">
          <ac:chgData name="松浦英宗" userId="9b03fd3a-662f-49ff-9af1-1b93cf7aab22" providerId="ADAL" clId="{56E9DFAE-DDAD-4FCA-8AED-56B2D15DB479}" dt="2026-02-13T02:42:47.954" v="23146" actId="207"/>
          <ac:spMkLst>
            <pc:docMk/>
            <pc:sldMk cId="79933581" sldId="6063"/>
            <ac:spMk id="11" creationId="{142AABE0-D013-588E-47C9-FA11D11F3F95}"/>
          </ac:spMkLst>
        </pc:spChg>
        <pc:spChg chg="add mod">
          <ac:chgData name="松浦英宗" userId="9b03fd3a-662f-49ff-9af1-1b93cf7aab22" providerId="ADAL" clId="{56E9DFAE-DDAD-4FCA-8AED-56B2D15DB479}" dt="2026-02-13T02:09:16.996" v="22526" actId="403"/>
          <ac:spMkLst>
            <pc:docMk/>
            <pc:sldMk cId="79933581" sldId="6063"/>
            <ac:spMk id="15" creationId="{840E8D5F-BAEA-2E9A-B952-9830241E70DB}"/>
          </ac:spMkLst>
        </pc:spChg>
        <pc:grpChg chg="add del mod">
          <ac:chgData name="松浦英宗" userId="9b03fd3a-662f-49ff-9af1-1b93cf7aab22" providerId="ADAL" clId="{56E9DFAE-DDAD-4FCA-8AED-56B2D15DB479}" dt="2026-02-13T02:07:56.970" v="22463" actId="165"/>
          <ac:grpSpMkLst>
            <pc:docMk/>
            <pc:sldMk cId="79933581" sldId="6063"/>
            <ac:grpSpMk id="12" creationId="{DDC20C2B-18BF-26A5-DB4F-C42E87A8A43B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3" creationId="{CE63EC04-F856-70E0-6A31-6B72EC8CFEBD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4" creationId="{077CB68C-A05A-BC96-C2EF-C131BE0C2563}"/>
          </ac:grpSpMkLst>
        </pc:grp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7" creationId="{4BEDD7DC-DE36-D61E-9647-A387E3CAE87B}"/>
          </ac:cxnSpMkLst>
        </pc:cxn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9" creationId="{941EB8FE-F7A8-5381-A308-095AD6EAF125}"/>
          </ac:cxnSpMkLst>
        </pc:cxnChg>
        <pc:cxnChg chg="add mod topLvl">
          <ac:chgData name="松浦英宗" userId="9b03fd3a-662f-49ff-9af1-1b93cf7aab22" providerId="ADAL" clId="{56E9DFAE-DDAD-4FCA-8AED-56B2D15DB479}" dt="2026-02-13T02:08:25.011" v="22475" actId="408"/>
          <ac:cxnSpMkLst>
            <pc:docMk/>
            <pc:sldMk cId="79933581" sldId="6063"/>
            <ac:cxnSpMk id="10" creationId="{9D460904-189C-53D3-35C8-9364986C3FD1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4:50.021" v="24485"/>
        <pc:sldMkLst>
          <pc:docMk/>
          <pc:sldMk cId="4136452395" sldId="6064"/>
        </pc:sldMkLst>
        <pc:spChg chg="mod">
          <ac:chgData name="松浦英宗" userId="9b03fd3a-662f-49ff-9af1-1b93cf7aab22" providerId="ADAL" clId="{56E9DFAE-DDAD-4FCA-8AED-56B2D15DB479}" dt="2026-02-13T02:16:25.258" v="22595" actId="2711"/>
          <ac:spMkLst>
            <pc:docMk/>
            <pc:sldMk cId="4136452395" sldId="6064"/>
            <ac:spMk id="2" creationId="{D94523E7-A334-BB8A-D7A5-C1C80A57C4C0}"/>
          </ac:spMkLst>
        </pc:spChg>
        <pc:spChg chg="add mod">
          <ac:chgData name="松浦英宗" userId="9b03fd3a-662f-49ff-9af1-1b93cf7aab22" providerId="ADAL" clId="{56E9DFAE-DDAD-4FCA-8AED-56B2D15DB479}" dt="2026-02-13T02:18:56.257" v="22777" actId="20577"/>
          <ac:spMkLst>
            <pc:docMk/>
            <pc:sldMk cId="4136452395" sldId="6064"/>
            <ac:spMk id="3" creationId="{13396B0F-4014-DA3F-0496-8945457027AB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4" creationId="{31CE1763-F1B7-73F5-8721-3DB1E445D58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5" creationId="{D3DCBBF2-66B3-3DE1-9532-64F6292DBAC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6" creationId="{A0BE02FA-05B4-B7EC-172C-BD693E4CD484}"/>
          </ac:spMkLst>
        </pc:spChg>
        <pc:grpChg chg="add mod">
          <ac:chgData name="松浦英宗" userId="9b03fd3a-662f-49ff-9af1-1b93cf7aab22" providerId="ADAL" clId="{56E9DFAE-DDAD-4FCA-8AED-56B2D15DB479}" dt="2026-02-13T02:19:15.736" v="22781" actId="12788"/>
          <ac:grpSpMkLst>
            <pc:docMk/>
            <pc:sldMk cId="4136452395" sldId="6064"/>
            <ac:grpSpMk id="7" creationId="{7874DCD7-DB54-2EA3-6A3E-E0FFC7BB35F4}"/>
          </ac:grpSpMkLst>
        </pc:grpChg>
        <pc:cxnChg chg="add mod">
          <ac:chgData name="松浦英宗" userId="9b03fd3a-662f-49ff-9af1-1b93cf7aab22" providerId="ADAL" clId="{56E9DFAE-DDAD-4FCA-8AED-56B2D15DB479}" dt="2026-02-13T02:19:15.736" v="22781" actId="12788"/>
          <ac:cxnSpMkLst>
            <pc:docMk/>
            <pc:sldMk cId="4136452395" sldId="6064"/>
            <ac:cxnSpMk id="8" creationId="{CAA3F603-02E7-BFE1-05C2-BB5FE54D6E6A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409705928" sldId="6065"/>
        </pc:sldMkLst>
        <pc:spChg chg="mod">
          <ac:chgData name="松浦英宗" userId="9b03fd3a-662f-49ff-9af1-1b93cf7aab22" providerId="ADAL" clId="{56E9DFAE-DDAD-4FCA-8AED-56B2D15DB479}" dt="2026-02-13T02:55:41.646" v="23384" actId="404"/>
          <ac:spMkLst>
            <pc:docMk/>
            <pc:sldMk cId="3409705928" sldId="6065"/>
            <ac:spMk id="2" creationId="{15551CDA-2636-8093-6D44-16C9516B0020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3" creationId="{0044C4E7-6992-5DCA-EFE9-406FBE1E8CBC}"/>
          </ac:spMkLst>
        </pc:spChg>
        <pc:spChg chg="mod">
          <ac:chgData name="松浦英宗" userId="9b03fd3a-662f-49ff-9af1-1b93cf7aab22" providerId="ADAL" clId="{56E9DFAE-DDAD-4FCA-8AED-56B2D15DB479}" dt="2026-02-13T02:55:45.413" v="23385" actId="404"/>
          <ac:spMkLst>
            <pc:docMk/>
            <pc:sldMk cId="3409705928" sldId="6065"/>
            <ac:spMk id="6" creationId="{EDB22CFA-731D-BB4A-5149-88B54C34CEDE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7" creationId="{2835F934-3FF8-CD5E-F86C-3C3B751C0A55}"/>
          </ac:spMkLst>
        </pc:spChg>
        <pc:spChg chg="mod">
          <ac:chgData name="松浦英宗" userId="9b03fd3a-662f-49ff-9af1-1b93cf7aab22" providerId="ADAL" clId="{56E9DFAE-DDAD-4FCA-8AED-56B2D15DB479}" dt="2026-02-13T02:55:48.050" v="23386" actId="404"/>
          <ac:spMkLst>
            <pc:docMk/>
            <pc:sldMk cId="3409705928" sldId="6065"/>
            <ac:spMk id="9" creationId="{FD6F3B41-E5FD-8F84-37EF-90840DFCD8B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0" creationId="{D0330A0B-8515-3FD2-7865-BB80CEA18515}"/>
          </ac:spMkLst>
        </pc:spChg>
        <pc:spChg chg="mod">
          <ac:chgData name="松浦英宗" userId="9b03fd3a-662f-49ff-9af1-1b93cf7aab22" providerId="ADAL" clId="{56E9DFAE-DDAD-4FCA-8AED-56B2D15DB479}" dt="2026-02-13T02:55:50.581" v="23387" actId="404"/>
          <ac:spMkLst>
            <pc:docMk/>
            <pc:sldMk cId="3409705928" sldId="6065"/>
            <ac:spMk id="12" creationId="{A6688348-C25D-D986-88A3-BDD8FE891E6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3" creationId="{E6267004-24A0-4493-6695-8006476C9E9E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5" creationId="{1F4FAB34-0748-9873-63EB-3A11DC94531B}"/>
          </ac:spMkLst>
        </pc:spChg>
        <pc:spChg chg="add mod">
          <ac:chgData name="松浦英宗" userId="9b03fd3a-662f-49ff-9af1-1b93cf7aab22" providerId="ADAL" clId="{56E9DFAE-DDAD-4FCA-8AED-56B2D15DB479}" dt="2026-02-13T02:42:07.326" v="23125" actId="207"/>
          <ac:spMkLst>
            <pc:docMk/>
            <pc:sldMk cId="3409705928" sldId="6065"/>
            <ac:spMk id="17" creationId="{FE0E1921-A9A4-C07E-1F64-28E675765D3C}"/>
          </ac:spMkLst>
        </pc:spChg>
        <pc:spChg chg="add mod">
          <ac:chgData name="松浦英宗" userId="9b03fd3a-662f-49ff-9af1-1b93cf7aab22" providerId="ADAL" clId="{56E9DFAE-DDAD-4FCA-8AED-56B2D15DB479}" dt="2026-02-13T02:42:02.971" v="23124" actId="14100"/>
          <ac:spMkLst>
            <pc:docMk/>
            <pc:sldMk cId="3409705928" sldId="6065"/>
            <ac:spMk id="18" creationId="{935D8498-5FE4-5F21-A509-8B4E28537F1A}"/>
          </ac:spMkLst>
        </pc:spChg>
        <pc:spChg chg="add mod ord">
          <ac:chgData name="松浦英宗" userId="9b03fd3a-662f-49ff-9af1-1b93cf7aab22" providerId="ADAL" clId="{56E9DFAE-DDAD-4FCA-8AED-56B2D15DB479}" dt="2026-02-13T02:42:36.154" v="23145" actId="167"/>
          <ac:spMkLst>
            <pc:docMk/>
            <pc:sldMk cId="3409705928" sldId="6065"/>
            <ac:spMk id="19" creationId="{BC538605-CF11-CA49-875C-01F3F905425E}"/>
          </ac:spMkLst>
        </pc:s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4" creationId="{CEBA58E3-2EE9-02E2-96C9-5DFEC8788F7E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5" creationId="{86B73B46-EC16-953D-4A7E-BDF16A9AA832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8" creationId="{4B15A159-A653-2FD2-4C6A-52F4C2D7C491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11" creationId="{24459BC2-4F1B-CF14-5A70-A4522C33A292}"/>
          </ac:grpSpMkLst>
        </pc:grpChg>
        <pc:grpChg chg="add mod">
          <ac:chgData name="松浦英宗" userId="9b03fd3a-662f-49ff-9af1-1b93cf7aab22" providerId="ADAL" clId="{56E9DFAE-DDAD-4FCA-8AED-56B2D15DB479}" dt="2026-02-13T02:33:06.284" v="22912" actId="164"/>
          <ac:grpSpMkLst>
            <pc:docMk/>
            <pc:sldMk cId="3409705928" sldId="6065"/>
            <ac:grpSpMk id="14" creationId="{99F2961A-542F-2E0B-E976-58E560EB6AC0}"/>
          </ac:grpSpMkLst>
        </pc:grpChg>
        <pc:grpChg chg="add mod">
          <ac:chgData name="松浦英宗" userId="9b03fd3a-662f-49ff-9af1-1b93cf7aab22" providerId="ADAL" clId="{56E9DFAE-DDAD-4FCA-8AED-56B2D15DB479}" dt="2026-02-13T02:42:27.243" v="23143" actId="1036"/>
          <ac:grpSpMkLst>
            <pc:docMk/>
            <pc:sldMk cId="3409705928" sldId="6065"/>
            <ac:grpSpMk id="16" creationId="{4300287B-083F-1F20-6414-E0E736254E3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3660160639" sldId="6066"/>
        </pc:sldMkLst>
        <pc:spChg chg="mod topLvl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" creationId="{30B29891-4E21-D9FC-AD0B-0CC52D81C012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6" creationId="{1CCC0451-797E-6345-8C4D-7A2903FEAE8A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7" creationId="{4C5126B1-C5BE-FAD7-4B21-EABBECC67D4E}"/>
          </ac:spMkLst>
        </pc:spChg>
        <pc:spChg chg="add 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8" creationId="{6CB57EDA-0120-C132-D0B7-1972F35A642C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2" creationId="{73683B72-5809-B8F1-CCF7-2E79E6B51D95}"/>
          </ac:spMkLst>
        </pc:spChg>
        <pc:spChg chg="mod">
          <ac:chgData name="松浦英宗" userId="9b03fd3a-662f-49ff-9af1-1b93cf7aab22" providerId="ADAL" clId="{56E9DFAE-DDAD-4FCA-8AED-56B2D15DB479}" dt="2026-02-13T02:53:20.333" v="23330"/>
          <ac:spMkLst>
            <pc:docMk/>
            <pc:sldMk cId="3660160639" sldId="6066"/>
            <ac:spMk id="13" creationId="{D9233704-9D1F-C74E-347E-A64BDABC2169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4" creationId="{06D893A0-581D-08F3-F56D-A18D29B256A5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6" creationId="{37EC0E6D-B5A3-6EE7-3B57-2F4B0BE7C20B}"/>
          </ac:spMkLst>
        </pc:spChg>
        <pc:spChg chg="mod">
          <ac:chgData name="松浦英宗" userId="9b03fd3a-662f-49ff-9af1-1b93cf7aab22" providerId="ADAL" clId="{56E9DFAE-DDAD-4FCA-8AED-56B2D15DB479}" dt="2026-02-13T02:53:31.629" v="23334"/>
          <ac:spMkLst>
            <pc:docMk/>
            <pc:sldMk cId="3660160639" sldId="6066"/>
            <ac:spMk id="17" creationId="{29A511B0-D14C-EC94-9538-637CC23FDFE3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8" creationId="{A59B79D9-A716-5E75-E0E3-97E10632F35B}"/>
          </ac:spMkLst>
        </pc:spChg>
        <pc:spChg chg="mod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2" creationId="{75DBCBF9-ECFE-F932-AFD0-BA535FAB06AB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28" creationId="{642613E7-0238-E66B-A553-BF3BE13C2B09}"/>
          </ac:spMkLst>
        </pc:spChg>
        <pc:spChg chg="mod">
          <ac:chgData name="松浦英宗" userId="9b03fd3a-662f-49ff-9af1-1b93cf7aab22" providerId="ADAL" clId="{56E9DFAE-DDAD-4FCA-8AED-56B2D15DB479}" dt="2026-02-13T02:54:09.103" v="23346"/>
          <ac:spMkLst>
            <pc:docMk/>
            <pc:sldMk cId="3660160639" sldId="6066"/>
            <ac:spMk id="29" creationId="{F8A74A54-FE06-81FC-DE06-68E02BE2BCCA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0" creationId="{196B33C7-A175-C1A6-B2AA-042BF4D5188E}"/>
          </ac:spMkLst>
        </pc:spChg>
        <pc:spChg chg="mod">
          <ac:chgData name="松浦英宗" userId="9b03fd3a-662f-49ff-9af1-1b93cf7aab22" providerId="ADAL" clId="{56E9DFAE-DDAD-4FCA-8AED-56B2D15DB479}" dt="2026-02-13T02:51:08.968" v="23319" actId="20577"/>
          <ac:spMkLst>
            <pc:docMk/>
            <pc:sldMk cId="3660160639" sldId="6066"/>
            <ac:spMk id="31" creationId="{5484CA5B-100C-7437-0EE0-0BE261A8E163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32" creationId="{641C7785-B4B6-9133-9F8A-919FF6DE56CC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3" creationId="{07A9DA35-93B6-DA66-A2B0-99CEB75CCF5A}"/>
          </ac:spMkLst>
        </pc:spChg>
        <pc:spChg chg="mod">
          <ac:chgData name="松浦英宗" userId="9b03fd3a-662f-49ff-9af1-1b93cf7aab22" providerId="ADAL" clId="{56E9DFAE-DDAD-4FCA-8AED-56B2D15DB479}" dt="2026-02-13T02:51:06.495" v="23317" actId="20577"/>
          <ac:spMkLst>
            <pc:docMk/>
            <pc:sldMk cId="3660160639" sldId="6066"/>
            <ac:spMk id="34" creationId="{E7E560A9-073A-312E-293F-C8DA89912574}"/>
          </ac:spMkLst>
        </pc:spChg>
        <pc:spChg chg="mod">
          <ac:chgData name="松浦英宗" userId="9b03fd3a-662f-49ff-9af1-1b93cf7aab22" providerId="ADAL" clId="{56E9DFAE-DDAD-4FCA-8AED-56B2D15DB479}" dt="2026-02-13T02:53:44.796" v="23338"/>
          <ac:spMkLst>
            <pc:docMk/>
            <pc:sldMk cId="3660160639" sldId="6066"/>
            <ac:spMk id="35" creationId="{B1C23269-EE78-75CB-2683-95E10C248D27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6" creationId="{F39C8E0F-B082-8E01-B7B9-DEFCE5914393}"/>
          </ac:spMkLst>
        </pc:s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0" creationId="{3E061E8C-7E1B-BA1A-73F5-DBB20AAF4472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1" creationId="{E099ABF2-4EAD-661B-617F-95E51B9AE8DA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5" creationId="{D824A0FE-639E-7BBB-CCF0-1D98B9DEA92C}"/>
          </ac:grpSpMkLst>
        </pc:grpChg>
        <pc:grpChg chg="add mod">
          <ac:chgData name="松浦英宗" userId="9b03fd3a-662f-49ff-9af1-1b93cf7aab22" providerId="ADAL" clId="{56E9DFAE-DDAD-4FCA-8AED-56B2D15DB479}" dt="2026-02-13T02:50:25.985" v="23311" actId="164"/>
          <ac:grpSpMkLst>
            <pc:docMk/>
            <pc:sldMk cId="3660160639" sldId="6066"/>
            <ac:grpSpMk id="19" creationId="{533A75C0-67E4-054C-CB78-D4CBD72FD97A}"/>
          </ac:grpSpMkLst>
        </pc:grpChg>
        <pc:grpChg chg="add mod">
          <ac:chgData name="松浦英宗" userId="9b03fd3a-662f-49ff-9af1-1b93cf7aab22" providerId="ADAL" clId="{56E9DFAE-DDAD-4FCA-8AED-56B2D15DB479}" dt="2026-02-13T02:51:26.288" v="23323" actId="1076"/>
          <ac:grpSpMkLst>
            <pc:docMk/>
            <pc:sldMk cId="3660160639" sldId="6066"/>
            <ac:grpSpMk id="20" creationId="{89AE13FB-0A0F-FCFE-8529-58F853BF2B3D}"/>
          </ac:grpSpMkLst>
        </pc:grpChg>
        <pc:grpChg chg="mod">
          <ac:chgData name="松浦英宗" userId="9b03fd3a-662f-49ff-9af1-1b93cf7aab22" providerId="ADAL" clId="{56E9DFAE-DDAD-4FCA-8AED-56B2D15DB479}" dt="2026-02-13T02:51:28.053" v="23324" actId="1035"/>
          <ac:grpSpMkLst>
            <pc:docMk/>
            <pc:sldMk cId="3660160639" sldId="6066"/>
            <ac:grpSpMk id="21" creationId="{77AD533B-B99C-6EC3-ACEE-F646EDF7E89D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5" creationId="{44591E8C-B0A0-1CA6-D023-83449B735719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6" creationId="{104FD78B-38A1-41A7-600E-482740E969B4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7" creationId="{B0463A38-0791-9DE2-2C8C-B4E7C7884A05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37" creationId="{14739C1B-682D-0009-04F7-8049A8DA004D}"/>
          </ac:grpSpMkLst>
        </pc:grpChg>
        <pc:cxnChg chg="add mod">
          <ac:chgData name="松浦英宗" userId="9b03fd3a-662f-49ff-9af1-1b93cf7aab22" providerId="ADAL" clId="{56E9DFAE-DDAD-4FCA-8AED-56B2D15DB479}" dt="2026-02-13T02:54:36.723" v="23357" actId="164"/>
          <ac:cxnSpMkLst>
            <pc:docMk/>
            <pc:sldMk cId="3660160639" sldId="6066"/>
            <ac:cxnSpMk id="3" creationId="{AC44BED9-A7E3-A67E-036A-2BD78B32B4BC}"/>
          </ac:cxnSpMkLst>
        </pc:cxnChg>
        <pc:cxnChg chg="mod">
          <ac:chgData name="松浦英宗" userId="9b03fd3a-662f-49ff-9af1-1b93cf7aab22" providerId="ADAL" clId="{56E9DFAE-DDAD-4FCA-8AED-56B2D15DB479}" dt="2026-02-13T02:50:44.426" v="23314" actId="692"/>
          <ac:cxnSpMkLst>
            <pc:docMk/>
            <pc:sldMk cId="3660160639" sldId="6066"/>
            <ac:cxnSpMk id="23" creationId="{A77401B3-BABE-DF8B-7296-8AD630F110EC}"/>
          </ac:cxnSpMkLst>
        </pc:cxn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3947606031" sldId="6066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1074664414" sldId="6067"/>
        </pc:sldMkLst>
        <pc:spChg chg="del">
          <ac:chgData name="松浦英宗" userId="9b03fd3a-662f-49ff-9af1-1b93cf7aab22" providerId="ADAL" clId="{56E9DFAE-DDAD-4FCA-8AED-56B2D15DB479}" dt="2026-02-13T03:44:43.777" v="23401" actId="478"/>
          <ac:spMkLst>
            <pc:docMk/>
            <pc:sldMk cId="1074664414" sldId="6067"/>
            <ac:spMk id="2" creationId="{2E2FC236-9174-9C73-0E8E-B44E6E50D03B}"/>
          </ac:spMkLst>
        </pc:spChg>
        <pc:spChg chg="add del mod ord">
          <ac:chgData name="松浦英宗" userId="9b03fd3a-662f-49ff-9af1-1b93cf7aab22" providerId="ADAL" clId="{56E9DFAE-DDAD-4FCA-8AED-56B2D15DB479}" dt="2026-02-13T03:44:59.874" v="23426" actId="478"/>
          <ac:spMkLst>
            <pc:docMk/>
            <pc:sldMk cId="1074664414" sldId="6067"/>
            <ac:spMk id="3" creationId="{8E4A7A5B-1457-75A1-F593-8D64CEBF8854}"/>
          </ac:spMkLst>
        </pc:spChg>
        <pc:spChg chg="add mod">
          <ac:chgData name="松浦英宗" userId="9b03fd3a-662f-49ff-9af1-1b93cf7aab22" providerId="ADAL" clId="{56E9DFAE-DDAD-4FCA-8AED-56B2D15DB479}" dt="2026-02-13T03:45:47.103" v="23494" actId="207"/>
          <ac:spMkLst>
            <pc:docMk/>
            <pc:sldMk cId="1074664414" sldId="6067"/>
            <ac:spMk id="4" creationId="{8DB3C117-BCE7-0F4F-EB12-707CDBD2745C}"/>
          </ac:spMkLst>
        </pc:spChg>
        <pc:spChg chg="add mod ord">
          <ac:chgData name="松浦英宗" userId="9b03fd3a-662f-49ff-9af1-1b93cf7aab22" providerId="ADAL" clId="{56E9DFAE-DDAD-4FCA-8AED-56B2D15DB479}" dt="2026-02-13T03:45:29.906" v="23428" actId="207"/>
          <ac:spMkLst>
            <pc:docMk/>
            <pc:sldMk cId="1074664414" sldId="6067"/>
            <ac:spMk id="5" creationId="{B250F2A3-B545-445E-8FE6-40DAB36A27E4}"/>
          </ac:spMkLst>
        </pc:spChg>
        <pc:spChg chg="add mod">
          <ac:chgData name="松浦英宗" userId="9b03fd3a-662f-49ff-9af1-1b93cf7aab22" providerId="ADAL" clId="{56E9DFAE-DDAD-4FCA-8AED-56B2D15DB479}" dt="2026-02-13T03:53:26.092" v="23844" actId="20577"/>
          <ac:spMkLst>
            <pc:docMk/>
            <pc:sldMk cId="1074664414" sldId="6067"/>
            <ac:spMk id="6" creationId="{C1AAAD85-C08A-5B6E-8BE6-CDC963825C32}"/>
          </ac:spMkLst>
        </pc:spChg>
        <pc:spChg chg="add del mod">
          <ac:chgData name="松浦英宗" userId="9b03fd3a-662f-49ff-9af1-1b93cf7aab22" providerId="ADAL" clId="{56E9DFAE-DDAD-4FCA-8AED-56B2D15DB479}" dt="2026-02-13T03:48:11.025" v="23528" actId="478"/>
          <ac:spMkLst>
            <pc:docMk/>
            <pc:sldMk cId="1074664414" sldId="6067"/>
            <ac:spMk id="7" creationId="{B74D8834-9D88-4A22-80F2-DAC5A79C1F71}"/>
          </ac:spMkLst>
        </pc:spChg>
        <pc:spChg chg="add mod">
          <ac:chgData name="松浦英宗" userId="9b03fd3a-662f-49ff-9af1-1b93cf7aab22" providerId="ADAL" clId="{56E9DFAE-DDAD-4FCA-8AED-56B2D15DB479}" dt="2026-02-13T03:53:28.654" v="23851" actId="20577"/>
          <ac:spMkLst>
            <pc:docMk/>
            <pc:sldMk cId="1074664414" sldId="6067"/>
            <ac:spMk id="8" creationId="{DDC96452-320C-A27E-7094-5A70591DDDBB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9" creationId="{EAC95A56-B001-6056-17B9-D4CFA7EA47DC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10" creationId="{F9410939-91D8-3D6E-1B5C-7444AEFAF13A}"/>
          </ac:spMkLst>
        </pc:spChg>
        <pc:spChg chg="add mod">
          <ac:chgData name="松浦英宗" userId="9b03fd3a-662f-49ff-9af1-1b93cf7aab22" providerId="ADAL" clId="{56E9DFAE-DDAD-4FCA-8AED-56B2D15DB479}" dt="2026-02-13T03:53:34.875" v="23853"/>
          <ac:spMkLst>
            <pc:docMk/>
            <pc:sldMk cId="1074664414" sldId="6067"/>
            <ac:spMk id="11" creationId="{1325A847-D1EB-6CAA-E237-B2E0F77F5F54}"/>
          </ac:spMkLst>
        </pc:spChg>
        <pc:spChg chg="add mod">
          <ac:chgData name="松浦英宗" userId="9b03fd3a-662f-49ff-9af1-1b93cf7aab22" providerId="ADAL" clId="{56E9DFAE-DDAD-4FCA-8AED-56B2D15DB479}" dt="2026-02-13T03:54:10.799" v="23868" actId="14100"/>
          <ac:spMkLst>
            <pc:docMk/>
            <pc:sldMk cId="1074664414" sldId="6067"/>
            <ac:spMk id="12" creationId="{EE08818F-BD8A-F2B9-D717-893A864410E4}"/>
          </ac:spMkLst>
        </pc:spChg>
        <pc:spChg chg="add del mod">
          <ac:chgData name="松浦英宗" userId="9b03fd3a-662f-49ff-9af1-1b93cf7aab22" providerId="ADAL" clId="{56E9DFAE-DDAD-4FCA-8AED-56B2D15DB479}" dt="2026-02-13T03:50:31.818" v="23706" actId="478"/>
          <ac:spMkLst>
            <pc:docMk/>
            <pc:sldMk cId="1074664414" sldId="6067"/>
            <ac:spMk id="13" creationId="{753FC888-BC47-5B1F-AFE0-61298AA4EF38}"/>
          </ac:spMkLst>
        </pc:spChg>
        <pc:spChg chg="add mod">
          <ac:chgData name="松浦英宗" userId="9b03fd3a-662f-49ff-9af1-1b93cf7aab22" providerId="ADAL" clId="{56E9DFAE-DDAD-4FCA-8AED-56B2D15DB479}" dt="2026-02-13T03:51:18.859" v="23769" actId="164"/>
          <ac:spMkLst>
            <pc:docMk/>
            <pc:sldMk cId="1074664414" sldId="6067"/>
            <ac:spMk id="14" creationId="{9BD257DD-69F1-410D-C6A1-13265E6AB31E}"/>
          </ac:spMkLst>
        </pc:spChg>
        <pc:spChg chg="add mod">
          <ac:chgData name="松浦英宗" userId="9b03fd3a-662f-49ff-9af1-1b93cf7aab22" providerId="ADAL" clId="{56E9DFAE-DDAD-4FCA-8AED-56B2D15DB479}" dt="2026-02-13T03:51:28.003" v="23784" actId="14100"/>
          <ac:spMkLst>
            <pc:docMk/>
            <pc:sldMk cId="1074664414" sldId="6067"/>
            <ac:spMk id="15" creationId="{6EACD353-3BFB-2721-A23E-3D78847250C4}"/>
          </ac:spMkLst>
        </pc:spChg>
        <pc:grpChg chg="add mod">
          <ac:chgData name="松浦英宗" userId="9b03fd3a-662f-49ff-9af1-1b93cf7aab22" providerId="ADAL" clId="{56E9DFAE-DDAD-4FCA-8AED-56B2D15DB479}" dt="2026-02-13T03:51:40.237" v="23802" actId="164"/>
          <ac:grpSpMkLst>
            <pc:docMk/>
            <pc:sldMk cId="1074664414" sldId="6067"/>
            <ac:grpSpMk id="16" creationId="{32907EE7-A3F1-1178-0902-06419EFA961A}"/>
          </ac:grpSpMkLst>
        </pc:grpChg>
        <pc:grpChg chg="add mod">
          <ac:chgData name="松浦英宗" userId="9b03fd3a-662f-49ff-9af1-1b93cf7aab22" providerId="ADAL" clId="{56E9DFAE-DDAD-4FCA-8AED-56B2D15DB479}" dt="2026-02-13T03:54:24.731" v="23937" actId="1035"/>
          <ac:grpSpMkLst>
            <pc:docMk/>
            <pc:sldMk cId="1074664414" sldId="6067"/>
            <ac:grpSpMk id="17" creationId="{54FBC91D-44F4-5A76-93E1-DEFCB02959F1}"/>
          </ac:grpSpMkLst>
        </pc:grpChg>
        <pc:grpChg chg="add mod">
          <ac:chgData name="松浦英宗" userId="9b03fd3a-662f-49ff-9af1-1b93cf7aab22" providerId="ADAL" clId="{56E9DFAE-DDAD-4FCA-8AED-56B2D15DB479}" dt="2026-02-13T03:53:53.111" v="23861" actId="12788"/>
          <ac:grpSpMkLst>
            <pc:docMk/>
            <pc:sldMk cId="1074664414" sldId="6067"/>
            <ac:grpSpMk id="18" creationId="{334F3C2E-32A0-6F4E-C47B-8F92AF22E86E}"/>
          </ac:grpSpMkLst>
        </pc:grp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2961940690" sldId="6067"/>
        </pc:sldMkLst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843462244" sldId="6068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2854016631" sldId="6068"/>
        </pc:sldMkLst>
        <pc:spChg chg="mod">
          <ac:chgData name="松浦英宗" userId="9b03fd3a-662f-49ff-9af1-1b93cf7aab22" providerId="ADAL" clId="{56E9DFAE-DDAD-4FCA-8AED-56B2D15DB479}" dt="2026-02-13T04:28:33.582" v="24465" actId="1035"/>
          <ac:spMkLst>
            <pc:docMk/>
            <pc:sldMk cId="2854016631" sldId="6068"/>
            <ac:spMk id="2" creationId="{BEA4C737-5715-7531-9847-3C8F261F9839}"/>
          </ac:spMkLst>
        </pc:spChg>
        <pc:spChg chg="add del mod">
          <ac:chgData name="松浦英宗" userId="9b03fd3a-662f-49ff-9af1-1b93cf7aab22" providerId="ADAL" clId="{56E9DFAE-DDAD-4FCA-8AED-56B2D15DB479}" dt="2026-02-13T03:42:12.346" v="23389" actId="478"/>
          <ac:spMkLst>
            <pc:docMk/>
            <pc:sldMk cId="2854016631" sldId="6068"/>
            <ac:spMk id="3" creationId="{0619F9F3-C933-6E9C-F35C-84CD6AD4E6B5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4" creationId="{5944AFD5-9876-20BF-C389-259FFBB01B3F}"/>
          </ac:spMkLst>
        </pc:spChg>
        <pc:spChg chg="add mod">
          <ac:chgData name="松浦英宗" userId="9b03fd3a-662f-49ff-9af1-1b93cf7aab22" providerId="ADAL" clId="{56E9DFAE-DDAD-4FCA-8AED-56B2D15DB479}" dt="2026-02-13T04:19:19.453" v="24128" actId="571"/>
          <ac:spMkLst>
            <pc:docMk/>
            <pc:sldMk cId="2854016631" sldId="6068"/>
            <ac:spMk id="5" creationId="{07F4F9EF-77B8-ECA7-A045-E07614B419BF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6" creationId="{4363BB13-4E09-D6B2-CEEF-89C6177BC82F}"/>
          </ac:spMkLst>
        </pc:spChg>
        <pc:spChg chg="add mod">
          <ac:chgData name="松浦英宗" userId="9b03fd3a-662f-49ff-9af1-1b93cf7aab22" providerId="ADAL" clId="{56E9DFAE-DDAD-4FCA-8AED-56B2D15DB479}" dt="2026-02-13T04:26:12.249" v="24233" actId="3064"/>
          <ac:spMkLst>
            <pc:docMk/>
            <pc:sldMk cId="2854016631" sldId="6068"/>
            <ac:spMk id="8" creationId="{C0DD43D5-237C-D002-E430-F709F1AC6BB2}"/>
          </ac:spMkLst>
        </pc:spChg>
        <pc:spChg chg="add mod">
          <ac:chgData name="松浦英宗" userId="9b03fd3a-662f-49ff-9af1-1b93cf7aab22" providerId="ADAL" clId="{56E9DFAE-DDAD-4FCA-8AED-56B2D15DB479}" dt="2026-02-13T04:26:34.885" v="24287" actId="20577"/>
          <ac:spMkLst>
            <pc:docMk/>
            <pc:sldMk cId="2854016631" sldId="6068"/>
            <ac:spMk id="9" creationId="{10E85187-42B6-B8B9-9C80-0E0654D81080}"/>
          </ac:spMkLst>
        </pc:spChg>
        <pc:spChg chg="add mod">
          <ac:chgData name="松浦英宗" userId="9b03fd3a-662f-49ff-9af1-1b93cf7aab22" providerId="ADAL" clId="{56E9DFAE-DDAD-4FCA-8AED-56B2D15DB479}" dt="2026-02-13T04:26:17.183" v="24249" actId="20577"/>
          <ac:spMkLst>
            <pc:docMk/>
            <pc:sldMk cId="2854016631" sldId="6068"/>
            <ac:spMk id="10" creationId="{57F6B4D8-2208-0D9D-6B0C-70D39F8FAC16}"/>
          </ac:spMkLst>
        </pc:spChg>
        <pc:spChg chg="add mod">
          <ac:chgData name="松浦英宗" userId="9b03fd3a-662f-49ff-9af1-1b93cf7aab22" providerId="ADAL" clId="{56E9DFAE-DDAD-4FCA-8AED-56B2D15DB479}" dt="2026-02-13T04:26:38.937" v="24296" actId="20577"/>
          <ac:spMkLst>
            <pc:docMk/>
            <pc:sldMk cId="2854016631" sldId="6068"/>
            <ac:spMk id="11" creationId="{6871B552-051C-1F40-4A8C-CF9D695F1760}"/>
          </ac:spMkLst>
        </pc:spChg>
        <pc:spChg chg="add mod">
          <ac:chgData name="松浦英宗" userId="9b03fd3a-662f-49ff-9af1-1b93cf7aab22" providerId="ADAL" clId="{56E9DFAE-DDAD-4FCA-8AED-56B2D15DB479}" dt="2026-02-13T04:26:21.897" v="24258" actId="20577"/>
          <ac:spMkLst>
            <pc:docMk/>
            <pc:sldMk cId="2854016631" sldId="6068"/>
            <ac:spMk id="12" creationId="{DEAFB6C6-D0F2-8D38-A006-C1E9EE2D9245}"/>
          </ac:spMkLst>
        </pc:spChg>
        <pc:spChg chg="add mod">
          <ac:chgData name="松浦英宗" userId="9b03fd3a-662f-49ff-9af1-1b93cf7aab22" providerId="ADAL" clId="{56E9DFAE-DDAD-4FCA-8AED-56B2D15DB479}" dt="2026-02-13T04:26:43.871" v="24306" actId="20577"/>
          <ac:spMkLst>
            <pc:docMk/>
            <pc:sldMk cId="2854016631" sldId="6068"/>
            <ac:spMk id="13" creationId="{FA7D1C3E-41D4-6ED3-1904-4B1E3F3843C0}"/>
          </ac:spMkLst>
        </pc:spChg>
        <pc:spChg chg="add mod">
          <ac:chgData name="松浦英宗" userId="9b03fd3a-662f-49ff-9af1-1b93cf7aab22" providerId="ADAL" clId="{56E9DFAE-DDAD-4FCA-8AED-56B2D15DB479}" dt="2026-02-13T04:26:24.911" v="24269" actId="20577"/>
          <ac:spMkLst>
            <pc:docMk/>
            <pc:sldMk cId="2854016631" sldId="6068"/>
            <ac:spMk id="14" creationId="{C6053A10-22BF-0C97-0CB4-1B4462ECF9B0}"/>
          </ac:spMkLst>
        </pc:spChg>
        <pc:spChg chg="add mod">
          <ac:chgData name="松浦英宗" userId="9b03fd3a-662f-49ff-9af1-1b93cf7aab22" providerId="ADAL" clId="{56E9DFAE-DDAD-4FCA-8AED-56B2D15DB479}" dt="2026-02-13T04:26:46.667" v="24316" actId="20577"/>
          <ac:spMkLst>
            <pc:docMk/>
            <pc:sldMk cId="2854016631" sldId="6068"/>
            <ac:spMk id="15" creationId="{F2BC2DA5-9280-E73D-89D9-9729DBDE142F}"/>
          </ac:spMkLst>
        </pc:spChg>
        <pc:spChg chg="add mod">
          <ac:chgData name="松浦英宗" userId="9b03fd3a-662f-49ff-9af1-1b93cf7aab22" providerId="ADAL" clId="{56E9DFAE-DDAD-4FCA-8AED-56B2D15DB479}" dt="2026-02-13T04:26:30.011" v="24278" actId="20577"/>
          <ac:spMkLst>
            <pc:docMk/>
            <pc:sldMk cId="2854016631" sldId="6068"/>
            <ac:spMk id="16" creationId="{AFB6E17A-EF95-4BB8-F9F8-B6CAA4A3E99C}"/>
          </ac:spMkLst>
        </pc:spChg>
        <pc:spChg chg="add del mod ord">
          <ac:chgData name="松浦英宗" userId="9b03fd3a-662f-49ff-9af1-1b93cf7aab22" providerId="ADAL" clId="{56E9DFAE-DDAD-4FCA-8AED-56B2D15DB479}" dt="2026-02-13T04:22:39.692" v="24205" actId="207"/>
          <ac:spMkLst>
            <pc:docMk/>
            <pc:sldMk cId="2854016631" sldId="6068"/>
            <ac:spMk id="18" creationId="{00161575-A308-C63A-917F-4F2E7B64D95D}"/>
          </ac:spMkLst>
        </pc:spChg>
        <pc:spChg chg="add mod">
          <ac:chgData name="松浦英宗" userId="9b03fd3a-662f-49ff-9af1-1b93cf7aab22" providerId="ADAL" clId="{56E9DFAE-DDAD-4FCA-8AED-56B2D15DB479}" dt="2026-02-13T04:28:48.495" v="24468" actId="14100"/>
          <ac:spMkLst>
            <pc:docMk/>
            <pc:sldMk cId="2854016631" sldId="6068"/>
            <ac:spMk id="19" creationId="{9F345510-8589-FA55-B7E4-BBBBDFCC6083}"/>
          </ac:spMkLst>
        </pc:spChg>
        <pc:grpChg chg="add del mod">
          <ac:chgData name="松浦英宗" userId="9b03fd3a-662f-49ff-9af1-1b93cf7aab22" providerId="ADAL" clId="{56E9DFAE-DDAD-4FCA-8AED-56B2D15DB479}" dt="2026-02-13T04:21:40.090" v="24195" actId="165"/>
          <ac:grpSpMkLst>
            <pc:docMk/>
            <pc:sldMk cId="2854016631" sldId="6068"/>
            <ac:grpSpMk id="7" creationId="{B69BA92C-9AB4-EC6F-9522-66F8851BAE3B}"/>
          </ac:grpSpMkLst>
        </pc:grpChg>
        <pc:grpChg chg="add mod">
          <ac:chgData name="松浦英宗" userId="9b03fd3a-662f-49ff-9af1-1b93cf7aab22" providerId="ADAL" clId="{56E9DFAE-DDAD-4FCA-8AED-56B2D15DB479}" dt="2026-02-13T04:27:44.271" v="24350" actId="1076"/>
          <ac:grpSpMkLst>
            <pc:docMk/>
            <pc:sldMk cId="2854016631" sldId="6068"/>
            <ac:grpSpMk id="17" creationId="{AA3C4BDF-9318-E7A2-6C1D-D4C3F6DC7F29}"/>
          </ac:grpSpMkLst>
        </pc:grpChg>
      </pc:sldChg>
      <pc:sldChg chg="add del">
        <pc:chgData name="松浦英宗" userId="9b03fd3a-662f-49ff-9af1-1b93cf7aab22" providerId="ADAL" clId="{56E9DFAE-DDAD-4FCA-8AED-56B2D15DB479}" dt="2026-02-13T04:29:44.748" v="24482" actId="2696"/>
        <pc:sldMkLst>
          <pc:docMk/>
          <pc:sldMk cId="188787624" sldId="6069"/>
        </pc:sldMkLst>
      </pc:sldChg>
      <pc:sldChg chg="addSp delSp modSp add del mod ord">
        <pc:chgData name="松浦英宗" userId="9b03fd3a-662f-49ff-9af1-1b93cf7aab22" providerId="ADAL" clId="{56E9DFAE-DDAD-4FCA-8AED-56B2D15DB479}" dt="2026-02-13T04:29:25.636" v="24474" actId="2696"/>
        <pc:sldMkLst>
          <pc:docMk/>
          <pc:sldMk cId="3502857640" sldId="6069"/>
        </pc:sldMkLst>
        <pc:spChg chg="del">
          <ac:chgData name="松浦英宗" userId="9b03fd3a-662f-49ff-9af1-1b93cf7aab22" providerId="ADAL" clId="{56E9DFAE-DDAD-4FCA-8AED-56B2D15DB479}" dt="2026-02-13T03:59:46.977" v="23938" actId="478"/>
          <ac:spMkLst>
            <pc:docMk/>
            <pc:sldMk cId="3502857640" sldId="6069"/>
            <ac:spMk id="2" creationId="{BFA606ED-B749-388E-56AC-1E27920AAC63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3" creationId="{C2CF83D4-7C9C-40D5-115A-F0CD3757F46E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4" creationId="{1C4D0D7B-541A-63FA-FDED-DF70E182183D}"/>
          </ac:spMkLst>
        </pc:spChg>
        <pc:spChg chg="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5" creationId="{7F6657FD-4181-FA06-B2AC-AC448B718F37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6" creationId="{7431F6F7-E3C2-9ADA-E3DF-88D73D5C6C70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4" creationId="{1B08E59A-13B6-A86D-C5D2-75F733E81F13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6" creationId="{F970E98F-CF1F-6C1C-E6D8-2967E41C4DE4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8" creationId="{FAC5F638-0059-EA78-97FA-FE559214283C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4" creationId="{820FA5BF-75AE-EF24-0717-1C2DB3E04C69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8" creationId="{5B3E2C41-6651-0E9D-17FA-045949CA0105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7" creationId="{D25022CB-8B78-1CC7-0001-C3E53934055D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8" creationId="{BF13FD8D-4288-D837-AEB1-52E430D00CC5}"/>
          </ac:spMkLst>
        </pc:spChg>
        <pc:spChg chg="mod">
          <ac:chgData name="松浦英宗" userId="9b03fd3a-662f-49ff-9af1-1b93cf7aab22" providerId="ADAL" clId="{56E9DFAE-DDAD-4FCA-8AED-56B2D15DB479}" dt="2026-02-13T04:08:15.139" v="24099" actId="1035"/>
          <ac:spMkLst>
            <pc:docMk/>
            <pc:sldMk cId="3502857640" sldId="6069"/>
            <ac:spMk id="53" creationId="{AB20F90D-3B2D-FEF2-9D6C-EA4F2890997A}"/>
          </ac:spMkLst>
        </pc:spChg>
        <pc:spChg chg="add del mod">
          <ac:chgData name="松浦英宗" userId="9b03fd3a-662f-49ff-9af1-1b93cf7aab22" providerId="ADAL" clId="{56E9DFAE-DDAD-4FCA-8AED-56B2D15DB479}" dt="2026-02-13T04:00:12.766" v="23953" actId="478"/>
          <ac:spMkLst>
            <pc:docMk/>
            <pc:sldMk cId="3502857640" sldId="6069"/>
            <ac:spMk id="54" creationId="{3E39BC87-76C6-FE69-783D-A31FC35A167E}"/>
          </ac:spMkLst>
        </pc:spChg>
        <pc:spChg chg="add del mod">
          <ac:chgData name="松浦英宗" userId="9b03fd3a-662f-49ff-9af1-1b93cf7aab22" providerId="ADAL" clId="{56E9DFAE-DDAD-4FCA-8AED-56B2D15DB479}" dt="2026-02-13T04:06:19.746" v="24016" actId="478"/>
          <ac:spMkLst>
            <pc:docMk/>
            <pc:sldMk cId="3502857640" sldId="6069"/>
            <ac:spMk id="55" creationId="{9731F188-F9FE-87D6-DE0D-4CAA4EB4059F}"/>
          </ac:spMkLst>
        </pc:spChg>
        <pc:spChg chg="mod">
          <ac:chgData name="松浦英宗" userId="9b03fd3a-662f-49ff-9af1-1b93cf7aab22" providerId="ADAL" clId="{56E9DFAE-DDAD-4FCA-8AED-56B2D15DB479}" dt="2026-02-13T04:06:04.474" v="24013" actId="2711"/>
          <ac:spMkLst>
            <pc:docMk/>
            <pc:sldMk cId="3502857640" sldId="6069"/>
            <ac:spMk id="56" creationId="{DA5E3D08-B76A-CF00-2CD6-FD436818E91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57" creationId="{8090F4F8-22CE-99E7-494B-B99C423D40DB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60" creationId="{E05085AD-6428-05A7-6102-BAD1480A1D0C}"/>
          </ac:spMkLst>
        </pc:spChg>
        <pc:spChg chg="mod">
          <ac:chgData name="松浦英宗" userId="9b03fd3a-662f-49ff-9af1-1b93cf7aab22" providerId="ADAL" clId="{56E9DFAE-DDAD-4FCA-8AED-56B2D15DB479}" dt="2026-02-13T04:00:19.109" v="23964" actId="20577"/>
          <ac:spMkLst>
            <pc:docMk/>
            <pc:sldMk cId="3502857640" sldId="6069"/>
            <ac:spMk id="62" creationId="{1F01FF4B-85CC-3E79-633B-5C0D4362FD18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4" creationId="{6F89E7B3-B1D0-6EE3-4CD8-34E9455856EA}"/>
          </ac:spMkLst>
        </pc:spChg>
        <pc:spChg chg="add mod">
          <ac:chgData name="松浦英宗" userId="9b03fd3a-662f-49ff-9af1-1b93cf7aab22" providerId="ADAL" clId="{56E9DFAE-DDAD-4FCA-8AED-56B2D15DB479}" dt="2026-02-13T04:07:12.049" v="24069"/>
          <ac:spMkLst>
            <pc:docMk/>
            <pc:sldMk cId="3502857640" sldId="6069"/>
            <ac:spMk id="66" creationId="{29CF4924-203C-64B0-A5EC-831B9FEC1A10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7" creationId="{AE1C92B7-E976-495E-2172-D30BA3670AD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8" creationId="{49BCF676-4916-78B4-6750-E85C374629B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0" creationId="{1D6D3FAE-AF04-68A7-61DD-EC5F0EEA84BF}"/>
          </ac:spMkLst>
        </pc:spChg>
        <pc:spChg chg="mod">
          <ac:chgData name="松浦英宗" userId="9b03fd3a-662f-49ff-9af1-1b93cf7aab22" providerId="ADAL" clId="{56E9DFAE-DDAD-4FCA-8AED-56B2D15DB479}" dt="2026-02-13T04:07:17.840" v="24070"/>
          <ac:spMkLst>
            <pc:docMk/>
            <pc:sldMk cId="3502857640" sldId="6069"/>
            <ac:spMk id="72" creationId="{6CFEF9D5-6137-20E9-CBCB-9E62BD9BB233}"/>
          </ac:spMkLst>
        </pc:spChg>
        <pc:spChg chg="mod">
          <ac:chgData name="松浦英宗" userId="9b03fd3a-662f-49ff-9af1-1b93cf7aab22" providerId="ADAL" clId="{56E9DFAE-DDAD-4FCA-8AED-56B2D15DB479}" dt="2026-02-13T04:00:25.828" v="23979" actId="20577"/>
          <ac:spMkLst>
            <pc:docMk/>
            <pc:sldMk cId="3502857640" sldId="6069"/>
            <ac:spMk id="74" creationId="{B5EE9EDF-BB73-DF24-5CF9-B814583B58E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6" creationId="{EDC9B35D-8024-09D5-03BA-7246A6D8FA09}"/>
          </ac:spMkLst>
        </pc:spChg>
        <pc:spChg chg="mod">
          <ac:chgData name="松浦英宗" userId="9b03fd3a-662f-49ff-9af1-1b93cf7aab22" providerId="ADAL" clId="{56E9DFAE-DDAD-4FCA-8AED-56B2D15DB479}" dt="2026-02-13T04:07:23.222" v="24071"/>
          <ac:spMkLst>
            <pc:docMk/>
            <pc:sldMk cId="3502857640" sldId="6069"/>
            <ac:spMk id="78" creationId="{E834820F-97A5-D101-7683-9050D16C763F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9" creationId="{78EBD83D-B17E-FAE5-B5F5-D4887DD84C51}"/>
          </ac:spMkLst>
        </pc:spChg>
        <pc:spChg chg="mod">
          <ac:chgData name="松浦英宗" userId="9b03fd3a-662f-49ff-9af1-1b93cf7aab22" providerId="ADAL" clId="{56E9DFAE-DDAD-4FCA-8AED-56B2D15DB479}" dt="2026-02-13T04:00:28.469" v="23982" actId="20577"/>
          <ac:spMkLst>
            <pc:docMk/>
            <pc:sldMk cId="3502857640" sldId="6069"/>
            <ac:spMk id="80" creationId="{64D3D615-EFD9-8F3E-7047-52BD30CB6FE3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94" creationId="{2310A53B-844D-1086-36D0-A518914182FC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6" creationId="{333EA51D-D99C-0BEF-7210-178F3655367A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7" creationId="{F205214E-CB10-74DC-4CEB-085D697E2C0E}"/>
          </ac:spMkLst>
        </pc:spChg>
        <pc:spChg chg="mod">
          <ac:chgData name="松浦英宗" userId="9b03fd3a-662f-49ff-9af1-1b93cf7aab22" providerId="ADAL" clId="{56E9DFAE-DDAD-4FCA-8AED-56B2D15DB479}" dt="2026-02-13T04:07:28.018" v="24072"/>
          <ac:spMkLst>
            <pc:docMk/>
            <pc:sldMk cId="3502857640" sldId="6069"/>
            <ac:spMk id="98" creationId="{B771370D-CDA9-BBBD-8B24-DBCCD8BB04EC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100" creationId="{03948ECF-6BF0-468B-A55B-D475BD718120}"/>
          </ac:spMkLst>
        </pc:spChg>
        <pc:spChg chg="add mod">
          <ac:chgData name="松浦英宗" userId="9b03fd3a-662f-49ff-9af1-1b93cf7aab22" providerId="ADAL" clId="{56E9DFAE-DDAD-4FCA-8AED-56B2D15DB479}" dt="2026-02-13T04:08:10.342" v="24080" actId="242"/>
          <ac:spMkLst>
            <pc:docMk/>
            <pc:sldMk cId="3502857640" sldId="6069"/>
            <ac:spMk id="103" creationId="{DA4AA843-79E5-B95B-E2AA-A593FCEA82E8}"/>
          </ac:spMkLst>
        </pc:s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1" creationId="{FD25BE07-5145-339D-4502-D002DC0F42CF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6" creationId="{24FC5004-3534-98C8-E236-7399F45DE645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90" creationId="{D362AE39-AD90-8FFD-B7FF-570F0E0208A2}"/>
          </ac:grpSpMkLst>
        </pc:grpChg>
        <pc:grpChg chg="mod">
          <ac:chgData name="松浦英宗" userId="9b03fd3a-662f-49ff-9af1-1b93cf7aab22" providerId="ADAL" clId="{56E9DFAE-DDAD-4FCA-8AED-56B2D15DB479}" dt="2026-02-13T04:07:36.436" v="24073" actId="1076"/>
          <ac:grpSpMkLst>
            <pc:docMk/>
            <pc:sldMk cId="3502857640" sldId="6069"/>
            <ac:grpSpMk id="95" creationId="{EE4C33E4-56D8-6101-763F-57CF0DCD5218}"/>
          </ac:grpSpMkLst>
        </pc:grpChg>
        <pc:picChg chg="del">
          <ac:chgData name="松浦英宗" userId="9b03fd3a-662f-49ff-9af1-1b93cf7aab22" providerId="ADAL" clId="{56E9DFAE-DDAD-4FCA-8AED-56B2D15DB479}" dt="2026-02-13T03:59:54.685" v="23944" actId="478"/>
          <ac:picMkLst>
            <pc:docMk/>
            <pc:sldMk cId="3502857640" sldId="6069"/>
            <ac:picMk id="93" creationId="{B92383EF-7D41-020C-60EF-E1E79A8DD898}"/>
          </ac:picMkLst>
        </pc:picChg>
        <pc:picChg chg="del">
          <ac:chgData name="松浦英宗" userId="9b03fd3a-662f-49ff-9af1-1b93cf7aab22" providerId="ADAL" clId="{56E9DFAE-DDAD-4FCA-8AED-56B2D15DB479}" dt="2026-02-13T04:00:30.985" v="23983" actId="478"/>
          <ac:picMkLst>
            <pc:docMk/>
            <pc:sldMk cId="3502857640" sldId="6069"/>
            <ac:picMk id="99" creationId="{44D94D62-20D3-520A-40D9-A91789AB3E40}"/>
          </ac:picMkLst>
        </pc:pic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1" creationId="{8DDA0CD5-8AB5-0BC7-F0BE-0CC6102200FF}"/>
          </ac:cxnSpMkLst>
        </pc:cxn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2" creationId="{B3778252-489C-FF63-DEAA-32F540A9810C}"/>
          </ac:cxnSpMkLst>
        </pc:cxnChg>
      </pc:sldChg>
      <pc:sldChg chg="add del">
        <pc:chgData name="松浦英宗" userId="9b03fd3a-662f-49ff-9af1-1b93cf7aab22" providerId="ADAL" clId="{56E9DFAE-DDAD-4FCA-8AED-56B2D15DB479}" dt="2026-02-13T04:40:37.524" v="24484" actId="47"/>
        <pc:sldMkLst>
          <pc:docMk/>
          <pc:sldMk cId="3722312034" sldId="60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8521F-146D-9BFC-910D-2ACBA9FEA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94523E7-A334-BB8A-D7A5-C1C80A57C4C0}"/>
              </a:ext>
            </a:extLst>
          </p:cNvPr>
          <p:cNvSpPr/>
          <p:nvPr/>
        </p:nvSpPr>
        <p:spPr>
          <a:xfrm>
            <a:off x="448096" y="290632"/>
            <a:ext cx="11295808" cy="7224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16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市場創造から価値循環までを一貫して設計することで、単発的なヒットに依存しない持続的な成長モデルを構築します。</a:t>
            </a:r>
            <a:endParaRPr kumimoji="1" lang="en-US" altLang="ja-JP" sz="1600" b="1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6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競争ではなく独自領域の確立を目指すロードマップです。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7874DCD7-DB54-2EA3-6A3E-E0FFC7BB35F4}"/>
              </a:ext>
            </a:extLst>
          </p:cNvPr>
          <p:cNvGrpSpPr/>
          <p:nvPr/>
        </p:nvGrpSpPr>
        <p:grpSpPr>
          <a:xfrm>
            <a:off x="0" y="1312332"/>
            <a:ext cx="12192000" cy="5545667"/>
            <a:chOff x="0" y="1312332"/>
            <a:chExt cx="4673600" cy="5545667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13396B0F-4014-DA3F-0496-8945457027AB}"/>
                </a:ext>
              </a:extLst>
            </p:cNvPr>
            <p:cNvSpPr/>
            <p:nvPr/>
          </p:nvSpPr>
          <p:spPr>
            <a:xfrm>
              <a:off x="0" y="1312332"/>
              <a:ext cx="1168400" cy="554566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0" rIns="360000" rtlCol="0" anchor="ctr"/>
            <a:lstStyle/>
            <a:p>
              <a:pPr>
                <a:lnSpc>
                  <a:spcPct val="150000"/>
                </a:lnSpc>
              </a:pPr>
              <a:r>
                <a:rPr lang="ja-JP" altLang="en-US" sz="1400" b="1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市場創造</a:t>
              </a:r>
              <a:endParaRPr kumimoji="1" lang="en-US" altLang="ja-JP" sz="14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  <a:p>
              <a:pPr>
                <a:lnSpc>
                  <a:spcPct val="150000"/>
                </a:lnSpc>
              </a:pPr>
              <a:endParaRPr lang="en-US" altLang="ja-JP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新たなニーズを発見し価値を提示することで市場そのものを拡張します。顧客の未充足領域を捉え、独自のポジションを確立します。</a:t>
              </a: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31CE1763-F1B7-73F5-8721-3DB1E445D58C}"/>
                </a:ext>
              </a:extLst>
            </p:cNvPr>
            <p:cNvSpPr/>
            <p:nvPr/>
          </p:nvSpPr>
          <p:spPr>
            <a:xfrm>
              <a:off x="1168400" y="1312332"/>
              <a:ext cx="1168400" cy="554566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0" rIns="360000" rtlCol="0" anchor="ctr"/>
            <a:lstStyle/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商品革新</a:t>
              </a:r>
              <a:endParaRPr kumimoji="1" lang="en-US" altLang="ja-JP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  <a:p>
              <a:pPr>
                <a:lnSpc>
                  <a:spcPct val="150000"/>
                </a:lnSpc>
              </a:pPr>
              <a:endParaRPr lang="en-US" altLang="ja-JP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顧客視点で商品やサービスを再設計し、機能・体験・価格のバランスを最適化します。競合比較ではなく選ばれる理由を明確にします。</a:t>
              </a: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D3DCBBF2-66B3-3DE1-9532-64F6292DBACC}"/>
                </a:ext>
              </a:extLst>
            </p:cNvPr>
            <p:cNvSpPr/>
            <p:nvPr/>
          </p:nvSpPr>
          <p:spPr>
            <a:xfrm>
              <a:off x="2336800" y="1312332"/>
              <a:ext cx="1168400" cy="5545667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0" rIns="360000" rtlCol="0" anchor="ctr"/>
            <a:lstStyle/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顧客拡張</a:t>
              </a:r>
              <a:endParaRPr kumimoji="1" lang="en-US" altLang="ja-JP" sz="14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  <a:p>
              <a:pPr>
                <a:lnSpc>
                  <a:spcPct val="150000"/>
                </a:lnSpc>
              </a:pPr>
              <a:endParaRPr lang="en-US" altLang="ja-JP" sz="14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既存顧客の深耕と新規顧客層の開拓を同時に進め、接点を増やします。複数チャネルを活用し、継続的な関係構築を実現します。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A0BE02FA-05B4-B7EC-172C-BD693E4CD484}"/>
                </a:ext>
              </a:extLst>
            </p:cNvPr>
            <p:cNvSpPr/>
            <p:nvPr/>
          </p:nvSpPr>
          <p:spPr>
            <a:xfrm>
              <a:off x="3505200" y="1312332"/>
              <a:ext cx="1168400" cy="554566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0" rIns="360000" rtlCol="0" anchor="ctr"/>
            <a:lstStyle/>
            <a:p>
              <a:pPr>
                <a:lnSpc>
                  <a:spcPct val="15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価値循環</a:t>
              </a:r>
              <a:endParaRPr lang="en-US" altLang="ja-JP" sz="14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  <a:p>
              <a:pPr>
                <a:lnSpc>
                  <a:spcPct val="150000"/>
                </a:lnSpc>
              </a:pPr>
              <a:endParaRPr kumimoji="1" lang="en-US" altLang="ja-JP" sz="14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収益を再投資し、商品開発・人材育成・ブランド強化へと循環させます。成長と価値向上が連動する仕組みを確立します。</a:t>
              </a:r>
            </a:p>
          </p:txBody>
        </p:sp>
      </p:grp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CAA3F603-02E7-BFE1-05C2-BB5FE54D6E6A}"/>
              </a:ext>
            </a:extLst>
          </p:cNvPr>
          <p:cNvCxnSpPr>
            <a:cxnSpLocks/>
          </p:cNvCxnSpPr>
          <p:nvPr/>
        </p:nvCxnSpPr>
        <p:spPr>
          <a:xfrm>
            <a:off x="507682" y="2127803"/>
            <a:ext cx="11176637" cy="0"/>
          </a:xfrm>
          <a:prstGeom prst="straightConnector1">
            <a:avLst/>
          </a:prstGeom>
          <a:ln w="9525"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645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263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2026-02-13T04:44:50Z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