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9"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5D3A"/>
    <a:srgbClr val="0080CC"/>
    <a:srgbClr val="F4FBFE"/>
    <a:srgbClr val="FDF9F1"/>
    <a:srgbClr val="FFFEFB"/>
    <a:srgbClr val="FDF8ED"/>
    <a:srgbClr val="F9F9F9"/>
    <a:srgbClr val="1924FF"/>
    <a:srgbClr val="77BF3F"/>
    <a:srgbClr val="FAC6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F309E-A016-4AC8-998D-30C30D309897}" v="649" dt="2026-02-13T04:29:47.265"/>
    <p1510:client id="{BC166096-0CB9-4EE5-BB19-5AC1FB9EFD2B}" v="1" dt="2026-02-13T04:42:50.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04:42:50.933" v="24485"/>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04:40:37.524" v="24484" actId="47"/>
        <pc:sldMkLst>
          <pc:docMk/>
          <pc:sldMk cId="2861357872" sldId="6057"/>
        </pc:sldMkLst>
        <pc:spChg chg="add mod topLvl">
          <ac:chgData name="松浦英宗" userId="9b03fd3a-662f-49ff-9af1-1b93cf7aab22" providerId="ADAL" clId="{56E9DFAE-DDAD-4FCA-8AED-56B2D15DB479}" dt="2026-02-13T01:34:46.973" v="21870" actId="20577"/>
          <ac:spMkLst>
            <pc:docMk/>
            <pc:sldMk cId="2861357872" sldId="6057"/>
            <ac:spMk id="2" creationId="{B2BC2440-CAED-002C-573B-17272FAB475C}"/>
          </ac:spMkLst>
        </pc:spChg>
        <pc:spChg chg="mod">
          <ac:chgData name="松浦英宗" userId="9b03fd3a-662f-49ff-9af1-1b93cf7aab22" providerId="ADAL" clId="{56E9DFAE-DDAD-4FCA-8AED-56B2D15DB479}" dt="2026-02-13T00:30:27.366" v="20391" actId="20577"/>
          <ac:spMkLst>
            <pc:docMk/>
            <pc:sldMk cId="2861357872" sldId="6057"/>
            <ac:spMk id="17" creationId="{87841A75-4B9B-AFED-3CE8-3A178B35D001}"/>
          </ac:spMkLst>
        </pc:spChg>
        <pc:spChg chg="mod">
          <ac:chgData name="松浦英宗" userId="9b03fd3a-662f-49ff-9af1-1b93cf7aab22" providerId="ADAL" clId="{56E9DFAE-DDAD-4FCA-8AED-56B2D15DB479}" dt="2026-02-13T00:29:23.030" v="20298" actId="571"/>
          <ac:spMkLst>
            <pc:docMk/>
            <pc:sldMk cId="2861357872" sldId="6057"/>
            <ac:spMk id="18" creationId="{13DD3E50-2C53-AEA9-91DF-36955EC402CD}"/>
          </ac:spMkLst>
        </pc:spChg>
        <pc:spChg chg="mod">
          <ac:chgData name="松浦英宗" userId="9b03fd3a-662f-49ff-9af1-1b93cf7aab22" providerId="ADAL" clId="{56E9DFAE-DDAD-4FCA-8AED-56B2D15DB479}" dt="2026-02-13T00:29:23.030" v="20298" actId="571"/>
          <ac:spMkLst>
            <pc:docMk/>
            <pc:sldMk cId="2861357872" sldId="6057"/>
            <ac:spMk id="20" creationId="{E0181F70-4F06-1AD1-75E6-812B16791B45}"/>
          </ac:spMkLst>
        </pc:spChg>
        <pc:spChg chg="mod">
          <ac:chgData name="松浦英宗" userId="9b03fd3a-662f-49ff-9af1-1b93cf7aab22" providerId="ADAL" clId="{56E9DFAE-DDAD-4FCA-8AED-56B2D15DB479}" dt="2026-02-13T00:29:19.714" v="20297" actId="14100"/>
          <ac:spMkLst>
            <pc:docMk/>
            <pc:sldMk cId="2861357872" sldId="6057"/>
            <ac:spMk id="21" creationId="{9305AB81-871E-8286-D246-76017E733F34}"/>
          </ac:spMkLst>
        </pc:spChg>
        <pc:spChg chg="mod">
          <ac:chgData name="松浦英宗" userId="9b03fd3a-662f-49ff-9af1-1b93cf7aab22" providerId="ADAL" clId="{56E9DFAE-DDAD-4FCA-8AED-56B2D15DB479}" dt="2026-02-13T00:22:08.895" v="20202"/>
          <ac:spMkLst>
            <pc:docMk/>
            <pc:sldMk cId="2861357872" sldId="6057"/>
            <ac:spMk id="22" creationId="{BB281CAC-3C14-8E44-C20A-BBF986E61CAB}"/>
          </ac:spMkLst>
        </pc:spChg>
        <pc:spChg chg="mod">
          <ac:chgData name="松浦英宗" userId="9b03fd3a-662f-49ff-9af1-1b93cf7aab22" providerId="ADAL" clId="{56E9DFAE-DDAD-4FCA-8AED-56B2D15DB479}" dt="2026-02-13T00:29:23.030" v="20298" actId="571"/>
          <ac:spMkLst>
            <pc:docMk/>
            <pc:sldMk cId="2861357872" sldId="6057"/>
            <ac:spMk id="24" creationId="{FB1C4D7E-51F0-0CA2-9A69-603973C892C0}"/>
          </ac:spMkLst>
        </pc:spChg>
        <pc:spChg chg="mod">
          <ac:chgData name="松浦英宗" userId="9b03fd3a-662f-49ff-9af1-1b93cf7aab22" providerId="ADAL" clId="{56E9DFAE-DDAD-4FCA-8AED-56B2D15DB479}" dt="2026-02-13T00:29:23.030" v="20298" actId="571"/>
          <ac:spMkLst>
            <pc:docMk/>
            <pc:sldMk cId="2861357872" sldId="6057"/>
            <ac:spMk id="25" creationId="{96272AED-3E0A-421A-39EA-5E4051FFA09C}"/>
          </ac:spMkLst>
        </pc:spChg>
        <pc:spChg chg="mod">
          <ac:chgData name="松浦英宗" userId="9b03fd3a-662f-49ff-9af1-1b93cf7aab22" providerId="ADAL" clId="{56E9DFAE-DDAD-4FCA-8AED-56B2D15DB479}" dt="2026-02-13T00:28:30.684" v="20279"/>
          <ac:spMkLst>
            <pc:docMk/>
            <pc:sldMk cId="2861357872" sldId="6057"/>
            <ac:spMk id="28" creationId="{C807D2A3-94A7-90A4-2218-910A547552A8}"/>
          </ac:spMkLst>
        </pc:spChg>
        <pc:spChg chg="mod">
          <ac:chgData name="松浦英宗" userId="9b03fd3a-662f-49ff-9af1-1b93cf7aab22" providerId="ADAL" clId="{56E9DFAE-DDAD-4FCA-8AED-56B2D15DB479}" dt="2026-02-13T00:29:23.030" v="20298" actId="571"/>
          <ac:spMkLst>
            <pc:docMk/>
            <pc:sldMk cId="2861357872" sldId="6057"/>
            <ac:spMk id="29" creationId="{F74C6EA0-53F6-8F22-70EA-FB230425E664}"/>
          </ac:spMkLst>
        </pc:spChg>
        <pc:spChg chg="mod">
          <ac:chgData name="松浦英宗" userId="9b03fd3a-662f-49ff-9af1-1b93cf7aab22" providerId="ADAL" clId="{56E9DFAE-DDAD-4FCA-8AED-56B2D15DB479}" dt="2026-02-13T00:29:23.030" v="20298" actId="571"/>
          <ac:spMkLst>
            <pc:docMk/>
            <pc:sldMk cId="2861357872" sldId="6057"/>
            <ac:spMk id="30" creationId="{CD95EB08-1220-4E46-4CB8-92F79DA74AB0}"/>
          </ac:spMkLst>
        </pc:spChg>
        <pc:spChg chg="mod">
          <ac:chgData name="松浦英宗" userId="9b03fd3a-662f-49ff-9af1-1b93cf7aab22" providerId="ADAL" clId="{56E9DFAE-DDAD-4FCA-8AED-56B2D15DB479}" dt="2026-02-13T00:29:23.030" v="20298" actId="571"/>
          <ac:spMkLst>
            <pc:docMk/>
            <pc:sldMk cId="2861357872" sldId="6057"/>
            <ac:spMk id="32" creationId="{370E0ACB-2F80-769B-29C4-09A546B124A9}"/>
          </ac:spMkLst>
        </pc:spChg>
        <pc:spChg chg="mod">
          <ac:chgData name="松浦英宗" userId="9b03fd3a-662f-49ff-9af1-1b93cf7aab22" providerId="ADAL" clId="{56E9DFAE-DDAD-4FCA-8AED-56B2D15DB479}" dt="2026-02-13T00:29:19.714" v="20297" actId="14100"/>
          <ac:spMkLst>
            <pc:docMk/>
            <pc:sldMk cId="2861357872" sldId="6057"/>
            <ac:spMk id="33" creationId="{5D4BF02D-AFBC-785F-74A5-2D1AF1AA6C3B}"/>
          </ac:spMkLst>
        </pc:spChg>
        <pc:spChg chg="mod">
          <ac:chgData name="松浦英宗" userId="9b03fd3a-662f-49ff-9af1-1b93cf7aab22" providerId="ADAL" clId="{56E9DFAE-DDAD-4FCA-8AED-56B2D15DB479}" dt="2026-02-13T00:29:23.030" v="20298" actId="571"/>
          <ac:spMkLst>
            <pc:docMk/>
            <pc:sldMk cId="2861357872" sldId="6057"/>
            <ac:spMk id="34" creationId="{AE87CFCF-D77F-0040-001D-7B6ACDE734B3}"/>
          </ac:spMkLst>
        </pc:spChg>
        <pc:spChg chg="mod">
          <ac:chgData name="松浦英宗" userId="9b03fd3a-662f-49ff-9af1-1b93cf7aab22" providerId="ADAL" clId="{56E9DFAE-DDAD-4FCA-8AED-56B2D15DB479}" dt="2026-02-13T00:29:23.030" v="20298" actId="571"/>
          <ac:spMkLst>
            <pc:docMk/>
            <pc:sldMk cId="2861357872" sldId="6057"/>
            <ac:spMk id="36" creationId="{7CB98B9B-778D-90D3-3DD4-7A9AD740E3CA}"/>
          </ac:spMkLst>
        </pc:spChg>
        <pc:spChg chg="mod">
          <ac:chgData name="松浦英宗" userId="9b03fd3a-662f-49ff-9af1-1b93cf7aab22" providerId="ADAL" clId="{56E9DFAE-DDAD-4FCA-8AED-56B2D15DB479}" dt="2026-02-13T00:29:23.030" v="20298" actId="571"/>
          <ac:spMkLst>
            <pc:docMk/>
            <pc:sldMk cId="2861357872" sldId="6057"/>
            <ac:spMk id="37" creationId="{400D65E7-0E22-2656-7FAA-82890E18A3F3}"/>
          </ac:spMkLst>
        </pc:spChg>
        <pc:spChg chg="mod">
          <ac:chgData name="松浦英宗" userId="9b03fd3a-662f-49ff-9af1-1b93cf7aab22" providerId="ADAL" clId="{56E9DFAE-DDAD-4FCA-8AED-56B2D15DB479}" dt="2026-02-13T00:26:35.847" v="20256" actId="14100"/>
          <ac:spMkLst>
            <pc:docMk/>
            <pc:sldMk cId="2861357872" sldId="6057"/>
            <ac:spMk id="38" creationId="{3E6A9C8D-C640-3C55-CF41-8D60DEE1661E}"/>
          </ac:spMkLst>
        </pc:spChg>
        <pc:spChg chg="mod topLvl">
          <ac:chgData name="松浦英宗" userId="9b03fd3a-662f-49ff-9af1-1b93cf7aab22" providerId="ADAL" clId="{56E9DFAE-DDAD-4FCA-8AED-56B2D15DB479}" dt="2026-02-13T00:27:43.592" v="20265" actId="20577"/>
          <ac:spMkLst>
            <pc:docMk/>
            <pc:sldMk cId="2861357872" sldId="6057"/>
            <ac:spMk id="40" creationId="{CF1A3775-E5D7-FC13-D91D-09B9453C3902}"/>
          </ac:spMkLst>
        </pc:spChg>
        <pc:spChg chg="del mod">
          <ac:chgData name="松浦英宗" userId="9b03fd3a-662f-49ff-9af1-1b93cf7aab22" providerId="ADAL" clId="{56E9DFAE-DDAD-4FCA-8AED-56B2D15DB479}" dt="2026-02-13T00:26:45.534" v="20259" actId="478"/>
          <ac:spMkLst>
            <pc:docMk/>
            <pc:sldMk cId="2861357872" sldId="6057"/>
            <ac:spMk id="42" creationId="{05A63880-8D7D-27D6-E3EB-145826B9E0A9}"/>
          </ac:spMkLst>
        </pc:spChg>
        <pc:spChg chg="del">
          <ac:chgData name="松浦英宗" userId="9b03fd3a-662f-49ff-9af1-1b93cf7aab22" providerId="ADAL" clId="{56E9DFAE-DDAD-4FCA-8AED-56B2D15DB479}" dt="2026-02-13T00:26:45.534" v="20259" actId="478"/>
          <ac:spMkLst>
            <pc:docMk/>
            <pc:sldMk cId="2861357872" sldId="6057"/>
            <ac:spMk id="43" creationId="{52FC2EAD-F86C-708C-D029-C3E6C693E86B}"/>
          </ac:spMkLst>
        </pc:spChg>
        <pc:spChg chg="del">
          <ac:chgData name="松浦英宗" userId="9b03fd3a-662f-49ff-9af1-1b93cf7aab22" providerId="ADAL" clId="{56E9DFAE-DDAD-4FCA-8AED-56B2D15DB479}" dt="2026-02-13T00:26:45.534" v="20259" actId="478"/>
          <ac:spMkLst>
            <pc:docMk/>
            <pc:sldMk cId="2861357872" sldId="6057"/>
            <ac:spMk id="44" creationId="{A1689854-74A1-8E86-A464-7DC507E81AAB}"/>
          </ac:spMkLst>
        </pc:spChg>
        <pc:spChg chg="del topLvl">
          <ac:chgData name="松浦英宗" userId="9b03fd3a-662f-49ff-9af1-1b93cf7aab22" providerId="ADAL" clId="{56E9DFAE-DDAD-4FCA-8AED-56B2D15DB479}" dt="2026-02-13T00:26:48.385" v="20260" actId="478"/>
          <ac:spMkLst>
            <pc:docMk/>
            <pc:sldMk cId="2861357872" sldId="6057"/>
            <ac:spMk id="45" creationId="{B3D3D9EF-EA01-97AF-3879-851DCF2DB182}"/>
          </ac:spMkLst>
        </pc:spChg>
        <pc:spChg chg="mod">
          <ac:chgData name="松浦英宗" userId="9b03fd3a-662f-49ff-9af1-1b93cf7aab22" providerId="ADAL" clId="{56E9DFAE-DDAD-4FCA-8AED-56B2D15DB479}" dt="2026-02-13T02:09:54.826" v="22551" actId="1038"/>
          <ac:spMkLst>
            <pc:docMk/>
            <pc:sldMk cId="2861357872" sldId="6057"/>
            <ac:spMk id="46" creationId="{9FF30B17-6739-C066-01BE-948B3298F6C6}"/>
          </ac:spMkLst>
        </pc:spChg>
        <pc:spChg chg="mod">
          <ac:chgData name="松浦英宗" userId="9b03fd3a-662f-49ff-9af1-1b93cf7aab22" providerId="ADAL" clId="{56E9DFAE-DDAD-4FCA-8AED-56B2D15DB479}" dt="2026-02-13T02:09:54.826" v="22551" actId="1038"/>
          <ac:spMkLst>
            <pc:docMk/>
            <pc:sldMk cId="2861357872" sldId="6057"/>
            <ac:spMk id="47" creationId="{BCE960B6-4AB6-5BA2-A1BE-B1DCBF35C802}"/>
          </ac:spMkLst>
        </pc:spChg>
        <pc:spChg chg="mod">
          <ac:chgData name="松浦英宗" userId="9b03fd3a-662f-49ff-9af1-1b93cf7aab22" providerId="ADAL" clId="{56E9DFAE-DDAD-4FCA-8AED-56B2D15DB479}" dt="2026-02-13T02:09:54.826" v="22551" actId="1038"/>
          <ac:spMkLst>
            <pc:docMk/>
            <pc:sldMk cId="2861357872" sldId="6057"/>
            <ac:spMk id="48" creationId="{78295F0F-D505-9081-EC8A-854D239082AE}"/>
          </ac:spMkLst>
        </pc:spChg>
        <pc:spChg chg="mod">
          <ac:chgData name="松浦英宗" userId="9b03fd3a-662f-49ff-9af1-1b93cf7aab22" providerId="ADAL" clId="{56E9DFAE-DDAD-4FCA-8AED-56B2D15DB479}" dt="2026-02-13T02:09:54.826" v="22551" actId="1038"/>
          <ac:spMkLst>
            <pc:docMk/>
            <pc:sldMk cId="2861357872" sldId="6057"/>
            <ac:spMk id="49" creationId="{17193C6B-4C33-4927-B0F5-4A6E86BD0DBF}"/>
          </ac:spMkLst>
        </pc:spChg>
        <pc:spChg chg="mod">
          <ac:chgData name="松浦英宗" userId="9b03fd3a-662f-49ff-9af1-1b93cf7aab22" providerId="ADAL" clId="{56E9DFAE-DDAD-4FCA-8AED-56B2D15DB479}" dt="2026-02-13T02:09:54.826" v="22551" actId="1038"/>
          <ac:spMkLst>
            <pc:docMk/>
            <pc:sldMk cId="2861357872" sldId="6057"/>
            <ac:spMk id="50" creationId="{E066207A-D890-1FE3-6C18-56DCD524A69D}"/>
          </ac:spMkLst>
        </pc:spChg>
        <pc:grpChg chg="del">
          <ac:chgData name="松浦英宗" userId="9b03fd3a-662f-49ff-9af1-1b93cf7aab22" providerId="ADAL" clId="{56E9DFAE-DDAD-4FCA-8AED-56B2D15DB479}" dt="2026-02-13T00:26:48.385" v="20260" actId="478"/>
          <ac:grpSpMkLst>
            <pc:docMk/>
            <pc:sldMk cId="2861357872" sldId="6057"/>
            <ac:grpSpMk id="39" creationId="{DF13F9C8-3E2D-E567-D499-36DE3745634A}"/>
          </ac:grpSpMkLst>
        </pc:grpChg>
        <pc:grpChg chg="del">
          <ac:chgData name="松浦英宗" userId="9b03fd3a-662f-49ff-9af1-1b93cf7aab22" providerId="ADAL" clId="{56E9DFAE-DDAD-4FCA-8AED-56B2D15DB479}" dt="2026-02-13T00:26:45.534" v="20259" actId="478"/>
          <ac:grpSpMkLst>
            <pc:docMk/>
            <pc:sldMk cId="2861357872" sldId="6057"/>
            <ac:grpSpMk id="41" creationId="{5DF03C09-AEA6-7240-7ADB-19BBA5C7F693}"/>
          </ac:grpSpMkLst>
        </pc:grpChg>
      </pc:sldChg>
      <pc:sldChg chg="addSp delSp modSp add del mod ord">
        <pc:chgData name="松浦英宗" userId="9b03fd3a-662f-49ff-9af1-1b93cf7aab22" providerId="ADAL" clId="{56E9DFAE-DDAD-4FCA-8AED-56B2D15DB479}" dt="2026-02-13T04:40:37.524" v="24484" actId="47"/>
        <pc:sldMkLst>
          <pc:docMk/>
          <pc:sldMk cId="3316629538" sldId="6058"/>
        </pc:sldMkLst>
        <pc:spChg chg="del mod">
          <ac:chgData name="松浦英宗" userId="9b03fd3a-662f-49ff-9af1-1b93cf7aab22" providerId="ADAL" clId="{56E9DFAE-DDAD-4FCA-8AED-56B2D15DB479}" dt="2026-02-13T00:49:28.139" v="20845" actId="478"/>
          <ac:spMkLst>
            <pc:docMk/>
            <pc:sldMk cId="3316629538" sldId="6058"/>
            <ac:spMk id="2" creationId="{6F1C2462-B584-D449-13D1-23A2D87713FB}"/>
          </ac:spMkLst>
        </pc:spChg>
        <pc:spChg chg="add mod topLvl">
          <ac:chgData name="松浦英宗" userId="9b03fd3a-662f-49ff-9af1-1b93cf7aab22" providerId="ADAL" clId="{56E9DFAE-DDAD-4FCA-8AED-56B2D15DB479}" dt="2026-02-13T00:51:55.222" v="20959" actId="1038"/>
          <ac:spMkLst>
            <pc:docMk/>
            <pc:sldMk cId="3316629538" sldId="6058"/>
            <ac:spMk id="3" creationId="{E94C3A6C-EE5A-9BF4-380C-997F01FF67F6}"/>
          </ac:spMkLst>
        </pc:spChg>
        <pc:spChg chg="add mod topLvl">
          <ac:chgData name="松浦英宗" userId="9b03fd3a-662f-49ff-9af1-1b93cf7aab22" providerId="ADAL" clId="{56E9DFAE-DDAD-4FCA-8AED-56B2D15DB479}" dt="2026-02-13T00:51:55.222" v="20959" actId="1038"/>
          <ac:spMkLst>
            <pc:docMk/>
            <pc:sldMk cId="3316629538" sldId="6058"/>
            <ac:spMk id="4" creationId="{DEAA7296-DC2A-E0DE-3930-2E1D7533999F}"/>
          </ac:spMkLst>
        </pc:spChg>
        <pc:spChg chg="add mod topLvl">
          <ac:chgData name="松浦英宗" userId="9b03fd3a-662f-49ff-9af1-1b93cf7aab22" providerId="ADAL" clId="{56E9DFAE-DDAD-4FCA-8AED-56B2D15DB479}" dt="2026-02-13T00:51:55.222" v="20959" actId="1038"/>
          <ac:spMkLst>
            <pc:docMk/>
            <pc:sldMk cId="3316629538" sldId="6058"/>
            <ac:spMk id="5" creationId="{C3AFA4F9-C51D-E62D-017D-813ACCB9A1C9}"/>
          </ac:spMkLst>
        </pc:spChg>
        <pc:spChg chg="add del mod ord">
          <ac:chgData name="松浦英宗" userId="9b03fd3a-662f-49ff-9af1-1b93cf7aab22" providerId="ADAL" clId="{56E9DFAE-DDAD-4FCA-8AED-56B2D15DB479}" dt="2026-02-13T00:36:57.671" v="20492"/>
          <ac:spMkLst>
            <pc:docMk/>
            <pc:sldMk cId="3316629538" sldId="6058"/>
            <ac:spMk id="6" creationId="{55A794A9-B96F-B8BF-7830-DC6D48571F94}"/>
          </ac:spMkLst>
        </pc:spChg>
        <pc:spChg chg="add del mod">
          <ac:chgData name="松浦英宗" userId="9b03fd3a-662f-49ff-9af1-1b93cf7aab22" providerId="ADAL" clId="{56E9DFAE-DDAD-4FCA-8AED-56B2D15DB479}" dt="2026-02-13T00:36:57.671" v="20492"/>
          <ac:spMkLst>
            <pc:docMk/>
            <pc:sldMk cId="3316629538" sldId="6058"/>
            <ac:spMk id="7" creationId="{BC617905-0152-B32C-2B19-FC077ED79002}"/>
          </ac:spMkLst>
        </pc:spChg>
        <pc:spChg chg="mod ord">
          <ac:chgData name="松浦英宗" userId="9b03fd3a-662f-49ff-9af1-1b93cf7aab22" providerId="ADAL" clId="{56E9DFAE-DDAD-4FCA-8AED-56B2D15DB479}" dt="2026-02-13T00:51:40.085" v="20912" actId="164"/>
          <ac:spMkLst>
            <pc:docMk/>
            <pc:sldMk cId="3316629538" sldId="6058"/>
            <ac:spMk id="8" creationId="{E648433D-651A-47F0-BC52-AAB9BBA4CFFB}"/>
          </ac:spMkLst>
        </pc:spChg>
        <pc:spChg chg="add mod topLvl">
          <ac:chgData name="松浦英宗" userId="9b03fd3a-662f-49ff-9af1-1b93cf7aab22" providerId="ADAL" clId="{56E9DFAE-DDAD-4FCA-8AED-56B2D15DB479}" dt="2026-02-13T00:51:55.222" v="20959" actId="1038"/>
          <ac:spMkLst>
            <pc:docMk/>
            <pc:sldMk cId="3316629538" sldId="6058"/>
            <ac:spMk id="10" creationId="{8FC42418-C193-944E-E0A0-D9B41DEC218B}"/>
          </ac:spMkLst>
        </pc:spChg>
        <pc:spChg chg="add mod topLvl">
          <ac:chgData name="松浦英宗" userId="9b03fd3a-662f-49ff-9af1-1b93cf7aab22" providerId="ADAL" clId="{56E9DFAE-DDAD-4FCA-8AED-56B2D15DB479}" dt="2026-02-13T00:51:55.222" v="20959" actId="1038"/>
          <ac:spMkLst>
            <pc:docMk/>
            <pc:sldMk cId="3316629538" sldId="6058"/>
            <ac:spMk id="11" creationId="{D7BB8E02-F98C-C78E-47F5-CD713DD80675}"/>
          </ac:spMkLst>
        </pc:spChg>
        <pc:spChg chg="add mod topLvl">
          <ac:chgData name="松浦英宗" userId="9b03fd3a-662f-49ff-9af1-1b93cf7aab22" providerId="ADAL" clId="{56E9DFAE-DDAD-4FCA-8AED-56B2D15DB479}" dt="2026-02-13T00:51:55.222" v="20959" actId="1038"/>
          <ac:spMkLst>
            <pc:docMk/>
            <pc:sldMk cId="3316629538" sldId="6058"/>
            <ac:spMk id="12" creationId="{84FE7CCA-9790-5D3C-9485-A1DFFD277AEA}"/>
          </ac:spMkLst>
        </pc:spChg>
        <pc:spChg chg="add mod">
          <ac:chgData name="松浦英宗" userId="9b03fd3a-662f-49ff-9af1-1b93cf7aab22" providerId="ADAL" clId="{56E9DFAE-DDAD-4FCA-8AED-56B2D15DB479}" dt="2026-02-13T00:54:09.174" v="21084" actId="113"/>
          <ac:spMkLst>
            <pc:docMk/>
            <pc:sldMk cId="3316629538" sldId="6058"/>
            <ac:spMk id="14" creationId="{AAB12D62-EDED-3797-B075-6273D1FBFA1F}"/>
          </ac:spMkLst>
        </pc:spChg>
        <pc:spChg chg="add mod">
          <ac:chgData name="松浦英宗" userId="9b03fd3a-662f-49ff-9af1-1b93cf7aab22" providerId="ADAL" clId="{56E9DFAE-DDAD-4FCA-8AED-56B2D15DB479}" dt="2026-02-13T00:54:02.382" v="21082" actId="1036"/>
          <ac:spMkLst>
            <pc:docMk/>
            <pc:sldMk cId="3316629538" sldId="6058"/>
            <ac:spMk id="15" creationId="{426F3932-C910-EBBA-B059-9D2341E87B35}"/>
          </ac:spMkLst>
        </pc:spChg>
        <pc:spChg chg="add mod">
          <ac:chgData name="松浦英宗" userId="9b03fd3a-662f-49ff-9af1-1b93cf7aab22" providerId="ADAL" clId="{56E9DFAE-DDAD-4FCA-8AED-56B2D15DB479}" dt="2026-02-13T00:51:55.222" v="20959" actId="1038"/>
          <ac:spMkLst>
            <pc:docMk/>
            <pc:sldMk cId="3316629538" sldId="6058"/>
            <ac:spMk id="16" creationId="{57E8B08C-E77F-63E1-7310-9F74C931FBD4}"/>
          </ac:spMkLst>
        </pc:spChg>
        <pc:spChg chg="add mod">
          <ac:chgData name="松浦英宗" userId="9b03fd3a-662f-49ff-9af1-1b93cf7aab22" providerId="ADAL" clId="{56E9DFAE-DDAD-4FCA-8AED-56B2D15DB479}" dt="2026-02-13T00:50:27.649" v="20893" actId="571"/>
          <ac:spMkLst>
            <pc:docMk/>
            <pc:sldMk cId="3316629538" sldId="6058"/>
            <ac:spMk id="17" creationId="{639E46D1-6A9E-8977-15EC-31853CF96E30}"/>
          </ac:spMkLst>
        </pc:spChg>
        <pc:spChg chg="add mod">
          <ac:chgData name="松浦英宗" userId="9b03fd3a-662f-49ff-9af1-1b93cf7aab22" providerId="ADAL" clId="{56E9DFAE-DDAD-4FCA-8AED-56B2D15DB479}" dt="2026-02-13T00:50:27.649" v="20893" actId="571"/>
          <ac:spMkLst>
            <pc:docMk/>
            <pc:sldMk cId="3316629538" sldId="6058"/>
            <ac:spMk id="18" creationId="{5AD07027-4311-DD09-6A48-50F6B6608329}"/>
          </ac:spMkLst>
        </pc:spChg>
        <pc:spChg chg="add mod">
          <ac:chgData name="松浦英宗" userId="9b03fd3a-662f-49ff-9af1-1b93cf7aab22" providerId="ADAL" clId="{56E9DFAE-DDAD-4FCA-8AED-56B2D15DB479}" dt="2026-02-13T00:51:55.222" v="20959" actId="1038"/>
          <ac:spMkLst>
            <pc:docMk/>
            <pc:sldMk cId="3316629538" sldId="6058"/>
            <ac:spMk id="19" creationId="{EB2DCA68-D1A7-252C-1F6E-DF0F63B234DD}"/>
          </ac:spMkLst>
        </pc:spChg>
        <pc:spChg chg="add mod">
          <ac:chgData name="松浦英宗" userId="9b03fd3a-662f-49ff-9af1-1b93cf7aab22" providerId="ADAL" clId="{56E9DFAE-DDAD-4FCA-8AED-56B2D15DB479}" dt="2026-02-13T00:51:55.222" v="20959" actId="1038"/>
          <ac:spMkLst>
            <pc:docMk/>
            <pc:sldMk cId="3316629538" sldId="6058"/>
            <ac:spMk id="20" creationId="{D3B71CE4-0928-9EB4-13C9-C4D4AB0C4822}"/>
          </ac:spMkLst>
        </pc:spChg>
        <pc:grpChg chg="add del mod topLvl">
          <ac:chgData name="松浦英宗" userId="9b03fd3a-662f-49ff-9af1-1b93cf7aab22" providerId="ADAL" clId="{56E9DFAE-DDAD-4FCA-8AED-56B2D15DB479}" dt="2026-02-13T00:51:40.085" v="20912" actId="164"/>
          <ac:grpSpMkLst>
            <pc:docMk/>
            <pc:sldMk cId="3316629538" sldId="6058"/>
            <ac:grpSpMk id="9" creationId="{5BD05AD5-080F-5D50-2C94-81C905D2A52C}"/>
          </ac:grpSpMkLst>
        </pc:grpChg>
        <pc:grpChg chg="add del mod">
          <ac:chgData name="松浦英宗" userId="9b03fd3a-662f-49ff-9af1-1b93cf7aab22" providerId="ADAL" clId="{56E9DFAE-DDAD-4FCA-8AED-56B2D15DB479}" dt="2026-02-13T00:51:32.173" v="20909" actId="165"/>
          <ac:grpSpMkLst>
            <pc:docMk/>
            <pc:sldMk cId="3316629538" sldId="6058"/>
            <ac:grpSpMk id="13" creationId="{5E239CD5-B06E-61AA-9DFE-F9D03BA149DD}"/>
          </ac:grpSpMkLst>
        </pc:grpChg>
        <pc:cxnChg chg="add mod ord">
          <ac:chgData name="松浦英宗" userId="9b03fd3a-662f-49ff-9af1-1b93cf7aab22" providerId="ADAL" clId="{56E9DFAE-DDAD-4FCA-8AED-56B2D15DB479}" dt="2026-02-13T00:52:45.837" v="20975" actId="14100"/>
          <ac:cxnSpMkLst>
            <pc:docMk/>
            <pc:sldMk cId="3316629538" sldId="6058"/>
            <ac:cxnSpMk id="22" creationId="{DE417823-0ACC-8E9F-0B30-020CCA563574}"/>
          </ac:cxnSpMkLst>
        </pc:cxnChg>
        <pc:cxnChg chg="add mod">
          <ac:chgData name="松浦英宗" userId="9b03fd3a-662f-49ff-9af1-1b93cf7aab22" providerId="ADAL" clId="{56E9DFAE-DDAD-4FCA-8AED-56B2D15DB479}" dt="2026-02-13T00:52:56.351" v="20978" actId="14100"/>
          <ac:cxnSpMkLst>
            <pc:docMk/>
            <pc:sldMk cId="3316629538" sldId="6058"/>
            <ac:cxnSpMk id="27" creationId="{ADA1B8F8-B9C3-A1C4-8361-252A23F0F95C}"/>
          </ac:cxnSpMkLst>
        </pc:cxnChg>
        <pc:cxnChg chg="add mod">
          <ac:chgData name="松浦英宗" userId="9b03fd3a-662f-49ff-9af1-1b93cf7aab22" providerId="ADAL" clId="{56E9DFAE-DDAD-4FCA-8AED-56B2D15DB479}" dt="2026-02-13T00:53:10.381" v="20988" actId="14100"/>
          <ac:cxnSpMkLst>
            <pc:docMk/>
            <pc:sldMk cId="3316629538" sldId="6058"/>
            <ac:cxnSpMk id="29" creationId="{154F9108-BA1C-36E7-7E03-78F0E35667A7}"/>
          </ac:cxnSpMkLst>
        </pc:cxnChg>
        <pc:cxnChg chg="add mod">
          <ac:chgData name="松浦英宗" userId="9b03fd3a-662f-49ff-9af1-1b93cf7aab22" providerId="ADAL" clId="{56E9DFAE-DDAD-4FCA-8AED-56B2D15DB479}" dt="2026-02-13T00:53:23.831" v="21010" actId="1076"/>
          <ac:cxnSpMkLst>
            <pc:docMk/>
            <pc:sldMk cId="3316629538" sldId="6058"/>
            <ac:cxnSpMk id="31" creationId="{EAB8B992-A503-FEA6-5CCE-F0738BB2D4D5}"/>
          </ac:cxnSpMkLst>
        </pc:cxnChg>
      </pc:sldChg>
      <pc:sldChg chg="addSp modSp add del mod">
        <pc:chgData name="松浦英宗" userId="9b03fd3a-662f-49ff-9af1-1b93cf7aab22" providerId="ADAL" clId="{56E9DFAE-DDAD-4FCA-8AED-56B2D15DB479}" dt="2026-02-13T04:42:50.933" v="24485"/>
        <pc:sldMkLst>
          <pc:docMk/>
          <pc:sldMk cId="1020342316" sldId="6059"/>
        </pc:sldMkLst>
        <pc:spChg chg="mod">
          <ac:chgData name="松浦英宗" userId="9b03fd3a-662f-49ff-9af1-1b93cf7aab22" providerId="ADAL" clId="{56E9DFAE-DDAD-4FCA-8AED-56B2D15DB479}" dt="2026-02-13T00:58:53.823" v="21095" actId="207"/>
          <ac:spMkLst>
            <pc:docMk/>
            <pc:sldMk cId="1020342316" sldId="6059"/>
            <ac:spMk id="2" creationId="{15B641AC-7592-662F-2844-94167F9ADC34}"/>
          </ac:spMkLst>
        </pc:spChg>
        <pc:spChg chg="add mod ord">
          <ac:chgData name="松浦英宗" userId="9b03fd3a-662f-49ff-9af1-1b93cf7aab22" providerId="ADAL" clId="{56E9DFAE-DDAD-4FCA-8AED-56B2D15DB479}" dt="2026-02-13T01:01:37.701" v="21199" actId="20577"/>
          <ac:spMkLst>
            <pc:docMk/>
            <pc:sldMk cId="1020342316" sldId="6059"/>
            <ac:spMk id="3" creationId="{633A1AE3-3163-17A7-9757-6FAB5E65F5E5}"/>
          </ac:spMkLst>
        </pc:spChg>
        <pc:spChg chg="add mod ord">
          <ac:chgData name="松浦英宗" userId="9b03fd3a-662f-49ff-9af1-1b93cf7aab22" providerId="ADAL" clId="{56E9DFAE-DDAD-4FCA-8AED-56B2D15DB479}" dt="2026-02-13T01:01:49.203" v="21218" actId="20577"/>
          <ac:spMkLst>
            <pc:docMk/>
            <pc:sldMk cId="1020342316" sldId="6059"/>
            <ac:spMk id="4" creationId="{6E2ED72D-BF04-7913-69AF-98CCB6E6BFA0}"/>
          </ac:spMkLst>
        </pc:spChg>
        <pc:spChg chg="add mod ord">
          <ac:chgData name="松浦英宗" userId="9b03fd3a-662f-49ff-9af1-1b93cf7aab22" providerId="ADAL" clId="{56E9DFAE-DDAD-4FCA-8AED-56B2D15DB479}" dt="2026-02-13T01:01:58.506" v="21239" actId="20577"/>
          <ac:spMkLst>
            <pc:docMk/>
            <pc:sldMk cId="1020342316" sldId="6059"/>
            <ac:spMk id="5" creationId="{EEA8429E-B029-B312-B28C-C3C34783C5B9}"/>
          </ac:spMkLst>
        </pc:spChg>
        <pc:spChg chg="add mod">
          <ac:chgData name="松浦英宗" userId="9b03fd3a-662f-49ff-9af1-1b93cf7aab22" providerId="ADAL" clId="{56E9DFAE-DDAD-4FCA-8AED-56B2D15DB479}" dt="2026-02-13T00:58:59.850" v="21096" actId="207"/>
          <ac:spMkLst>
            <pc:docMk/>
            <pc:sldMk cId="1020342316" sldId="6059"/>
            <ac:spMk id="6" creationId="{9828D127-2D68-76E4-68FD-F88C04D7860F}"/>
          </ac:spMkLst>
        </pc:spChg>
        <pc:spChg chg="add mod">
          <ac:chgData name="松浦英宗" userId="9b03fd3a-662f-49ff-9af1-1b93cf7aab22" providerId="ADAL" clId="{56E9DFAE-DDAD-4FCA-8AED-56B2D15DB479}" dt="2026-02-13T01:01:23.055" v="21170" actId="20577"/>
          <ac:spMkLst>
            <pc:docMk/>
            <pc:sldMk cId="1020342316" sldId="6059"/>
            <ac:spMk id="7" creationId="{CFB89132-FA28-6474-1C99-99ACD5CC4C14}"/>
          </ac:spMkLst>
        </pc:spChg>
        <pc:spChg chg="add mod">
          <ac:chgData name="松浦英宗" userId="9b03fd3a-662f-49ff-9af1-1b93cf7aab22" providerId="ADAL" clId="{56E9DFAE-DDAD-4FCA-8AED-56B2D15DB479}" dt="2026-02-13T01:01:25.429" v="21174" actId="20577"/>
          <ac:spMkLst>
            <pc:docMk/>
            <pc:sldMk cId="1020342316" sldId="6059"/>
            <ac:spMk id="8" creationId="{0B187242-81EC-7E0B-FA5A-B83FB413CC80}"/>
          </ac:spMkLst>
        </pc:spChg>
        <pc:spChg chg="add mod">
          <ac:chgData name="松浦英宗" userId="9b03fd3a-662f-49ff-9af1-1b93cf7aab22" providerId="ADAL" clId="{56E9DFAE-DDAD-4FCA-8AED-56B2D15DB479}" dt="2026-02-13T01:02:24.968" v="21343" actId="20577"/>
          <ac:spMkLst>
            <pc:docMk/>
            <pc:sldMk cId="1020342316" sldId="6059"/>
            <ac:spMk id="12" creationId="{F5ABA47B-B2C8-23BA-BA85-80F251CBF948}"/>
          </ac:spMkLst>
        </pc:spChg>
        <pc:spChg chg="add mod">
          <ac:chgData name="松浦英宗" userId="9b03fd3a-662f-49ff-9af1-1b93cf7aab22" providerId="ADAL" clId="{56E9DFAE-DDAD-4FCA-8AED-56B2D15DB479}" dt="2026-02-13T01:00:48.435" v="21160"/>
          <ac:spMkLst>
            <pc:docMk/>
            <pc:sldMk cId="1020342316" sldId="6059"/>
            <ac:spMk id="13" creationId="{081B47FA-FE98-2718-B0FF-E9AE958EFA49}"/>
          </ac:spMkLst>
        </pc:spChg>
        <pc:spChg chg="add mod">
          <ac:chgData name="松浦英宗" userId="9b03fd3a-662f-49ff-9af1-1b93cf7aab22" providerId="ADAL" clId="{56E9DFAE-DDAD-4FCA-8AED-56B2D15DB479}" dt="2026-02-13T01:01:06.764" v="21162"/>
          <ac:spMkLst>
            <pc:docMk/>
            <pc:sldMk cId="1020342316" sldId="6059"/>
            <ac:spMk id="14" creationId="{32EBBDA0-FF7D-92C9-3215-B21BAE81D7D5}"/>
          </ac:spMkLst>
        </pc:spChg>
        <pc:spChg chg="add mod">
          <ac:chgData name="松浦英宗" userId="9b03fd3a-662f-49ff-9af1-1b93cf7aab22" providerId="ADAL" clId="{56E9DFAE-DDAD-4FCA-8AED-56B2D15DB479}" dt="2026-02-13T01:01:12.852" v="21164"/>
          <ac:spMkLst>
            <pc:docMk/>
            <pc:sldMk cId="1020342316" sldId="6059"/>
            <ac:spMk id="15" creationId="{656EF22A-B368-B8F8-1DAC-A56A018DA8A1}"/>
          </ac:spMkLst>
        </pc:spChg>
        <pc:spChg chg="add mod">
          <ac:chgData name="松浦英宗" userId="9b03fd3a-662f-49ff-9af1-1b93cf7aab22" providerId="ADAL" clId="{56E9DFAE-DDAD-4FCA-8AED-56B2D15DB479}" dt="2026-02-13T01:01:19.222" v="21166"/>
          <ac:spMkLst>
            <pc:docMk/>
            <pc:sldMk cId="1020342316" sldId="6059"/>
            <ac:spMk id="16" creationId="{520F4683-B61C-652F-C4DF-EEC82F306B4F}"/>
          </ac:spMkLst>
        </pc:spChg>
        <pc:cxnChg chg="add mod">
          <ac:chgData name="松浦英宗" userId="9b03fd3a-662f-49ff-9af1-1b93cf7aab22" providerId="ADAL" clId="{56E9DFAE-DDAD-4FCA-8AED-56B2D15DB479}" dt="2026-02-13T01:00:19.943" v="21155" actId="14100"/>
          <ac:cxnSpMkLst>
            <pc:docMk/>
            <pc:sldMk cId="1020342316" sldId="6059"/>
            <ac:cxnSpMk id="9" creationId="{8E3E1C58-26E1-0CE7-9232-63C1DAEFF4F9}"/>
          </ac:cxnSpMkLst>
        </pc:cxnChg>
      </pc:sldChg>
      <pc:sldChg chg="addSp modSp add del mod">
        <pc:chgData name="松浦英宗" userId="9b03fd3a-662f-49ff-9af1-1b93cf7aab22" providerId="ADAL" clId="{56E9DFAE-DDAD-4FCA-8AED-56B2D15DB479}" dt="2026-02-13T04:40:37.524" v="24484" actId="47"/>
        <pc:sldMkLst>
          <pc:docMk/>
          <pc:sldMk cId="616224537" sldId="6060"/>
        </pc:sldMkLst>
        <pc:spChg chg="mod">
          <ac:chgData name="松浦英宗" userId="9b03fd3a-662f-49ff-9af1-1b93cf7aab22" providerId="ADAL" clId="{56E9DFAE-DDAD-4FCA-8AED-56B2D15DB479}" dt="2026-02-13T01:13:45.403" v="21485" actId="20577"/>
          <ac:spMkLst>
            <pc:docMk/>
            <pc:sldMk cId="616224537" sldId="6060"/>
            <ac:spMk id="2" creationId="{A1F59BB3-222A-9779-38AF-31888BA0160A}"/>
          </ac:spMkLst>
        </pc:spChg>
        <pc:spChg chg="add mod">
          <ac:chgData name="松浦英宗" userId="9b03fd3a-662f-49ff-9af1-1b93cf7aab22" providerId="ADAL" clId="{56E9DFAE-DDAD-4FCA-8AED-56B2D15DB479}" dt="2026-02-13T02:10:11.790" v="22552" actId="14100"/>
          <ac:spMkLst>
            <pc:docMk/>
            <pc:sldMk cId="616224537" sldId="6060"/>
            <ac:spMk id="3" creationId="{8F3EDFBD-913D-CA80-2818-8F2BE04A7B08}"/>
          </ac:spMkLst>
        </pc:spChg>
        <pc:spChg chg="add mod">
          <ac:chgData name="松浦英宗" userId="9b03fd3a-662f-49ff-9af1-1b93cf7aab22" providerId="ADAL" clId="{56E9DFAE-DDAD-4FCA-8AED-56B2D15DB479}" dt="2026-02-13T01:09:13.655" v="21401" actId="20577"/>
          <ac:spMkLst>
            <pc:docMk/>
            <pc:sldMk cId="616224537" sldId="6060"/>
            <ac:spMk id="4" creationId="{9F5F61BE-93E4-BF8F-4F16-ED146482376E}"/>
          </ac:spMkLst>
        </pc:spChg>
        <pc:spChg chg="mod">
          <ac:chgData name="松浦英宗" userId="9b03fd3a-662f-49ff-9af1-1b93cf7aab22" providerId="ADAL" clId="{56E9DFAE-DDAD-4FCA-8AED-56B2D15DB479}" dt="2026-02-13T02:10:13.638" v="22553" actId="14100"/>
          <ac:spMkLst>
            <pc:docMk/>
            <pc:sldMk cId="616224537" sldId="6060"/>
            <ac:spMk id="10" creationId="{4302D220-18FE-DA54-AD6D-CA922FE08C72}"/>
          </ac:spMkLst>
        </pc:spChg>
        <pc:spChg chg="mod">
          <ac:chgData name="松浦英宗" userId="9b03fd3a-662f-49ff-9af1-1b93cf7aab22" providerId="ADAL" clId="{56E9DFAE-DDAD-4FCA-8AED-56B2D15DB479}" dt="2026-02-13T01:09:17.501" v="21406" actId="20577"/>
          <ac:spMkLst>
            <pc:docMk/>
            <pc:sldMk cId="616224537" sldId="6060"/>
            <ac:spMk id="11" creationId="{2483AF52-B9B5-54CE-4C24-A56D0BB48F2A}"/>
          </ac:spMkLst>
        </pc:spChg>
        <pc:spChg chg="mod">
          <ac:chgData name="松浦英宗" userId="9b03fd3a-662f-49ff-9af1-1b93cf7aab22" providerId="ADAL" clId="{56E9DFAE-DDAD-4FCA-8AED-56B2D15DB479}" dt="2026-02-13T02:10:15.422" v="22554" actId="14100"/>
          <ac:spMkLst>
            <pc:docMk/>
            <pc:sldMk cId="616224537" sldId="6060"/>
            <ac:spMk id="13" creationId="{67D82901-DF42-A3C4-BA20-F488B274C0FC}"/>
          </ac:spMkLst>
        </pc:spChg>
        <pc:spChg chg="mod">
          <ac:chgData name="松浦英宗" userId="9b03fd3a-662f-49ff-9af1-1b93cf7aab22" providerId="ADAL" clId="{56E9DFAE-DDAD-4FCA-8AED-56B2D15DB479}" dt="2026-02-13T01:11:33.651" v="21427" actId="207"/>
          <ac:spMkLst>
            <pc:docMk/>
            <pc:sldMk cId="616224537" sldId="6060"/>
            <ac:spMk id="14" creationId="{1A649BDB-92B1-F45E-B84E-C65E4A5C4C46}"/>
          </ac:spMkLst>
        </pc:spChg>
        <pc:spChg chg="add mod ord">
          <ac:chgData name="松浦英宗" userId="9b03fd3a-662f-49ff-9af1-1b93cf7aab22" providerId="ADAL" clId="{56E9DFAE-DDAD-4FCA-8AED-56B2D15DB479}" dt="2026-02-13T01:11:30.131" v="21426" actId="14100"/>
          <ac:spMkLst>
            <pc:docMk/>
            <pc:sldMk cId="616224537" sldId="6060"/>
            <ac:spMk id="17" creationId="{E849785F-16BD-67DE-8880-ED1B1CAFD271}"/>
          </ac:spMkLst>
        </pc:spChg>
        <pc:spChg chg="add mod">
          <ac:chgData name="松浦英宗" userId="9b03fd3a-662f-49ff-9af1-1b93cf7aab22" providerId="ADAL" clId="{56E9DFAE-DDAD-4FCA-8AED-56B2D15DB479}" dt="2026-02-13T01:14:52.222" v="21500" actId="14100"/>
          <ac:spMkLst>
            <pc:docMk/>
            <pc:sldMk cId="616224537" sldId="6060"/>
            <ac:spMk id="18" creationId="{AF11DDD9-315C-B3C7-20FE-93CF9D89E8F5}"/>
          </ac:spMkLst>
        </pc:spChg>
        <pc:grpChg chg="add mod">
          <ac:chgData name="松浦英宗" userId="9b03fd3a-662f-49ff-9af1-1b93cf7aab22" providerId="ADAL" clId="{56E9DFAE-DDAD-4FCA-8AED-56B2D15DB479}" dt="2026-02-13T01:08:28.284" v="21390" actId="164"/>
          <ac:grpSpMkLst>
            <pc:docMk/>
            <pc:sldMk cId="616224537" sldId="6060"/>
            <ac:grpSpMk id="8" creationId="{6C5A0750-4408-6DB4-5F2C-6BF59F308FD5}"/>
          </ac:grpSpMkLst>
        </pc:grpChg>
        <pc:grpChg chg="add mod">
          <ac:chgData name="松浦英宗" userId="9b03fd3a-662f-49ff-9af1-1b93cf7aab22" providerId="ADAL" clId="{56E9DFAE-DDAD-4FCA-8AED-56B2D15DB479}" dt="2026-02-13T01:08:28.284" v="21390" actId="164"/>
          <ac:grpSpMkLst>
            <pc:docMk/>
            <pc:sldMk cId="616224537" sldId="6060"/>
            <ac:grpSpMk id="9" creationId="{D562824E-1DA0-34FD-65C2-DE7A06AEE7F9}"/>
          </ac:grpSpMkLst>
        </pc:grpChg>
        <pc:grpChg chg="add mod">
          <ac:chgData name="松浦英宗" userId="9b03fd3a-662f-49ff-9af1-1b93cf7aab22" providerId="ADAL" clId="{56E9DFAE-DDAD-4FCA-8AED-56B2D15DB479}" dt="2026-02-13T01:08:28.284" v="21390" actId="164"/>
          <ac:grpSpMkLst>
            <pc:docMk/>
            <pc:sldMk cId="616224537" sldId="6060"/>
            <ac:grpSpMk id="12" creationId="{BEBF5861-4D9E-80D8-90E6-6DC0A9C947E4}"/>
          </ac:grpSpMkLst>
        </pc:grpChg>
        <pc:grpChg chg="add mod">
          <ac:chgData name="松浦英宗" userId="9b03fd3a-662f-49ff-9af1-1b93cf7aab22" providerId="ADAL" clId="{56E9DFAE-DDAD-4FCA-8AED-56B2D15DB479}" dt="2026-02-13T01:08:32.285" v="21392" actId="164"/>
          <ac:grpSpMkLst>
            <pc:docMk/>
            <pc:sldMk cId="616224537" sldId="6060"/>
            <ac:grpSpMk id="15" creationId="{FADB9C63-ECEF-AE3F-79CD-942D95F56985}"/>
          </ac:grpSpMkLst>
        </pc:grpChg>
        <pc:grpChg chg="add mod">
          <ac:chgData name="松浦英宗" userId="9b03fd3a-662f-49ff-9af1-1b93cf7aab22" providerId="ADAL" clId="{56E9DFAE-DDAD-4FCA-8AED-56B2D15DB479}" dt="2026-02-13T01:13:30.092" v="21452" actId="1076"/>
          <ac:grpSpMkLst>
            <pc:docMk/>
            <pc:sldMk cId="616224537" sldId="6060"/>
            <ac:grpSpMk id="16" creationId="{547E4088-2063-6647-3F17-D1AA98C227E8}"/>
          </ac:grpSpMkLst>
        </pc:grpChg>
        <pc:cxnChg chg="add mod">
          <ac:chgData name="松浦英宗" userId="9b03fd3a-662f-49ff-9af1-1b93cf7aab22" providerId="ADAL" clId="{56E9DFAE-DDAD-4FCA-8AED-56B2D15DB479}" dt="2026-02-13T01:08:32.285" v="21392" actId="164"/>
          <ac:cxnSpMkLst>
            <pc:docMk/>
            <pc:sldMk cId="616224537" sldId="6060"/>
            <ac:cxnSpMk id="5" creationId="{0604031E-861F-713D-CC70-C37BE5391B3B}"/>
          </ac:cxnSpMkLst>
        </pc:cxnChg>
      </pc:sldChg>
      <pc:sldChg chg="addSp delSp modSp add del mod ord">
        <pc:chgData name="松浦英宗" userId="9b03fd3a-662f-49ff-9af1-1b93cf7aab22" providerId="ADAL" clId="{56E9DFAE-DDAD-4FCA-8AED-56B2D15DB479}" dt="2026-02-13T04:40:37.524" v="24484" actId="47"/>
        <pc:sldMkLst>
          <pc:docMk/>
          <pc:sldMk cId="1011472610" sldId="6061"/>
        </pc:sldMkLst>
        <pc:spChg chg="mod">
          <ac:chgData name="松浦英宗" userId="9b03fd3a-662f-49ff-9af1-1b93cf7aab22" providerId="ADAL" clId="{56E9DFAE-DDAD-4FCA-8AED-56B2D15DB479}" dt="2026-02-13T01:34:40.067" v="21856" actId="20577"/>
          <ac:spMkLst>
            <pc:docMk/>
            <pc:sldMk cId="1011472610" sldId="6061"/>
            <ac:spMk id="2" creationId="{7D15AC5B-7B62-BB46-624B-18123DD681AE}"/>
          </ac:spMkLst>
        </pc:spChg>
        <pc:spChg chg="add mod topLvl">
          <ac:chgData name="松浦英宗" userId="9b03fd3a-662f-49ff-9af1-1b93cf7aab22" providerId="ADAL" clId="{56E9DFAE-DDAD-4FCA-8AED-56B2D15DB479}" dt="2026-02-13T01:26:26.994" v="21613" actId="164"/>
          <ac:spMkLst>
            <pc:docMk/>
            <pc:sldMk cId="1011472610" sldId="6061"/>
            <ac:spMk id="3" creationId="{846D2FE6-5E06-DB3D-4A9B-6A68EBFEC6C1}"/>
          </ac:spMkLst>
        </pc:spChg>
        <pc:spChg chg="add mod topLvl">
          <ac:chgData name="松浦英宗" userId="9b03fd3a-662f-49ff-9af1-1b93cf7aab22" providerId="ADAL" clId="{56E9DFAE-DDAD-4FCA-8AED-56B2D15DB479}" dt="2026-02-13T01:33:59.040" v="21841" actId="14100"/>
          <ac:spMkLst>
            <pc:docMk/>
            <pc:sldMk cId="1011472610" sldId="6061"/>
            <ac:spMk id="4" creationId="{F5953ECE-AEDB-49DF-E2DF-78192A08ACE0}"/>
          </ac:spMkLst>
        </pc:spChg>
        <pc:spChg chg="add mod topLvl">
          <ac:chgData name="松浦英宗" userId="9b03fd3a-662f-49ff-9af1-1b93cf7aab22" providerId="ADAL" clId="{56E9DFAE-DDAD-4FCA-8AED-56B2D15DB479}" dt="2026-02-13T01:34:04.889" v="21842" actId="14100"/>
          <ac:spMkLst>
            <pc:docMk/>
            <pc:sldMk cId="1011472610" sldId="6061"/>
            <ac:spMk id="5" creationId="{1AB5A2B4-B4DB-9A46-FD1D-C5797A2F6710}"/>
          </ac:spMkLst>
        </pc:spChg>
        <pc:spChg chg="mod">
          <ac:chgData name="松浦英宗" userId="9b03fd3a-662f-49ff-9af1-1b93cf7aab22" providerId="ADAL" clId="{56E9DFAE-DDAD-4FCA-8AED-56B2D15DB479}" dt="2026-02-13T01:24:15.250" v="21545" actId="571"/>
          <ac:spMkLst>
            <pc:docMk/>
            <pc:sldMk cId="1011472610" sldId="6061"/>
            <ac:spMk id="8" creationId="{82D85349-0231-A8EC-1CB8-35FC2BE123CD}"/>
          </ac:spMkLst>
        </pc:spChg>
        <pc:spChg chg="mod">
          <ac:chgData name="松浦英宗" userId="9b03fd3a-662f-49ff-9af1-1b93cf7aab22" providerId="ADAL" clId="{56E9DFAE-DDAD-4FCA-8AED-56B2D15DB479}" dt="2026-02-13T01:24:15.250" v="21545" actId="571"/>
          <ac:spMkLst>
            <pc:docMk/>
            <pc:sldMk cId="1011472610" sldId="6061"/>
            <ac:spMk id="9" creationId="{0CF4F89F-D9A6-1B2E-57E7-098F651E0E60}"/>
          </ac:spMkLst>
        </pc:spChg>
        <pc:spChg chg="mod">
          <ac:chgData name="松浦英宗" userId="9b03fd3a-662f-49ff-9af1-1b93cf7aab22" providerId="ADAL" clId="{56E9DFAE-DDAD-4FCA-8AED-56B2D15DB479}" dt="2026-02-13T01:24:15.250" v="21545" actId="571"/>
          <ac:spMkLst>
            <pc:docMk/>
            <pc:sldMk cId="1011472610" sldId="6061"/>
            <ac:spMk id="10" creationId="{6B156760-EC56-B98D-36C2-F8DFCF4AD98F}"/>
          </ac:spMkLst>
        </pc:spChg>
        <pc:spChg chg="mod">
          <ac:chgData name="松浦英宗" userId="9b03fd3a-662f-49ff-9af1-1b93cf7aab22" providerId="ADAL" clId="{56E9DFAE-DDAD-4FCA-8AED-56B2D15DB479}" dt="2026-02-13T01:25:19.322" v="21569" actId="165"/>
          <ac:spMkLst>
            <pc:docMk/>
            <pc:sldMk cId="1011472610" sldId="6061"/>
            <ac:spMk id="12" creationId="{643B0BB9-13CA-DBF7-FD9F-9F38BCD0427B}"/>
          </ac:spMkLst>
        </pc:spChg>
        <pc:spChg chg="mod">
          <ac:chgData name="松浦英宗" userId="9b03fd3a-662f-49ff-9af1-1b93cf7aab22" providerId="ADAL" clId="{56E9DFAE-DDAD-4FCA-8AED-56B2D15DB479}" dt="2026-02-13T01:25:19.322" v="21569" actId="165"/>
          <ac:spMkLst>
            <pc:docMk/>
            <pc:sldMk cId="1011472610" sldId="6061"/>
            <ac:spMk id="13" creationId="{DF052082-49B1-2B9C-136C-A750369FD95F}"/>
          </ac:spMkLst>
        </pc:spChg>
        <pc:spChg chg="mod">
          <ac:chgData name="松浦英宗" userId="9b03fd3a-662f-49ff-9af1-1b93cf7aab22" providerId="ADAL" clId="{56E9DFAE-DDAD-4FCA-8AED-56B2D15DB479}" dt="2026-02-13T01:25:19.322" v="21569" actId="165"/>
          <ac:spMkLst>
            <pc:docMk/>
            <pc:sldMk cId="1011472610" sldId="6061"/>
            <ac:spMk id="14" creationId="{C6F8F838-FD6C-743C-D0F2-56FE02D2B5D1}"/>
          </ac:spMkLst>
        </pc:spChg>
        <pc:spChg chg="mod">
          <ac:chgData name="松浦英宗" userId="9b03fd3a-662f-49ff-9af1-1b93cf7aab22" providerId="ADAL" clId="{56E9DFAE-DDAD-4FCA-8AED-56B2D15DB479}" dt="2026-02-13T01:25:19.322" v="21569" actId="165"/>
          <ac:spMkLst>
            <pc:docMk/>
            <pc:sldMk cId="1011472610" sldId="6061"/>
            <ac:spMk id="16" creationId="{CEC76D85-5EBB-7043-7651-005253235289}"/>
          </ac:spMkLst>
        </pc:spChg>
        <pc:spChg chg="mod">
          <ac:chgData name="松浦英宗" userId="9b03fd3a-662f-49ff-9af1-1b93cf7aab22" providerId="ADAL" clId="{56E9DFAE-DDAD-4FCA-8AED-56B2D15DB479}" dt="2026-02-13T01:25:19.322" v="21569" actId="165"/>
          <ac:spMkLst>
            <pc:docMk/>
            <pc:sldMk cId="1011472610" sldId="6061"/>
            <ac:spMk id="17" creationId="{4DD6A41D-91C4-A0C4-88B2-E0E56851FDFE}"/>
          </ac:spMkLst>
        </pc:spChg>
        <pc:spChg chg="mod">
          <ac:chgData name="松浦英宗" userId="9b03fd3a-662f-49ff-9af1-1b93cf7aab22" providerId="ADAL" clId="{56E9DFAE-DDAD-4FCA-8AED-56B2D15DB479}" dt="2026-02-13T01:25:19.322" v="21569" actId="165"/>
          <ac:spMkLst>
            <pc:docMk/>
            <pc:sldMk cId="1011472610" sldId="6061"/>
            <ac:spMk id="18" creationId="{05BD8513-A0C2-72AF-352B-2925D8850A5F}"/>
          </ac:spMkLst>
        </pc:spChg>
        <pc:spChg chg="add mod ord">
          <ac:chgData name="松浦英宗" userId="9b03fd3a-662f-49ff-9af1-1b93cf7aab22" providerId="ADAL" clId="{56E9DFAE-DDAD-4FCA-8AED-56B2D15DB479}" dt="2026-02-13T01:31:22.660" v="21687" actId="404"/>
          <ac:spMkLst>
            <pc:docMk/>
            <pc:sldMk cId="1011472610" sldId="6061"/>
            <ac:spMk id="20" creationId="{9ADF805A-A05C-9848-D203-71ADA8F0CC24}"/>
          </ac:spMkLst>
        </pc:spChg>
        <pc:spChg chg="mod">
          <ac:chgData name="松浦英宗" userId="9b03fd3a-662f-49ff-9af1-1b93cf7aab22" providerId="ADAL" clId="{56E9DFAE-DDAD-4FCA-8AED-56B2D15DB479}" dt="2026-02-13T01:33:59.040" v="21841" actId="14100"/>
          <ac:spMkLst>
            <pc:docMk/>
            <pc:sldMk cId="1011472610" sldId="6061"/>
            <ac:spMk id="24" creationId="{D91E14DC-9F55-730B-1A76-3A40EB322155}"/>
          </ac:spMkLst>
        </pc:spChg>
        <pc:spChg chg="mod">
          <ac:chgData name="松浦英宗" userId="9b03fd3a-662f-49ff-9af1-1b93cf7aab22" providerId="ADAL" clId="{56E9DFAE-DDAD-4FCA-8AED-56B2D15DB479}" dt="2026-02-13T01:34:04.889" v="21842" actId="14100"/>
          <ac:spMkLst>
            <pc:docMk/>
            <pc:sldMk cId="1011472610" sldId="6061"/>
            <ac:spMk id="25" creationId="{A5166AA5-A6DD-E0F3-4899-EE138B4B0A41}"/>
          </ac:spMkLst>
        </pc:spChg>
        <pc:spChg chg="mod">
          <ac:chgData name="松浦英宗" userId="9b03fd3a-662f-49ff-9af1-1b93cf7aab22" providerId="ADAL" clId="{56E9DFAE-DDAD-4FCA-8AED-56B2D15DB479}" dt="2026-02-13T01:27:13.020" v="21630" actId="571"/>
          <ac:spMkLst>
            <pc:docMk/>
            <pc:sldMk cId="1011472610" sldId="6061"/>
            <ac:spMk id="27" creationId="{6BBF3415-7A4D-C363-EDC8-F8CF39772EC4}"/>
          </ac:spMkLst>
        </pc:spChg>
        <pc:spChg chg="mod">
          <ac:chgData name="松浦英宗" userId="9b03fd3a-662f-49ff-9af1-1b93cf7aab22" providerId="ADAL" clId="{56E9DFAE-DDAD-4FCA-8AED-56B2D15DB479}" dt="2026-02-13T01:31:22.660" v="21687" actId="404"/>
          <ac:spMkLst>
            <pc:docMk/>
            <pc:sldMk cId="1011472610" sldId="6061"/>
            <ac:spMk id="28" creationId="{01DDB498-6F8F-7F0A-A811-4380A8A20DDE}"/>
          </ac:spMkLst>
        </pc:spChg>
        <pc:spChg chg="mod">
          <ac:chgData name="松浦英宗" userId="9b03fd3a-662f-49ff-9af1-1b93cf7aab22" providerId="ADAL" clId="{56E9DFAE-DDAD-4FCA-8AED-56B2D15DB479}" dt="2026-02-13T01:33:59.040" v="21841" actId="14100"/>
          <ac:spMkLst>
            <pc:docMk/>
            <pc:sldMk cId="1011472610" sldId="6061"/>
            <ac:spMk id="30" creationId="{3CEC5217-0B92-E491-3054-BC16EB97E082}"/>
          </ac:spMkLst>
        </pc:spChg>
        <pc:spChg chg="mod">
          <ac:chgData name="松浦英宗" userId="9b03fd3a-662f-49ff-9af1-1b93cf7aab22" providerId="ADAL" clId="{56E9DFAE-DDAD-4FCA-8AED-56B2D15DB479}" dt="2026-02-13T01:34:04.889" v="21842" actId="14100"/>
          <ac:spMkLst>
            <pc:docMk/>
            <pc:sldMk cId="1011472610" sldId="6061"/>
            <ac:spMk id="31" creationId="{DB122041-CEC7-98EE-2E3B-AE09592995F2}"/>
          </ac:spMkLst>
        </pc:spChg>
        <pc:spChg chg="mod">
          <ac:chgData name="松浦英宗" userId="9b03fd3a-662f-49ff-9af1-1b93cf7aab22" providerId="ADAL" clId="{56E9DFAE-DDAD-4FCA-8AED-56B2D15DB479}" dt="2026-02-13T01:27:15.163" v="21631" actId="571"/>
          <ac:spMkLst>
            <pc:docMk/>
            <pc:sldMk cId="1011472610" sldId="6061"/>
            <ac:spMk id="33" creationId="{17FE42FB-E9B2-8C5C-0E19-88444359B8F7}"/>
          </ac:spMkLst>
        </pc:spChg>
        <pc:spChg chg="mod">
          <ac:chgData name="松浦英宗" userId="9b03fd3a-662f-49ff-9af1-1b93cf7aab22" providerId="ADAL" clId="{56E9DFAE-DDAD-4FCA-8AED-56B2D15DB479}" dt="2026-02-13T01:31:22.660" v="21687" actId="404"/>
          <ac:spMkLst>
            <pc:docMk/>
            <pc:sldMk cId="1011472610" sldId="6061"/>
            <ac:spMk id="34" creationId="{4A704A7E-1A51-A659-C7AC-3EE3216B5ECB}"/>
          </ac:spMkLst>
        </pc:spChg>
        <pc:spChg chg="add mod ord">
          <ac:chgData name="松浦英宗" userId="9b03fd3a-662f-49ff-9af1-1b93cf7aab22" providerId="ADAL" clId="{56E9DFAE-DDAD-4FCA-8AED-56B2D15DB479}" dt="2026-02-13T01:27:57.610" v="21662" actId="14100"/>
          <ac:spMkLst>
            <pc:docMk/>
            <pc:sldMk cId="1011472610" sldId="6061"/>
            <ac:spMk id="36" creationId="{B48A571B-35D6-EF30-2851-CB335E4C0C99}"/>
          </ac:spMkLst>
        </pc:spChg>
        <pc:spChg chg="add mod">
          <ac:chgData name="松浦英宗" userId="9b03fd3a-662f-49ff-9af1-1b93cf7aab22" providerId="ADAL" clId="{56E9DFAE-DDAD-4FCA-8AED-56B2D15DB479}" dt="2026-02-13T01:32:37.400" v="21737" actId="1076"/>
          <ac:spMkLst>
            <pc:docMk/>
            <pc:sldMk cId="1011472610" sldId="6061"/>
            <ac:spMk id="38" creationId="{FE23346C-70D0-E02A-06E8-CA55D37FE091}"/>
          </ac:spMkLst>
        </pc:spChg>
        <pc:grpChg chg="add del mod">
          <ac:chgData name="松浦英宗" userId="9b03fd3a-662f-49ff-9af1-1b93cf7aab22" providerId="ADAL" clId="{56E9DFAE-DDAD-4FCA-8AED-56B2D15DB479}" dt="2026-02-13T01:25:29.113" v="21576" actId="165"/>
          <ac:grpSpMkLst>
            <pc:docMk/>
            <pc:sldMk cId="1011472610" sldId="6061"/>
            <ac:grpSpMk id="6" creationId="{5F764A85-48C3-4D45-64E3-B2FFB1614F92}"/>
          </ac:grpSpMkLst>
        </pc:grpChg>
        <pc:grpChg chg="add del mod">
          <ac:chgData name="松浦英宗" userId="9b03fd3a-662f-49ff-9af1-1b93cf7aab22" providerId="ADAL" clId="{56E9DFAE-DDAD-4FCA-8AED-56B2D15DB479}" dt="2026-02-13T01:24:15.674" v="21546" actId="478"/>
          <ac:grpSpMkLst>
            <pc:docMk/>
            <pc:sldMk cId="1011472610" sldId="6061"/>
            <ac:grpSpMk id="7" creationId="{67C04133-07A0-406B-A3A2-41D2A5B061CE}"/>
          </ac:grpSpMkLst>
        </pc:grpChg>
        <pc:grpChg chg="add del mod">
          <ac:chgData name="松浦英宗" userId="9b03fd3a-662f-49ff-9af1-1b93cf7aab22" providerId="ADAL" clId="{56E9DFAE-DDAD-4FCA-8AED-56B2D15DB479}" dt="2026-02-13T01:25:21.377" v="21570" actId="478"/>
          <ac:grpSpMkLst>
            <pc:docMk/>
            <pc:sldMk cId="1011472610" sldId="6061"/>
            <ac:grpSpMk id="11" creationId="{D4E20FD8-D7B1-8A5A-651E-056B8B26F92D}"/>
          </ac:grpSpMkLst>
        </pc:grpChg>
        <pc:grpChg chg="add del mod">
          <ac:chgData name="松浦英宗" userId="9b03fd3a-662f-49ff-9af1-1b93cf7aab22" providerId="ADAL" clId="{56E9DFAE-DDAD-4FCA-8AED-56B2D15DB479}" dt="2026-02-13T01:25:21.377" v="21570" actId="478"/>
          <ac:grpSpMkLst>
            <pc:docMk/>
            <pc:sldMk cId="1011472610" sldId="6061"/>
            <ac:grpSpMk id="15" creationId="{3B9F72C7-3F56-1348-35EC-BDF890EE52A5}"/>
          </ac:grpSpMkLst>
        </pc:grpChg>
        <pc:grpChg chg="add del mod">
          <ac:chgData name="松浦英宗" userId="9b03fd3a-662f-49ff-9af1-1b93cf7aab22" providerId="ADAL" clId="{56E9DFAE-DDAD-4FCA-8AED-56B2D15DB479}" dt="2026-02-13T01:25:19.322" v="21569" actId="165"/>
          <ac:grpSpMkLst>
            <pc:docMk/>
            <pc:sldMk cId="1011472610" sldId="6061"/>
            <ac:grpSpMk id="19" creationId="{0940B34E-560A-E1D8-D9C4-1E592588D0A3}"/>
          </ac:grpSpMkLst>
        </pc:grpChg>
        <pc:grpChg chg="add mod">
          <ac:chgData name="松浦英宗" userId="9b03fd3a-662f-49ff-9af1-1b93cf7aab22" providerId="ADAL" clId="{56E9DFAE-DDAD-4FCA-8AED-56B2D15DB479}" dt="2026-02-13T01:27:07.154" v="21627" actId="164"/>
          <ac:grpSpMkLst>
            <pc:docMk/>
            <pc:sldMk cId="1011472610" sldId="6061"/>
            <ac:grpSpMk id="21" creationId="{97B78C1F-E0B8-D19B-A212-B2D3E216727E}"/>
          </ac:grpSpMkLst>
        </pc:grpChg>
        <pc:grpChg chg="add mod">
          <ac:chgData name="松浦英宗" userId="9b03fd3a-662f-49ff-9af1-1b93cf7aab22" providerId="ADAL" clId="{56E9DFAE-DDAD-4FCA-8AED-56B2D15DB479}" dt="2026-02-13T01:27:21.659" v="21634" actId="164"/>
          <ac:grpSpMkLst>
            <pc:docMk/>
            <pc:sldMk cId="1011472610" sldId="6061"/>
            <ac:grpSpMk id="22" creationId="{41EAED9F-27BB-2F74-4795-0D1B254BA027}"/>
          </ac:grpSpMkLst>
        </pc:grpChg>
        <pc:grpChg chg="add mod">
          <ac:chgData name="松浦英宗" userId="9b03fd3a-662f-49ff-9af1-1b93cf7aab22" providerId="ADAL" clId="{56E9DFAE-DDAD-4FCA-8AED-56B2D15DB479}" dt="2026-02-13T01:27:21.659" v="21634" actId="164"/>
          <ac:grpSpMkLst>
            <pc:docMk/>
            <pc:sldMk cId="1011472610" sldId="6061"/>
            <ac:grpSpMk id="23" creationId="{2D9B35A9-2362-40C4-F496-9D62D9688D31}"/>
          </ac:grpSpMkLst>
        </pc:grpChg>
        <pc:grpChg chg="mod">
          <ac:chgData name="松浦英宗" userId="9b03fd3a-662f-49ff-9af1-1b93cf7aab22" providerId="ADAL" clId="{56E9DFAE-DDAD-4FCA-8AED-56B2D15DB479}" dt="2026-02-13T01:27:13.020" v="21630" actId="571"/>
          <ac:grpSpMkLst>
            <pc:docMk/>
            <pc:sldMk cId="1011472610" sldId="6061"/>
            <ac:grpSpMk id="26" creationId="{B8001378-A00A-8165-085E-315A78186B85}"/>
          </ac:grpSpMkLst>
        </pc:grpChg>
        <pc:grpChg chg="add mod">
          <ac:chgData name="松浦英宗" userId="9b03fd3a-662f-49ff-9af1-1b93cf7aab22" providerId="ADAL" clId="{56E9DFAE-DDAD-4FCA-8AED-56B2D15DB479}" dt="2026-02-13T01:27:21.659" v="21634" actId="164"/>
          <ac:grpSpMkLst>
            <pc:docMk/>
            <pc:sldMk cId="1011472610" sldId="6061"/>
            <ac:grpSpMk id="29" creationId="{5119B331-1473-2A0F-8468-D03A1741A9EC}"/>
          </ac:grpSpMkLst>
        </pc:grpChg>
        <pc:grpChg chg="mod">
          <ac:chgData name="松浦英宗" userId="9b03fd3a-662f-49ff-9af1-1b93cf7aab22" providerId="ADAL" clId="{56E9DFAE-DDAD-4FCA-8AED-56B2D15DB479}" dt="2026-02-13T01:27:15.163" v="21631" actId="571"/>
          <ac:grpSpMkLst>
            <pc:docMk/>
            <pc:sldMk cId="1011472610" sldId="6061"/>
            <ac:grpSpMk id="32" creationId="{19CAC08C-9D30-AB68-7E98-6AECE3B871E5}"/>
          </ac:grpSpMkLst>
        </pc:grpChg>
        <pc:grpChg chg="add mod">
          <ac:chgData name="松浦英宗" userId="9b03fd3a-662f-49ff-9af1-1b93cf7aab22" providerId="ADAL" clId="{56E9DFAE-DDAD-4FCA-8AED-56B2D15DB479}" dt="2026-02-13T01:27:52.891" v="21660" actId="164"/>
          <ac:grpSpMkLst>
            <pc:docMk/>
            <pc:sldMk cId="1011472610" sldId="6061"/>
            <ac:grpSpMk id="35" creationId="{0D439F32-D787-ABEA-E504-FB1E83ACC107}"/>
          </ac:grpSpMkLst>
        </pc:grpChg>
        <pc:grpChg chg="add mod">
          <ac:chgData name="松浦英宗" userId="9b03fd3a-662f-49ff-9af1-1b93cf7aab22" providerId="ADAL" clId="{56E9DFAE-DDAD-4FCA-8AED-56B2D15DB479}" dt="2026-02-13T01:27:53.968" v="21661" actId="12788"/>
          <ac:grpSpMkLst>
            <pc:docMk/>
            <pc:sldMk cId="1011472610" sldId="6061"/>
            <ac:grpSpMk id="37" creationId="{6429F218-076D-602F-C0BD-9A29E6E1D851}"/>
          </ac:grpSpMkLst>
        </pc:grpChg>
      </pc:sldChg>
      <pc:sldChg chg="addSp delSp modSp add del mod ord">
        <pc:chgData name="松浦英宗" userId="9b03fd3a-662f-49ff-9af1-1b93cf7aab22" providerId="ADAL" clId="{56E9DFAE-DDAD-4FCA-8AED-56B2D15DB479}" dt="2026-02-13T04:40:37.524" v="24484" actId="47"/>
        <pc:sldMkLst>
          <pc:docMk/>
          <pc:sldMk cId="4285151701" sldId="6062"/>
        </pc:sldMkLst>
        <pc:spChg chg="mod">
          <ac:chgData name="松浦英宗" userId="9b03fd3a-662f-49ff-9af1-1b93cf7aab22" providerId="ADAL" clId="{56E9DFAE-DDAD-4FCA-8AED-56B2D15DB479}" dt="2026-02-13T02:19:37.480" v="22787" actId="12789"/>
          <ac:spMkLst>
            <pc:docMk/>
            <pc:sldMk cId="4285151701" sldId="6062"/>
            <ac:spMk id="2" creationId="{55E73C89-156C-66C2-F884-67CD7648CEA7}"/>
          </ac:spMkLst>
        </pc:spChg>
        <pc:spChg chg="add del mod">
          <ac:chgData name="松浦英宗" userId="9b03fd3a-662f-49ff-9af1-1b93cf7aab22" providerId="ADAL" clId="{56E9DFAE-DDAD-4FCA-8AED-56B2D15DB479}" dt="2026-02-13T01:38:01.521" v="21902" actId="478"/>
          <ac:spMkLst>
            <pc:docMk/>
            <pc:sldMk cId="4285151701" sldId="6062"/>
            <ac:spMk id="3" creationId="{5711AEBD-73CF-9125-EE00-7A3517FD047C}"/>
          </ac:spMkLst>
        </pc:spChg>
        <pc:spChg chg="add mod">
          <ac:chgData name="松浦英宗" userId="9b03fd3a-662f-49ff-9af1-1b93cf7aab22" providerId="ADAL" clId="{56E9DFAE-DDAD-4FCA-8AED-56B2D15DB479}" dt="2026-02-13T02:19:43.533" v="22798" actId="1036"/>
          <ac:spMkLst>
            <pc:docMk/>
            <pc:sldMk cId="4285151701" sldId="6062"/>
            <ac:spMk id="4" creationId="{74F264CD-2CBE-C2F6-B7CC-12E37EA5B779}"/>
          </ac:spMkLst>
        </pc:spChg>
        <pc:spChg chg="mod">
          <ac:chgData name="松浦英宗" userId="9b03fd3a-662f-49ff-9af1-1b93cf7aab22" providerId="ADAL" clId="{56E9DFAE-DDAD-4FCA-8AED-56B2D15DB479}" dt="2026-02-13T01:43:23.671" v="22049" actId="20577"/>
          <ac:spMkLst>
            <pc:docMk/>
            <pc:sldMk cId="4285151701" sldId="6062"/>
            <ac:spMk id="7" creationId="{2FF9A9B9-EEE5-CEA4-0658-D5BDE8628B06}"/>
          </ac:spMkLst>
        </pc:spChg>
        <pc:spChg chg="mod">
          <ac:chgData name="松浦英宗" userId="9b03fd3a-662f-49ff-9af1-1b93cf7aab22" providerId="ADAL" clId="{56E9DFAE-DDAD-4FCA-8AED-56B2D15DB479}" dt="2026-02-13T02:19:43.533" v="22798" actId="1036"/>
          <ac:spMkLst>
            <pc:docMk/>
            <pc:sldMk cId="4285151701" sldId="6062"/>
            <ac:spMk id="8" creationId="{75E205AB-EDC9-223B-7404-061DFC5CCFBB}"/>
          </ac:spMkLst>
        </pc:spChg>
        <pc:spChg chg="mod">
          <ac:chgData name="松浦英宗" userId="9b03fd3a-662f-49ff-9af1-1b93cf7aab22" providerId="ADAL" clId="{56E9DFAE-DDAD-4FCA-8AED-56B2D15DB479}" dt="2026-02-13T01:43:25.687" v="22052" actId="20577"/>
          <ac:spMkLst>
            <pc:docMk/>
            <pc:sldMk cId="4285151701" sldId="6062"/>
            <ac:spMk id="10" creationId="{EA7C1768-B335-D07D-62FA-BF5421167260}"/>
          </ac:spMkLst>
        </pc:spChg>
        <pc:spChg chg="mod">
          <ac:chgData name="松浦英宗" userId="9b03fd3a-662f-49ff-9af1-1b93cf7aab22" providerId="ADAL" clId="{56E9DFAE-DDAD-4FCA-8AED-56B2D15DB479}" dt="2026-02-13T02:19:43.533" v="22798" actId="1036"/>
          <ac:spMkLst>
            <pc:docMk/>
            <pc:sldMk cId="4285151701" sldId="6062"/>
            <ac:spMk id="11" creationId="{C7F69E77-45DD-C6BE-353B-CE3D50E96355}"/>
          </ac:spMkLst>
        </pc:spChg>
        <pc:spChg chg="mod">
          <ac:chgData name="松浦英宗" userId="9b03fd3a-662f-49ff-9af1-1b93cf7aab22" providerId="ADAL" clId="{56E9DFAE-DDAD-4FCA-8AED-56B2D15DB479}" dt="2026-02-13T01:43:33.216" v="22057" actId="12789"/>
          <ac:spMkLst>
            <pc:docMk/>
            <pc:sldMk cId="4285151701" sldId="6062"/>
            <ac:spMk id="13" creationId="{2892D1E7-DF55-E0C3-5496-5218287BFEA1}"/>
          </ac:spMkLst>
        </pc:spChg>
        <pc:spChg chg="mod">
          <ac:chgData name="松浦英宗" userId="9b03fd3a-662f-49ff-9af1-1b93cf7aab22" providerId="ADAL" clId="{56E9DFAE-DDAD-4FCA-8AED-56B2D15DB479}" dt="2026-02-13T02:19:43.533" v="22798" actId="1036"/>
          <ac:spMkLst>
            <pc:docMk/>
            <pc:sldMk cId="4285151701" sldId="6062"/>
            <ac:spMk id="14" creationId="{BCBC7B95-4812-DC82-EA24-74D228A18E08}"/>
          </ac:spMkLst>
        </pc:spChg>
        <pc:spChg chg="add mod">
          <ac:chgData name="松浦英宗" userId="9b03fd3a-662f-49ff-9af1-1b93cf7aab22" providerId="ADAL" clId="{56E9DFAE-DDAD-4FCA-8AED-56B2D15DB479}" dt="2026-02-13T01:43:06.379" v="22021" actId="1036"/>
          <ac:spMkLst>
            <pc:docMk/>
            <pc:sldMk cId="4285151701" sldId="6062"/>
            <ac:spMk id="16" creationId="{A475FD84-3791-A1C4-0FA9-0F816FA5ED4C}"/>
          </ac:spMkLst>
        </pc:spChg>
        <pc:spChg chg="add mod">
          <ac:chgData name="松浦英宗" userId="9b03fd3a-662f-49ff-9af1-1b93cf7aab22" providerId="ADAL" clId="{56E9DFAE-DDAD-4FCA-8AED-56B2D15DB479}" dt="2026-02-13T01:43:06.379" v="22021" actId="1036"/>
          <ac:spMkLst>
            <pc:docMk/>
            <pc:sldMk cId="4285151701" sldId="6062"/>
            <ac:spMk id="17" creationId="{92C417A9-5414-3A23-3C1F-B02E6ABAF603}"/>
          </ac:spMkLst>
        </pc:spChg>
        <pc:spChg chg="add mod">
          <ac:chgData name="松浦英宗" userId="9b03fd3a-662f-49ff-9af1-1b93cf7aab22" providerId="ADAL" clId="{56E9DFAE-DDAD-4FCA-8AED-56B2D15DB479}" dt="2026-02-13T01:43:06.379" v="22021" actId="1036"/>
          <ac:spMkLst>
            <pc:docMk/>
            <pc:sldMk cId="4285151701" sldId="6062"/>
            <ac:spMk id="18" creationId="{90087E69-DC57-0496-E477-EDBBAAC80438}"/>
          </ac:spMkLst>
        </pc:spChg>
        <pc:spChg chg="mod">
          <ac:chgData name="松浦英宗" userId="9b03fd3a-662f-49ff-9af1-1b93cf7aab22" providerId="ADAL" clId="{56E9DFAE-DDAD-4FCA-8AED-56B2D15DB479}" dt="2026-02-13T01:43:06.379" v="22021" actId="1036"/>
          <ac:spMkLst>
            <pc:docMk/>
            <pc:sldMk cId="4285151701" sldId="6062"/>
            <ac:spMk id="19" creationId="{EB3EC0AC-37D2-B7C3-8B83-61DCD01FAE63}"/>
          </ac:spMkLst>
        </pc:spChg>
        <pc:spChg chg="add del mod">
          <ac:chgData name="松浦英宗" userId="9b03fd3a-662f-49ff-9af1-1b93cf7aab22" providerId="ADAL" clId="{56E9DFAE-DDAD-4FCA-8AED-56B2D15DB479}" dt="2026-02-13T01:43:56.960" v="22075" actId="478"/>
          <ac:spMkLst>
            <pc:docMk/>
            <pc:sldMk cId="4285151701" sldId="6062"/>
            <ac:spMk id="20" creationId="{B9914A70-EEA4-52A4-159C-708DFCF858BF}"/>
          </ac:spMkLst>
        </pc:spChg>
        <pc:spChg chg="add del mod">
          <ac:chgData name="松浦英宗" userId="9b03fd3a-662f-49ff-9af1-1b93cf7aab22" providerId="ADAL" clId="{56E9DFAE-DDAD-4FCA-8AED-56B2D15DB479}" dt="2026-02-13T01:44:03.464" v="22078" actId="478"/>
          <ac:spMkLst>
            <pc:docMk/>
            <pc:sldMk cId="4285151701" sldId="6062"/>
            <ac:spMk id="21" creationId="{4DBC43CF-D32E-9309-E955-0C9EF59F4596}"/>
          </ac:spMkLst>
        </pc:spChg>
        <pc:spChg chg="add mod">
          <ac:chgData name="松浦英宗" userId="9b03fd3a-662f-49ff-9af1-1b93cf7aab22" providerId="ADAL" clId="{56E9DFAE-DDAD-4FCA-8AED-56B2D15DB479}" dt="2026-02-13T01:45:57.749" v="22264" actId="20577"/>
          <ac:spMkLst>
            <pc:docMk/>
            <pc:sldMk cId="4285151701" sldId="6062"/>
            <ac:spMk id="22" creationId="{220AB807-0874-FF46-F319-948A97C525CE}"/>
          </ac:spMkLst>
        </pc:spChg>
        <pc:spChg chg="add mod">
          <ac:chgData name="松浦英宗" userId="9b03fd3a-662f-49ff-9af1-1b93cf7aab22" providerId="ADAL" clId="{56E9DFAE-DDAD-4FCA-8AED-56B2D15DB479}" dt="2026-02-13T01:46:03.494" v="22269" actId="20577"/>
          <ac:spMkLst>
            <pc:docMk/>
            <pc:sldMk cId="4285151701" sldId="6062"/>
            <ac:spMk id="23" creationId="{0F5AA6E6-BA0D-52F7-6591-A1795C7459CE}"/>
          </ac:spMkLst>
        </pc:spChg>
        <pc:grpChg chg="add mod">
          <ac:chgData name="松浦英宗" userId="9b03fd3a-662f-49ff-9af1-1b93cf7aab22" providerId="ADAL" clId="{56E9DFAE-DDAD-4FCA-8AED-56B2D15DB479}" dt="2026-02-13T01:41:11.995" v="21966" actId="164"/>
          <ac:grpSpMkLst>
            <pc:docMk/>
            <pc:sldMk cId="4285151701" sldId="6062"/>
            <ac:grpSpMk id="5" creationId="{0A466679-80F3-E5ED-1F58-24C992B9CDF6}"/>
          </ac:grpSpMkLst>
        </pc:grpChg>
        <pc:grpChg chg="add mod">
          <ac:chgData name="松浦英宗" userId="9b03fd3a-662f-49ff-9af1-1b93cf7aab22" providerId="ADAL" clId="{56E9DFAE-DDAD-4FCA-8AED-56B2D15DB479}" dt="2026-02-13T01:41:11.995" v="21966" actId="164"/>
          <ac:grpSpMkLst>
            <pc:docMk/>
            <pc:sldMk cId="4285151701" sldId="6062"/>
            <ac:grpSpMk id="6" creationId="{0AD5AF7D-3189-F890-C844-A2BBD2D1D69B}"/>
          </ac:grpSpMkLst>
        </pc:grpChg>
        <pc:grpChg chg="add mod">
          <ac:chgData name="松浦英宗" userId="9b03fd3a-662f-49ff-9af1-1b93cf7aab22" providerId="ADAL" clId="{56E9DFAE-DDAD-4FCA-8AED-56B2D15DB479}" dt="2026-02-13T01:41:11.995" v="21966" actId="164"/>
          <ac:grpSpMkLst>
            <pc:docMk/>
            <pc:sldMk cId="4285151701" sldId="6062"/>
            <ac:grpSpMk id="9" creationId="{5C7BD5BC-5433-81FF-AB1D-FF745EC47764}"/>
          </ac:grpSpMkLst>
        </pc:grpChg>
        <pc:grpChg chg="add mod">
          <ac:chgData name="松浦英宗" userId="9b03fd3a-662f-49ff-9af1-1b93cf7aab22" providerId="ADAL" clId="{56E9DFAE-DDAD-4FCA-8AED-56B2D15DB479}" dt="2026-02-13T01:41:11.995" v="21966" actId="164"/>
          <ac:grpSpMkLst>
            <pc:docMk/>
            <pc:sldMk cId="4285151701" sldId="6062"/>
            <ac:grpSpMk id="12" creationId="{2CE04013-2004-A5B7-167C-4324099F11C7}"/>
          </ac:grpSpMkLst>
        </pc:grpChg>
        <pc:grpChg chg="add mod">
          <ac:chgData name="松浦英宗" userId="9b03fd3a-662f-49ff-9af1-1b93cf7aab22" providerId="ADAL" clId="{56E9DFAE-DDAD-4FCA-8AED-56B2D15DB479}" dt="2026-02-13T01:46:10.023" v="22275" actId="1035"/>
          <ac:grpSpMkLst>
            <pc:docMk/>
            <pc:sldMk cId="4285151701" sldId="6062"/>
            <ac:grpSpMk id="15" creationId="{3680F685-8BF4-16A5-5B46-C920457B2068}"/>
          </ac:grpSpMkLst>
        </pc:grpChg>
      </pc:sldChg>
      <pc:sldChg chg="addSp delSp modSp add del mod ord">
        <pc:chgData name="松浦英宗" userId="9b03fd3a-662f-49ff-9af1-1b93cf7aab22" providerId="ADAL" clId="{56E9DFAE-DDAD-4FCA-8AED-56B2D15DB479}" dt="2026-02-13T04:40:37.524" v="24484" actId="47"/>
        <pc:sldMkLst>
          <pc:docMk/>
          <pc:sldMk cId="79933581" sldId="6063"/>
        </pc:sldMkLst>
        <pc:spChg chg="mod">
          <ac:chgData name="松浦英宗" userId="9b03fd3a-662f-49ff-9af1-1b93cf7aab22" providerId="ADAL" clId="{56E9DFAE-DDAD-4FCA-8AED-56B2D15DB479}" dt="2026-02-13T02:09:05.910" v="22497" actId="571"/>
          <ac:spMkLst>
            <pc:docMk/>
            <pc:sldMk cId="79933581" sldId="6063"/>
            <ac:spMk id="2" creationId="{67A3A076-F81E-48C7-8657-8DEB958E8657}"/>
          </ac:spMkLst>
        </pc:spChg>
        <pc:spChg chg="add mod topLvl">
          <ac:chgData name="松浦英宗" userId="9b03fd3a-662f-49ff-9af1-1b93cf7aab22" providerId="ADAL" clId="{56E9DFAE-DDAD-4FCA-8AED-56B2D15DB479}" dt="2026-02-13T02:09:05.910" v="22497" actId="571"/>
          <ac:spMkLst>
            <pc:docMk/>
            <pc:sldMk cId="79933581" sldId="6063"/>
            <ac:spMk id="3" creationId="{3DDCC77E-A493-C3F0-4381-2E29FD14A589}"/>
          </ac:spMkLst>
        </pc:spChg>
        <pc:spChg chg="add mod topLvl">
          <ac:chgData name="松浦英宗" userId="9b03fd3a-662f-49ff-9af1-1b93cf7aab22" providerId="ADAL" clId="{56E9DFAE-DDAD-4FCA-8AED-56B2D15DB479}" dt="2026-02-13T02:09:05.910" v="22497" actId="571"/>
          <ac:spMkLst>
            <pc:docMk/>
            <pc:sldMk cId="79933581" sldId="6063"/>
            <ac:spMk id="4" creationId="{ACEEEB64-C059-F387-BF50-363B1F54B566}"/>
          </ac:spMkLst>
        </pc:spChg>
        <pc:spChg chg="add mod topLvl">
          <ac:chgData name="松浦英宗" userId="9b03fd3a-662f-49ff-9af1-1b93cf7aab22" providerId="ADAL" clId="{56E9DFAE-DDAD-4FCA-8AED-56B2D15DB479}" dt="2026-02-13T02:09:05.910" v="22497" actId="571"/>
          <ac:spMkLst>
            <pc:docMk/>
            <pc:sldMk cId="79933581" sldId="6063"/>
            <ac:spMk id="5" creationId="{6EFB18BA-AFB5-992C-3632-4F069A974326}"/>
          </ac:spMkLst>
        </pc:spChg>
        <pc:spChg chg="add mod topLvl">
          <ac:chgData name="松浦英宗" userId="9b03fd3a-662f-49ff-9af1-1b93cf7aab22" providerId="ADAL" clId="{56E9DFAE-DDAD-4FCA-8AED-56B2D15DB479}" dt="2026-02-13T02:09:05.910" v="22497" actId="571"/>
          <ac:spMkLst>
            <pc:docMk/>
            <pc:sldMk cId="79933581" sldId="6063"/>
            <ac:spMk id="6" creationId="{01EAB72B-C82B-4F96-0001-D6C1B6C70481}"/>
          </ac:spMkLst>
        </pc:spChg>
        <pc:spChg chg="add mod ord">
          <ac:chgData name="松浦英宗" userId="9b03fd3a-662f-49ff-9af1-1b93cf7aab22" providerId="ADAL" clId="{56E9DFAE-DDAD-4FCA-8AED-56B2D15DB479}" dt="2026-02-13T02:42:47.954" v="23146" actId="207"/>
          <ac:spMkLst>
            <pc:docMk/>
            <pc:sldMk cId="79933581" sldId="6063"/>
            <ac:spMk id="11" creationId="{142AABE0-D013-588E-47C9-FA11D11F3F95}"/>
          </ac:spMkLst>
        </pc:spChg>
        <pc:spChg chg="add mod">
          <ac:chgData name="松浦英宗" userId="9b03fd3a-662f-49ff-9af1-1b93cf7aab22" providerId="ADAL" clId="{56E9DFAE-DDAD-4FCA-8AED-56B2D15DB479}" dt="2026-02-13T02:09:16.996" v="22526" actId="403"/>
          <ac:spMkLst>
            <pc:docMk/>
            <pc:sldMk cId="79933581" sldId="6063"/>
            <ac:spMk id="15" creationId="{840E8D5F-BAEA-2E9A-B952-9830241E70DB}"/>
          </ac:spMkLst>
        </pc:spChg>
        <pc:grpChg chg="add del mod">
          <ac:chgData name="松浦英宗" userId="9b03fd3a-662f-49ff-9af1-1b93cf7aab22" providerId="ADAL" clId="{56E9DFAE-DDAD-4FCA-8AED-56B2D15DB479}" dt="2026-02-13T02:07:56.970" v="22463" actId="165"/>
          <ac:grpSpMkLst>
            <pc:docMk/>
            <pc:sldMk cId="79933581" sldId="6063"/>
            <ac:grpSpMk id="12" creationId="{DDC20C2B-18BF-26A5-DB4F-C42E87A8A43B}"/>
          </ac:grpSpMkLst>
        </pc:grpChg>
        <pc:grpChg chg="add mod">
          <ac:chgData name="松浦英宗" userId="9b03fd3a-662f-49ff-9af1-1b93cf7aab22" providerId="ADAL" clId="{56E9DFAE-DDAD-4FCA-8AED-56B2D15DB479}" dt="2026-02-13T02:09:05.910" v="22497" actId="571"/>
          <ac:grpSpMkLst>
            <pc:docMk/>
            <pc:sldMk cId="79933581" sldId="6063"/>
            <ac:grpSpMk id="13" creationId="{CE63EC04-F856-70E0-6A31-6B72EC8CFEBD}"/>
          </ac:grpSpMkLst>
        </pc:grpChg>
        <pc:grpChg chg="add mod">
          <ac:chgData name="松浦英宗" userId="9b03fd3a-662f-49ff-9af1-1b93cf7aab22" providerId="ADAL" clId="{56E9DFAE-DDAD-4FCA-8AED-56B2D15DB479}" dt="2026-02-13T02:09:05.910" v="22497" actId="571"/>
          <ac:grpSpMkLst>
            <pc:docMk/>
            <pc:sldMk cId="79933581" sldId="6063"/>
            <ac:grpSpMk id="14" creationId="{077CB68C-A05A-BC96-C2EF-C131BE0C2563}"/>
          </ac:grpSpMkLst>
        </pc:grpChg>
        <pc:cxnChg chg="add mod topLvl">
          <ac:chgData name="松浦英宗" userId="9b03fd3a-662f-49ff-9af1-1b93cf7aab22" providerId="ADAL" clId="{56E9DFAE-DDAD-4FCA-8AED-56B2D15DB479}" dt="2026-02-13T02:09:05.910" v="22497" actId="571"/>
          <ac:cxnSpMkLst>
            <pc:docMk/>
            <pc:sldMk cId="79933581" sldId="6063"/>
            <ac:cxnSpMk id="7" creationId="{4BEDD7DC-DE36-D61E-9647-A387E3CAE87B}"/>
          </ac:cxnSpMkLst>
        </pc:cxnChg>
        <pc:cxnChg chg="add mod topLvl">
          <ac:chgData name="松浦英宗" userId="9b03fd3a-662f-49ff-9af1-1b93cf7aab22" providerId="ADAL" clId="{56E9DFAE-DDAD-4FCA-8AED-56B2D15DB479}" dt="2026-02-13T02:09:05.910" v="22497" actId="571"/>
          <ac:cxnSpMkLst>
            <pc:docMk/>
            <pc:sldMk cId="79933581" sldId="6063"/>
            <ac:cxnSpMk id="9" creationId="{941EB8FE-F7A8-5381-A308-095AD6EAF125}"/>
          </ac:cxnSpMkLst>
        </pc:cxnChg>
        <pc:cxnChg chg="add mod topLvl">
          <ac:chgData name="松浦英宗" userId="9b03fd3a-662f-49ff-9af1-1b93cf7aab22" providerId="ADAL" clId="{56E9DFAE-DDAD-4FCA-8AED-56B2D15DB479}" dt="2026-02-13T02:08:25.011" v="22475" actId="408"/>
          <ac:cxnSpMkLst>
            <pc:docMk/>
            <pc:sldMk cId="79933581" sldId="6063"/>
            <ac:cxnSpMk id="10" creationId="{9D460904-189C-53D3-35C8-9364986C3FD1}"/>
          </ac:cxnSpMkLst>
        </pc:cxnChg>
      </pc:sldChg>
      <pc:sldChg chg="addSp modSp add del mod">
        <pc:chgData name="松浦英宗" userId="9b03fd3a-662f-49ff-9af1-1b93cf7aab22" providerId="ADAL" clId="{56E9DFAE-DDAD-4FCA-8AED-56B2D15DB479}" dt="2026-02-13T04:40:37.524" v="24484" actId="47"/>
        <pc:sldMkLst>
          <pc:docMk/>
          <pc:sldMk cId="4136452395" sldId="6064"/>
        </pc:sldMkLst>
        <pc:spChg chg="mod">
          <ac:chgData name="松浦英宗" userId="9b03fd3a-662f-49ff-9af1-1b93cf7aab22" providerId="ADAL" clId="{56E9DFAE-DDAD-4FCA-8AED-56B2D15DB479}" dt="2026-02-13T02:16:25.258" v="22595" actId="2711"/>
          <ac:spMkLst>
            <pc:docMk/>
            <pc:sldMk cId="4136452395" sldId="6064"/>
            <ac:spMk id="2" creationId="{D94523E7-A334-BB8A-D7A5-C1C80A57C4C0}"/>
          </ac:spMkLst>
        </pc:spChg>
        <pc:spChg chg="add mod">
          <ac:chgData name="松浦英宗" userId="9b03fd3a-662f-49ff-9af1-1b93cf7aab22" providerId="ADAL" clId="{56E9DFAE-DDAD-4FCA-8AED-56B2D15DB479}" dt="2026-02-13T02:18:56.257" v="22777" actId="20577"/>
          <ac:spMkLst>
            <pc:docMk/>
            <pc:sldMk cId="4136452395" sldId="6064"/>
            <ac:spMk id="3" creationId="{13396B0F-4014-DA3F-0496-8945457027AB}"/>
          </ac:spMkLst>
        </pc:spChg>
        <pc:spChg chg="add mod">
          <ac:chgData name="松浦英宗" userId="9b03fd3a-662f-49ff-9af1-1b93cf7aab22" providerId="ADAL" clId="{56E9DFAE-DDAD-4FCA-8AED-56B2D15DB479}" dt="2026-02-13T02:18:33.003" v="22776" actId="242"/>
          <ac:spMkLst>
            <pc:docMk/>
            <pc:sldMk cId="4136452395" sldId="6064"/>
            <ac:spMk id="4" creationId="{31CE1763-F1B7-73F5-8721-3DB1E445D58C}"/>
          </ac:spMkLst>
        </pc:spChg>
        <pc:spChg chg="add mod">
          <ac:chgData name="松浦英宗" userId="9b03fd3a-662f-49ff-9af1-1b93cf7aab22" providerId="ADAL" clId="{56E9DFAE-DDAD-4FCA-8AED-56B2D15DB479}" dt="2026-02-13T02:18:33.003" v="22776" actId="242"/>
          <ac:spMkLst>
            <pc:docMk/>
            <pc:sldMk cId="4136452395" sldId="6064"/>
            <ac:spMk id="5" creationId="{D3DCBBF2-66B3-3DE1-9532-64F6292DBACC}"/>
          </ac:spMkLst>
        </pc:spChg>
        <pc:spChg chg="add mod">
          <ac:chgData name="松浦英宗" userId="9b03fd3a-662f-49ff-9af1-1b93cf7aab22" providerId="ADAL" clId="{56E9DFAE-DDAD-4FCA-8AED-56B2D15DB479}" dt="2026-02-13T02:18:33.003" v="22776" actId="242"/>
          <ac:spMkLst>
            <pc:docMk/>
            <pc:sldMk cId="4136452395" sldId="6064"/>
            <ac:spMk id="6" creationId="{A0BE02FA-05B4-B7EC-172C-BD693E4CD484}"/>
          </ac:spMkLst>
        </pc:spChg>
        <pc:grpChg chg="add mod">
          <ac:chgData name="松浦英宗" userId="9b03fd3a-662f-49ff-9af1-1b93cf7aab22" providerId="ADAL" clId="{56E9DFAE-DDAD-4FCA-8AED-56B2D15DB479}" dt="2026-02-13T02:19:15.736" v="22781" actId="12788"/>
          <ac:grpSpMkLst>
            <pc:docMk/>
            <pc:sldMk cId="4136452395" sldId="6064"/>
            <ac:grpSpMk id="7" creationId="{7874DCD7-DB54-2EA3-6A3E-E0FFC7BB35F4}"/>
          </ac:grpSpMkLst>
        </pc:grpChg>
        <pc:cxnChg chg="add mod">
          <ac:chgData name="松浦英宗" userId="9b03fd3a-662f-49ff-9af1-1b93cf7aab22" providerId="ADAL" clId="{56E9DFAE-DDAD-4FCA-8AED-56B2D15DB479}" dt="2026-02-13T02:19:15.736" v="22781" actId="12788"/>
          <ac:cxnSpMkLst>
            <pc:docMk/>
            <pc:sldMk cId="4136452395" sldId="6064"/>
            <ac:cxnSpMk id="8" creationId="{CAA3F603-02E7-BFE1-05C2-BB5FE54D6E6A}"/>
          </ac:cxnSpMkLst>
        </pc:cxnChg>
      </pc:sldChg>
      <pc:sldChg chg="addSp modSp add del mod ord">
        <pc:chgData name="松浦英宗" userId="9b03fd3a-662f-49ff-9af1-1b93cf7aab22" providerId="ADAL" clId="{56E9DFAE-DDAD-4FCA-8AED-56B2D15DB479}" dt="2026-02-13T04:40:37.524" v="24484" actId="47"/>
        <pc:sldMkLst>
          <pc:docMk/>
          <pc:sldMk cId="3409705928" sldId="6065"/>
        </pc:sldMkLst>
        <pc:spChg chg="mod">
          <ac:chgData name="松浦英宗" userId="9b03fd3a-662f-49ff-9af1-1b93cf7aab22" providerId="ADAL" clId="{56E9DFAE-DDAD-4FCA-8AED-56B2D15DB479}" dt="2026-02-13T02:55:41.646" v="23384" actId="404"/>
          <ac:spMkLst>
            <pc:docMk/>
            <pc:sldMk cId="3409705928" sldId="6065"/>
            <ac:spMk id="2" creationId="{15551CDA-2636-8093-6D44-16C9516B0020}"/>
          </ac:spMkLst>
        </pc:spChg>
        <pc:spChg chg="add mod">
          <ac:chgData name="松浦英宗" userId="9b03fd3a-662f-49ff-9af1-1b93cf7aab22" providerId="ADAL" clId="{56E9DFAE-DDAD-4FCA-8AED-56B2D15DB479}" dt="2026-02-13T02:42:18.283" v="23132" actId="403"/>
          <ac:spMkLst>
            <pc:docMk/>
            <pc:sldMk cId="3409705928" sldId="6065"/>
            <ac:spMk id="3" creationId="{0044C4E7-6992-5DCA-EFE9-406FBE1E8CBC}"/>
          </ac:spMkLst>
        </pc:spChg>
        <pc:spChg chg="mod">
          <ac:chgData name="松浦英宗" userId="9b03fd3a-662f-49ff-9af1-1b93cf7aab22" providerId="ADAL" clId="{56E9DFAE-DDAD-4FCA-8AED-56B2D15DB479}" dt="2026-02-13T02:55:45.413" v="23385" actId="404"/>
          <ac:spMkLst>
            <pc:docMk/>
            <pc:sldMk cId="3409705928" sldId="6065"/>
            <ac:spMk id="6" creationId="{EDB22CFA-731D-BB4A-5149-88B54C34CEDE}"/>
          </ac:spMkLst>
        </pc:spChg>
        <pc:spChg chg="mod">
          <ac:chgData name="松浦英宗" userId="9b03fd3a-662f-49ff-9af1-1b93cf7aab22" providerId="ADAL" clId="{56E9DFAE-DDAD-4FCA-8AED-56B2D15DB479}" dt="2026-02-13T02:42:18.283" v="23132" actId="403"/>
          <ac:spMkLst>
            <pc:docMk/>
            <pc:sldMk cId="3409705928" sldId="6065"/>
            <ac:spMk id="7" creationId="{2835F934-3FF8-CD5E-F86C-3C3B751C0A55}"/>
          </ac:spMkLst>
        </pc:spChg>
        <pc:spChg chg="mod">
          <ac:chgData name="松浦英宗" userId="9b03fd3a-662f-49ff-9af1-1b93cf7aab22" providerId="ADAL" clId="{56E9DFAE-DDAD-4FCA-8AED-56B2D15DB479}" dt="2026-02-13T02:55:48.050" v="23386" actId="404"/>
          <ac:spMkLst>
            <pc:docMk/>
            <pc:sldMk cId="3409705928" sldId="6065"/>
            <ac:spMk id="9" creationId="{FD6F3B41-E5FD-8F84-37EF-90840DFCD8B9}"/>
          </ac:spMkLst>
        </pc:spChg>
        <pc:spChg chg="mod">
          <ac:chgData name="松浦英宗" userId="9b03fd3a-662f-49ff-9af1-1b93cf7aab22" providerId="ADAL" clId="{56E9DFAE-DDAD-4FCA-8AED-56B2D15DB479}" dt="2026-02-13T02:42:18.283" v="23132" actId="403"/>
          <ac:spMkLst>
            <pc:docMk/>
            <pc:sldMk cId="3409705928" sldId="6065"/>
            <ac:spMk id="10" creationId="{D0330A0B-8515-3FD2-7865-BB80CEA18515}"/>
          </ac:spMkLst>
        </pc:spChg>
        <pc:spChg chg="mod">
          <ac:chgData name="松浦英宗" userId="9b03fd3a-662f-49ff-9af1-1b93cf7aab22" providerId="ADAL" clId="{56E9DFAE-DDAD-4FCA-8AED-56B2D15DB479}" dt="2026-02-13T02:55:50.581" v="23387" actId="404"/>
          <ac:spMkLst>
            <pc:docMk/>
            <pc:sldMk cId="3409705928" sldId="6065"/>
            <ac:spMk id="12" creationId="{A6688348-C25D-D986-88A3-BDD8FE891E69}"/>
          </ac:spMkLst>
        </pc:spChg>
        <pc:spChg chg="mod">
          <ac:chgData name="松浦英宗" userId="9b03fd3a-662f-49ff-9af1-1b93cf7aab22" providerId="ADAL" clId="{56E9DFAE-DDAD-4FCA-8AED-56B2D15DB479}" dt="2026-02-13T02:42:18.283" v="23132" actId="403"/>
          <ac:spMkLst>
            <pc:docMk/>
            <pc:sldMk cId="3409705928" sldId="6065"/>
            <ac:spMk id="13" creationId="{E6267004-24A0-4493-6695-8006476C9E9E}"/>
          </ac:spMkLst>
        </pc:spChg>
        <pc:spChg chg="add mod">
          <ac:chgData name="松浦英宗" userId="9b03fd3a-662f-49ff-9af1-1b93cf7aab22" providerId="ADAL" clId="{56E9DFAE-DDAD-4FCA-8AED-56B2D15DB479}" dt="2026-02-13T02:42:18.283" v="23132" actId="403"/>
          <ac:spMkLst>
            <pc:docMk/>
            <pc:sldMk cId="3409705928" sldId="6065"/>
            <ac:spMk id="15" creationId="{1F4FAB34-0748-9873-63EB-3A11DC94531B}"/>
          </ac:spMkLst>
        </pc:spChg>
        <pc:spChg chg="add mod">
          <ac:chgData name="松浦英宗" userId="9b03fd3a-662f-49ff-9af1-1b93cf7aab22" providerId="ADAL" clId="{56E9DFAE-DDAD-4FCA-8AED-56B2D15DB479}" dt="2026-02-13T02:42:07.326" v="23125" actId="207"/>
          <ac:spMkLst>
            <pc:docMk/>
            <pc:sldMk cId="3409705928" sldId="6065"/>
            <ac:spMk id="17" creationId="{FE0E1921-A9A4-C07E-1F64-28E675765D3C}"/>
          </ac:spMkLst>
        </pc:spChg>
        <pc:spChg chg="add mod">
          <ac:chgData name="松浦英宗" userId="9b03fd3a-662f-49ff-9af1-1b93cf7aab22" providerId="ADAL" clId="{56E9DFAE-DDAD-4FCA-8AED-56B2D15DB479}" dt="2026-02-13T02:42:02.971" v="23124" actId="14100"/>
          <ac:spMkLst>
            <pc:docMk/>
            <pc:sldMk cId="3409705928" sldId="6065"/>
            <ac:spMk id="18" creationId="{935D8498-5FE4-5F21-A509-8B4E28537F1A}"/>
          </ac:spMkLst>
        </pc:spChg>
        <pc:spChg chg="add mod ord">
          <ac:chgData name="松浦英宗" userId="9b03fd3a-662f-49ff-9af1-1b93cf7aab22" providerId="ADAL" clId="{56E9DFAE-DDAD-4FCA-8AED-56B2D15DB479}" dt="2026-02-13T02:42:36.154" v="23145" actId="167"/>
          <ac:spMkLst>
            <pc:docMk/>
            <pc:sldMk cId="3409705928" sldId="6065"/>
            <ac:spMk id="19" creationId="{BC538605-CF11-CA49-875C-01F3F905425E}"/>
          </ac:spMkLst>
        </pc:spChg>
        <pc:grpChg chg="add mod">
          <ac:chgData name="松浦英宗" userId="9b03fd3a-662f-49ff-9af1-1b93cf7aab22" providerId="ADAL" clId="{56E9DFAE-DDAD-4FCA-8AED-56B2D15DB479}" dt="2026-02-13T02:32:22.093" v="22876" actId="164"/>
          <ac:grpSpMkLst>
            <pc:docMk/>
            <pc:sldMk cId="3409705928" sldId="6065"/>
            <ac:grpSpMk id="4" creationId="{CEBA58E3-2EE9-02E2-96C9-5DFEC8788F7E}"/>
          </ac:grpSpMkLst>
        </pc:grpChg>
        <pc:grpChg chg="add mod">
          <ac:chgData name="松浦英宗" userId="9b03fd3a-662f-49ff-9af1-1b93cf7aab22" providerId="ADAL" clId="{56E9DFAE-DDAD-4FCA-8AED-56B2D15DB479}" dt="2026-02-13T02:32:22.093" v="22876" actId="164"/>
          <ac:grpSpMkLst>
            <pc:docMk/>
            <pc:sldMk cId="3409705928" sldId="6065"/>
            <ac:grpSpMk id="5" creationId="{86B73B46-EC16-953D-4A7E-BDF16A9AA832}"/>
          </ac:grpSpMkLst>
        </pc:grpChg>
        <pc:grpChg chg="add mod">
          <ac:chgData name="松浦英宗" userId="9b03fd3a-662f-49ff-9af1-1b93cf7aab22" providerId="ADAL" clId="{56E9DFAE-DDAD-4FCA-8AED-56B2D15DB479}" dt="2026-02-13T02:32:22.093" v="22876" actId="164"/>
          <ac:grpSpMkLst>
            <pc:docMk/>
            <pc:sldMk cId="3409705928" sldId="6065"/>
            <ac:grpSpMk id="8" creationId="{4B15A159-A653-2FD2-4C6A-52F4C2D7C491}"/>
          </ac:grpSpMkLst>
        </pc:grpChg>
        <pc:grpChg chg="add mod">
          <ac:chgData name="松浦英宗" userId="9b03fd3a-662f-49ff-9af1-1b93cf7aab22" providerId="ADAL" clId="{56E9DFAE-DDAD-4FCA-8AED-56B2D15DB479}" dt="2026-02-13T02:32:22.093" v="22876" actId="164"/>
          <ac:grpSpMkLst>
            <pc:docMk/>
            <pc:sldMk cId="3409705928" sldId="6065"/>
            <ac:grpSpMk id="11" creationId="{24459BC2-4F1B-CF14-5A70-A4522C33A292}"/>
          </ac:grpSpMkLst>
        </pc:grpChg>
        <pc:grpChg chg="add mod">
          <ac:chgData name="松浦英宗" userId="9b03fd3a-662f-49ff-9af1-1b93cf7aab22" providerId="ADAL" clId="{56E9DFAE-DDAD-4FCA-8AED-56B2D15DB479}" dt="2026-02-13T02:33:06.284" v="22912" actId="164"/>
          <ac:grpSpMkLst>
            <pc:docMk/>
            <pc:sldMk cId="3409705928" sldId="6065"/>
            <ac:grpSpMk id="14" creationId="{99F2961A-542F-2E0B-E976-58E560EB6AC0}"/>
          </ac:grpSpMkLst>
        </pc:grpChg>
        <pc:grpChg chg="add mod">
          <ac:chgData name="松浦英宗" userId="9b03fd3a-662f-49ff-9af1-1b93cf7aab22" providerId="ADAL" clId="{56E9DFAE-DDAD-4FCA-8AED-56B2D15DB479}" dt="2026-02-13T02:42:27.243" v="23143" actId="1036"/>
          <ac:grpSpMkLst>
            <pc:docMk/>
            <pc:sldMk cId="3409705928" sldId="6065"/>
            <ac:grpSpMk id="16" creationId="{4300287B-083F-1F20-6414-E0E736254E38}"/>
          </ac:grpSpMkLst>
        </pc:grpChg>
      </pc:sldChg>
      <pc:sldChg chg="addSp delSp modSp add del mod">
        <pc:chgData name="松浦英宗" userId="9b03fd3a-662f-49ff-9af1-1b93cf7aab22" providerId="ADAL" clId="{56E9DFAE-DDAD-4FCA-8AED-56B2D15DB479}" dt="2026-02-13T04:29:25.636" v="24474" actId="2696"/>
        <pc:sldMkLst>
          <pc:docMk/>
          <pc:sldMk cId="3660160639" sldId="6066"/>
        </pc:sldMkLst>
        <pc:spChg chg="mod topLvl">
          <ac:chgData name="松浦英宗" userId="9b03fd3a-662f-49ff-9af1-1b93cf7aab22" providerId="ADAL" clId="{56E9DFAE-DDAD-4FCA-8AED-56B2D15DB479}" dt="2026-02-13T02:54:36.723" v="23357" actId="164"/>
          <ac:spMkLst>
            <pc:docMk/>
            <pc:sldMk cId="3660160639" sldId="6066"/>
            <ac:spMk id="2" creationId="{30B29891-4E21-D9FC-AD0B-0CC52D81C012}"/>
          </ac:spMkLst>
        </pc:spChg>
        <pc:spChg chg="add mod">
          <ac:chgData name="松浦英宗" userId="9b03fd3a-662f-49ff-9af1-1b93cf7aab22" providerId="ADAL" clId="{56E9DFAE-DDAD-4FCA-8AED-56B2D15DB479}" dt="2026-02-13T02:54:33.100" v="23356" actId="165"/>
          <ac:spMkLst>
            <pc:docMk/>
            <pc:sldMk cId="3660160639" sldId="6066"/>
            <ac:spMk id="6" creationId="{1CCC0451-797E-6345-8C4D-7A2903FEAE8A}"/>
          </ac:spMkLst>
        </pc:spChg>
        <pc:spChg chg="add mod">
          <ac:chgData name="松浦英宗" userId="9b03fd3a-662f-49ff-9af1-1b93cf7aab22" providerId="ADAL" clId="{56E9DFAE-DDAD-4FCA-8AED-56B2D15DB479}" dt="2026-02-13T02:54:33.100" v="23356" actId="165"/>
          <ac:spMkLst>
            <pc:docMk/>
            <pc:sldMk cId="3660160639" sldId="6066"/>
            <ac:spMk id="7" creationId="{4C5126B1-C5BE-FAD7-4B21-EABBECC67D4E}"/>
          </ac:spMkLst>
        </pc:spChg>
        <pc:spChg chg="add mod">
          <ac:chgData name="松浦英宗" userId="9b03fd3a-662f-49ff-9af1-1b93cf7aab22" providerId="ADAL" clId="{56E9DFAE-DDAD-4FCA-8AED-56B2D15DB479}" dt="2026-02-13T02:54:58.808" v="23363" actId="14100"/>
          <ac:spMkLst>
            <pc:docMk/>
            <pc:sldMk cId="3660160639" sldId="6066"/>
            <ac:spMk id="8" creationId="{6CB57EDA-0120-C132-D0B7-1972F35A642C}"/>
          </ac:spMkLst>
        </pc:spChg>
        <pc:spChg chg="mod">
          <ac:chgData name="松浦英宗" userId="9b03fd3a-662f-49ff-9af1-1b93cf7aab22" providerId="ADAL" clId="{56E9DFAE-DDAD-4FCA-8AED-56B2D15DB479}" dt="2026-02-13T02:54:33.100" v="23356" actId="165"/>
          <ac:spMkLst>
            <pc:docMk/>
            <pc:sldMk cId="3660160639" sldId="6066"/>
            <ac:spMk id="12" creationId="{73683B72-5809-B8F1-CCF7-2E79E6B51D95}"/>
          </ac:spMkLst>
        </pc:spChg>
        <pc:spChg chg="mod">
          <ac:chgData name="松浦英宗" userId="9b03fd3a-662f-49ff-9af1-1b93cf7aab22" providerId="ADAL" clId="{56E9DFAE-DDAD-4FCA-8AED-56B2D15DB479}" dt="2026-02-13T02:53:20.333" v="23330"/>
          <ac:spMkLst>
            <pc:docMk/>
            <pc:sldMk cId="3660160639" sldId="6066"/>
            <ac:spMk id="13" creationId="{D9233704-9D1F-C74E-347E-A64BDABC2169}"/>
          </ac:spMkLst>
        </pc:spChg>
        <pc:spChg chg="mod">
          <ac:chgData name="松浦英宗" userId="9b03fd3a-662f-49ff-9af1-1b93cf7aab22" providerId="ADAL" clId="{56E9DFAE-DDAD-4FCA-8AED-56B2D15DB479}" dt="2026-02-13T02:54:58.808" v="23363" actId="14100"/>
          <ac:spMkLst>
            <pc:docMk/>
            <pc:sldMk cId="3660160639" sldId="6066"/>
            <ac:spMk id="14" creationId="{06D893A0-581D-08F3-F56D-A18D29B256A5}"/>
          </ac:spMkLst>
        </pc:spChg>
        <pc:spChg chg="mod">
          <ac:chgData name="松浦英宗" userId="9b03fd3a-662f-49ff-9af1-1b93cf7aab22" providerId="ADAL" clId="{56E9DFAE-DDAD-4FCA-8AED-56B2D15DB479}" dt="2026-02-13T02:54:33.100" v="23356" actId="165"/>
          <ac:spMkLst>
            <pc:docMk/>
            <pc:sldMk cId="3660160639" sldId="6066"/>
            <ac:spMk id="16" creationId="{37EC0E6D-B5A3-6EE7-3B57-2F4B0BE7C20B}"/>
          </ac:spMkLst>
        </pc:spChg>
        <pc:spChg chg="mod">
          <ac:chgData name="松浦英宗" userId="9b03fd3a-662f-49ff-9af1-1b93cf7aab22" providerId="ADAL" clId="{56E9DFAE-DDAD-4FCA-8AED-56B2D15DB479}" dt="2026-02-13T02:53:31.629" v="23334"/>
          <ac:spMkLst>
            <pc:docMk/>
            <pc:sldMk cId="3660160639" sldId="6066"/>
            <ac:spMk id="17" creationId="{29A511B0-D14C-EC94-9538-637CC23FDFE3}"/>
          </ac:spMkLst>
        </pc:spChg>
        <pc:spChg chg="mod">
          <ac:chgData name="松浦英宗" userId="9b03fd3a-662f-49ff-9af1-1b93cf7aab22" providerId="ADAL" clId="{56E9DFAE-DDAD-4FCA-8AED-56B2D15DB479}" dt="2026-02-13T02:54:58.808" v="23363" actId="14100"/>
          <ac:spMkLst>
            <pc:docMk/>
            <pc:sldMk cId="3660160639" sldId="6066"/>
            <ac:spMk id="18" creationId="{A59B79D9-A716-5E75-E0E3-97E10632F35B}"/>
          </ac:spMkLst>
        </pc:spChg>
        <pc:spChg chg="mod">
          <ac:chgData name="松浦英宗" userId="9b03fd3a-662f-49ff-9af1-1b93cf7aab22" providerId="ADAL" clId="{56E9DFAE-DDAD-4FCA-8AED-56B2D15DB479}" dt="2026-02-13T02:54:36.723" v="23357" actId="164"/>
          <ac:spMkLst>
            <pc:docMk/>
            <pc:sldMk cId="3660160639" sldId="6066"/>
            <ac:spMk id="22" creationId="{75DBCBF9-ECFE-F932-AFD0-BA535FAB06AB}"/>
          </ac:spMkLst>
        </pc:spChg>
        <pc:spChg chg="mod">
          <ac:chgData name="松浦英宗" userId="9b03fd3a-662f-49ff-9af1-1b93cf7aab22" providerId="ADAL" clId="{56E9DFAE-DDAD-4FCA-8AED-56B2D15DB479}" dt="2026-02-13T02:54:33.100" v="23356" actId="165"/>
          <ac:spMkLst>
            <pc:docMk/>
            <pc:sldMk cId="3660160639" sldId="6066"/>
            <ac:spMk id="28" creationId="{642613E7-0238-E66B-A553-BF3BE13C2B09}"/>
          </ac:spMkLst>
        </pc:spChg>
        <pc:spChg chg="mod">
          <ac:chgData name="松浦英宗" userId="9b03fd3a-662f-49ff-9af1-1b93cf7aab22" providerId="ADAL" clId="{56E9DFAE-DDAD-4FCA-8AED-56B2D15DB479}" dt="2026-02-13T02:54:09.103" v="23346"/>
          <ac:spMkLst>
            <pc:docMk/>
            <pc:sldMk cId="3660160639" sldId="6066"/>
            <ac:spMk id="29" creationId="{F8A74A54-FE06-81FC-DE06-68E02BE2BCCA}"/>
          </ac:spMkLst>
        </pc:spChg>
        <pc:spChg chg="mod">
          <ac:chgData name="松浦英宗" userId="9b03fd3a-662f-49ff-9af1-1b93cf7aab22" providerId="ADAL" clId="{56E9DFAE-DDAD-4FCA-8AED-56B2D15DB479}" dt="2026-02-13T02:54:58.808" v="23363" actId="14100"/>
          <ac:spMkLst>
            <pc:docMk/>
            <pc:sldMk cId="3660160639" sldId="6066"/>
            <ac:spMk id="30" creationId="{196B33C7-A175-C1A6-B2AA-042BF4D5188E}"/>
          </ac:spMkLst>
        </pc:spChg>
        <pc:spChg chg="mod">
          <ac:chgData name="松浦英宗" userId="9b03fd3a-662f-49ff-9af1-1b93cf7aab22" providerId="ADAL" clId="{56E9DFAE-DDAD-4FCA-8AED-56B2D15DB479}" dt="2026-02-13T02:51:08.968" v="23319" actId="20577"/>
          <ac:spMkLst>
            <pc:docMk/>
            <pc:sldMk cId="3660160639" sldId="6066"/>
            <ac:spMk id="31" creationId="{5484CA5B-100C-7437-0EE0-0BE261A8E163}"/>
          </ac:spMkLst>
        </pc:spChg>
        <pc:spChg chg="mod">
          <ac:chgData name="松浦英宗" userId="9b03fd3a-662f-49ff-9af1-1b93cf7aab22" providerId="ADAL" clId="{56E9DFAE-DDAD-4FCA-8AED-56B2D15DB479}" dt="2026-02-13T02:54:33.100" v="23356" actId="165"/>
          <ac:spMkLst>
            <pc:docMk/>
            <pc:sldMk cId="3660160639" sldId="6066"/>
            <ac:spMk id="32" creationId="{641C7785-B4B6-9133-9F8A-919FF6DE56CC}"/>
          </ac:spMkLst>
        </pc:spChg>
        <pc:spChg chg="mod">
          <ac:chgData name="松浦英宗" userId="9b03fd3a-662f-49ff-9af1-1b93cf7aab22" providerId="ADAL" clId="{56E9DFAE-DDAD-4FCA-8AED-56B2D15DB479}" dt="2026-02-13T02:54:58.808" v="23363" actId="14100"/>
          <ac:spMkLst>
            <pc:docMk/>
            <pc:sldMk cId="3660160639" sldId="6066"/>
            <ac:spMk id="33" creationId="{07A9DA35-93B6-DA66-A2B0-99CEB75CCF5A}"/>
          </ac:spMkLst>
        </pc:spChg>
        <pc:spChg chg="mod">
          <ac:chgData name="松浦英宗" userId="9b03fd3a-662f-49ff-9af1-1b93cf7aab22" providerId="ADAL" clId="{56E9DFAE-DDAD-4FCA-8AED-56B2D15DB479}" dt="2026-02-13T02:51:06.495" v="23317" actId="20577"/>
          <ac:spMkLst>
            <pc:docMk/>
            <pc:sldMk cId="3660160639" sldId="6066"/>
            <ac:spMk id="34" creationId="{E7E560A9-073A-312E-293F-C8DA89912574}"/>
          </ac:spMkLst>
        </pc:spChg>
        <pc:spChg chg="mod">
          <ac:chgData name="松浦英宗" userId="9b03fd3a-662f-49ff-9af1-1b93cf7aab22" providerId="ADAL" clId="{56E9DFAE-DDAD-4FCA-8AED-56B2D15DB479}" dt="2026-02-13T02:53:44.796" v="23338"/>
          <ac:spMkLst>
            <pc:docMk/>
            <pc:sldMk cId="3660160639" sldId="6066"/>
            <ac:spMk id="35" creationId="{B1C23269-EE78-75CB-2683-95E10C248D27}"/>
          </ac:spMkLst>
        </pc:spChg>
        <pc:spChg chg="mod">
          <ac:chgData name="松浦英宗" userId="9b03fd3a-662f-49ff-9af1-1b93cf7aab22" providerId="ADAL" clId="{56E9DFAE-DDAD-4FCA-8AED-56B2D15DB479}" dt="2026-02-13T02:54:58.808" v="23363" actId="14100"/>
          <ac:spMkLst>
            <pc:docMk/>
            <pc:sldMk cId="3660160639" sldId="6066"/>
            <ac:spMk id="36" creationId="{F39C8E0F-B082-8E01-B7B9-DEFCE5914393}"/>
          </ac:spMkLst>
        </pc:spChg>
        <pc:grpChg chg="add mod">
          <ac:chgData name="松浦英宗" userId="9b03fd3a-662f-49ff-9af1-1b93cf7aab22" providerId="ADAL" clId="{56E9DFAE-DDAD-4FCA-8AED-56B2D15DB479}" dt="2026-02-13T02:54:36.723" v="23357" actId="164"/>
          <ac:grpSpMkLst>
            <pc:docMk/>
            <pc:sldMk cId="3660160639" sldId="6066"/>
            <ac:grpSpMk id="10" creationId="{3E061E8C-7E1B-BA1A-73F5-DBB20AAF4472}"/>
          </ac:grpSpMkLst>
        </pc:grpChg>
        <pc:grpChg chg="add mod">
          <ac:chgData name="松浦英宗" userId="9b03fd3a-662f-49ff-9af1-1b93cf7aab22" providerId="ADAL" clId="{56E9DFAE-DDAD-4FCA-8AED-56B2D15DB479}" dt="2026-02-13T02:54:36.723" v="23357" actId="164"/>
          <ac:grpSpMkLst>
            <pc:docMk/>
            <pc:sldMk cId="3660160639" sldId="6066"/>
            <ac:grpSpMk id="11" creationId="{E099ABF2-4EAD-661B-617F-95E51B9AE8DA}"/>
          </ac:grpSpMkLst>
        </pc:grpChg>
        <pc:grpChg chg="add mod">
          <ac:chgData name="松浦英宗" userId="9b03fd3a-662f-49ff-9af1-1b93cf7aab22" providerId="ADAL" clId="{56E9DFAE-DDAD-4FCA-8AED-56B2D15DB479}" dt="2026-02-13T02:54:36.723" v="23357" actId="164"/>
          <ac:grpSpMkLst>
            <pc:docMk/>
            <pc:sldMk cId="3660160639" sldId="6066"/>
            <ac:grpSpMk id="15" creationId="{D824A0FE-639E-7BBB-CCF0-1D98B9DEA92C}"/>
          </ac:grpSpMkLst>
        </pc:grpChg>
        <pc:grpChg chg="add mod">
          <ac:chgData name="松浦英宗" userId="9b03fd3a-662f-49ff-9af1-1b93cf7aab22" providerId="ADAL" clId="{56E9DFAE-DDAD-4FCA-8AED-56B2D15DB479}" dt="2026-02-13T02:50:25.985" v="23311" actId="164"/>
          <ac:grpSpMkLst>
            <pc:docMk/>
            <pc:sldMk cId="3660160639" sldId="6066"/>
            <ac:grpSpMk id="19" creationId="{533A75C0-67E4-054C-CB78-D4CBD72FD97A}"/>
          </ac:grpSpMkLst>
        </pc:grpChg>
        <pc:grpChg chg="add mod">
          <ac:chgData name="松浦英宗" userId="9b03fd3a-662f-49ff-9af1-1b93cf7aab22" providerId="ADAL" clId="{56E9DFAE-DDAD-4FCA-8AED-56B2D15DB479}" dt="2026-02-13T02:51:26.288" v="23323" actId="1076"/>
          <ac:grpSpMkLst>
            <pc:docMk/>
            <pc:sldMk cId="3660160639" sldId="6066"/>
            <ac:grpSpMk id="20" creationId="{89AE13FB-0A0F-FCFE-8529-58F853BF2B3D}"/>
          </ac:grpSpMkLst>
        </pc:grpChg>
        <pc:grpChg chg="mod">
          <ac:chgData name="松浦英宗" userId="9b03fd3a-662f-49ff-9af1-1b93cf7aab22" providerId="ADAL" clId="{56E9DFAE-DDAD-4FCA-8AED-56B2D15DB479}" dt="2026-02-13T02:51:28.053" v="23324" actId="1035"/>
          <ac:grpSpMkLst>
            <pc:docMk/>
            <pc:sldMk cId="3660160639" sldId="6066"/>
            <ac:grpSpMk id="21" creationId="{77AD533B-B99C-6EC3-ACEE-F646EDF7E89D}"/>
          </ac:grpSpMkLst>
        </pc:grpChg>
        <pc:grpChg chg="mod">
          <ac:chgData name="松浦英宗" userId="9b03fd3a-662f-49ff-9af1-1b93cf7aab22" providerId="ADAL" clId="{56E9DFAE-DDAD-4FCA-8AED-56B2D15DB479}" dt="2026-02-13T02:54:36.723" v="23357" actId="164"/>
          <ac:grpSpMkLst>
            <pc:docMk/>
            <pc:sldMk cId="3660160639" sldId="6066"/>
            <ac:grpSpMk id="25" creationId="{44591E8C-B0A0-1CA6-D023-83449B735719}"/>
          </ac:grpSpMkLst>
        </pc:grpChg>
        <pc:grpChg chg="mod">
          <ac:chgData name="松浦英宗" userId="9b03fd3a-662f-49ff-9af1-1b93cf7aab22" providerId="ADAL" clId="{56E9DFAE-DDAD-4FCA-8AED-56B2D15DB479}" dt="2026-02-13T02:54:36.723" v="23357" actId="164"/>
          <ac:grpSpMkLst>
            <pc:docMk/>
            <pc:sldMk cId="3660160639" sldId="6066"/>
            <ac:grpSpMk id="26" creationId="{104FD78B-38A1-41A7-600E-482740E969B4}"/>
          </ac:grpSpMkLst>
        </pc:grpChg>
        <pc:grpChg chg="mod">
          <ac:chgData name="松浦英宗" userId="9b03fd3a-662f-49ff-9af1-1b93cf7aab22" providerId="ADAL" clId="{56E9DFAE-DDAD-4FCA-8AED-56B2D15DB479}" dt="2026-02-13T02:54:36.723" v="23357" actId="164"/>
          <ac:grpSpMkLst>
            <pc:docMk/>
            <pc:sldMk cId="3660160639" sldId="6066"/>
            <ac:grpSpMk id="27" creationId="{B0463A38-0791-9DE2-2C8C-B4E7C7884A05}"/>
          </ac:grpSpMkLst>
        </pc:grpChg>
        <pc:grpChg chg="add mod">
          <ac:chgData name="松浦英宗" userId="9b03fd3a-662f-49ff-9af1-1b93cf7aab22" providerId="ADAL" clId="{56E9DFAE-DDAD-4FCA-8AED-56B2D15DB479}" dt="2026-02-13T02:54:36.723" v="23357" actId="164"/>
          <ac:grpSpMkLst>
            <pc:docMk/>
            <pc:sldMk cId="3660160639" sldId="6066"/>
            <ac:grpSpMk id="37" creationId="{14739C1B-682D-0009-04F7-8049A8DA004D}"/>
          </ac:grpSpMkLst>
        </pc:grpChg>
        <pc:cxnChg chg="add mod">
          <ac:chgData name="松浦英宗" userId="9b03fd3a-662f-49ff-9af1-1b93cf7aab22" providerId="ADAL" clId="{56E9DFAE-DDAD-4FCA-8AED-56B2D15DB479}" dt="2026-02-13T02:54:36.723" v="23357" actId="164"/>
          <ac:cxnSpMkLst>
            <pc:docMk/>
            <pc:sldMk cId="3660160639" sldId="6066"/>
            <ac:cxnSpMk id="3" creationId="{AC44BED9-A7E3-A67E-036A-2BD78B32B4BC}"/>
          </ac:cxnSpMkLst>
        </pc:cxnChg>
        <pc:cxnChg chg="mod">
          <ac:chgData name="松浦英宗" userId="9b03fd3a-662f-49ff-9af1-1b93cf7aab22" providerId="ADAL" clId="{56E9DFAE-DDAD-4FCA-8AED-56B2D15DB479}" dt="2026-02-13T02:50:44.426" v="23314" actId="692"/>
          <ac:cxnSpMkLst>
            <pc:docMk/>
            <pc:sldMk cId="3660160639" sldId="6066"/>
            <ac:cxnSpMk id="23" creationId="{A77401B3-BABE-DF8B-7296-8AD630F110EC}"/>
          </ac:cxnSpMkLst>
        </pc:cxnChg>
      </pc:sldChg>
      <pc:sldChg chg="add del ord">
        <pc:chgData name="松浦英宗" userId="9b03fd3a-662f-49ff-9af1-1b93cf7aab22" providerId="ADAL" clId="{56E9DFAE-DDAD-4FCA-8AED-56B2D15DB479}" dt="2026-02-13T04:40:37.524" v="24484" actId="47"/>
        <pc:sldMkLst>
          <pc:docMk/>
          <pc:sldMk cId="3947606031" sldId="6066"/>
        </pc:sldMkLst>
      </pc:sldChg>
      <pc:sldChg chg="addSp delSp modSp add del mod">
        <pc:chgData name="松浦英宗" userId="9b03fd3a-662f-49ff-9af1-1b93cf7aab22" providerId="ADAL" clId="{56E9DFAE-DDAD-4FCA-8AED-56B2D15DB479}" dt="2026-02-13T04:29:25.636" v="24474" actId="2696"/>
        <pc:sldMkLst>
          <pc:docMk/>
          <pc:sldMk cId="1074664414" sldId="6067"/>
        </pc:sldMkLst>
        <pc:spChg chg="del">
          <ac:chgData name="松浦英宗" userId="9b03fd3a-662f-49ff-9af1-1b93cf7aab22" providerId="ADAL" clId="{56E9DFAE-DDAD-4FCA-8AED-56B2D15DB479}" dt="2026-02-13T03:44:43.777" v="23401" actId="478"/>
          <ac:spMkLst>
            <pc:docMk/>
            <pc:sldMk cId="1074664414" sldId="6067"/>
            <ac:spMk id="2" creationId="{2E2FC236-9174-9C73-0E8E-B44E6E50D03B}"/>
          </ac:spMkLst>
        </pc:spChg>
        <pc:spChg chg="add del mod ord">
          <ac:chgData name="松浦英宗" userId="9b03fd3a-662f-49ff-9af1-1b93cf7aab22" providerId="ADAL" clId="{56E9DFAE-DDAD-4FCA-8AED-56B2D15DB479}" dt="2026-02-13T03:44:59.874" v="23426" actId="478"/>
          <ac:spMkLst>
            <pc:docMk/>
            <pc:sldMk cId="1074664414" sldId="6067"/>
            <ac:spMk id="3" creationId="{8E4A7A5B-1457-75A1-F593-8D64CEBF8854}"/>
          </ac:spMkLst>
        </pc:spChg>
        <pc:spChg chg="add mod">
          <ac:chgData name="松浦英宗" userId="9b03fd3a-662f-49ff-9af1-1b93cf7aab22" providerId="ADAL" clId="{56E9DFAE-DDAD-4FCA-8AED-56B2D15DB479}" dt="2026-02-13T03:45:47.103" v="23494" actId="207"/>
          <ac:spMkLst>
            <pc:docMk/>
            <pc:sldMk cId="1074664414" sldId="6067"/>
            <ac:spMk id="4" creationId="{8DB3C117-BCE7-0F4F-EB12-707CDBD2745C}"/>
          </ac:spMkLst>
        </pc:spChg>
        <pc:spChg chg="add mod ord">
          <ac:chgData name="松浦英宗" userId="9b03fd3a-662f-49ff-9af1-1b93cf7aab22" providerId="ADAL" clId="{56E9DFAE-DDAD-4FCA-8AED-56B2D15DB479}" dt="2026-02-13T03:45:29.906" v="23428" actId="207"/>
          <ac:spMkLst>
            <pc:docMk/>
            <pc:sldMk cId="1074664414" sldId="6067"/>
            <ac:spMk id="5" creationId="{B250F2A3-B545-445E-8FE6-40DAB36A27E4}"/>
          </ac:spMkLst>
        </pc:spChg>
        <pc:spChg chg="add mod">
          <ac:chgData name="松浦英宗" userId="9b03fd3a-662f-49ff-9af1-1b93cf7aab22" providerId="ADAL" clId="{56E9DFAE-DDAD-4FCA-8AED-56B2D15DB479}" dt="2026-02-13T03:53:26.092" v="23844" actId="20577"/>
          <ac:spMkLst>
            <pc:docMk/>
            <pc:sldMk cId="1074664414" sldId="6067"/>
            <ac:spMk id="6" creationId="{C1AAAD85-C08A-5B6E-8BE6-CDC963825C32}"/>
          </ac:spMkLst>
        </pc:spChg>
        <pc:spChg chg="add del mod">
          <ac:chgData name="松浦英宗" userId="9b03fd3a-662f-49ff-9af1-1b93cf7aab22" providerId="ADAL" clId="{56E9DFAE-DDAD-4FCA-8AED-56B2D15DB479}" dt="2026-02-13T03:48:11.025" v="23528" actId="478"/>
          <ac:spMkLst>
            <pc:docMk/>
            <pc:sldMk cId="1074664414" sldId="6067"/>
            <ac:spMk id="7" creationId="{B74D8834-9D88-4A22-80F2-DAC5A79C1F71}"/>
          </ac:spMkLst>
        </pc:spChg>
        <pc:spChg chg="add mod">
          <ac:chgData name="松浦英宗" userId="9b03fd3a-662f-49ff-9af1-1b93cf7aab22" providerId="ADAL" clId="{56E9DFAE-DDAD-4FCA-8AED-56B2D15DB479}" dt="2026-02-13T03:53:28.654" v="23851" actId="20577"/>
          <ac:spMkLst>
            <pc:docMk/>
            <pc:sldMk cId="1074664414" sldId="6067"/>
            <ac:spMk id="8" creationId="{DDC96452-320C-A27E-7094-5A70591DDDBB}"/>
          </ac:spMkLst>
        </pc:spChg>
        <pc:spChg chg="add mod">
          <ac:chgData name="松浦英宗" userId="9b03fd3a-662f-49ff-9af1-1b93cf7aab22" providerId="ADAL" clId="{56E9DFAE-DDAD-4FCA-8AED-56B2D15DB479}" dt="2026-02-13T03:51:40.237" v="23802" actId="164"/>
          <ac:spMkLst>
            <pc:docMk/>
            <pc:sldMk cId="1074664414" sldId="6067"/>
            <ac:spMk id="9" creationId="{EAC95A56-B001-6056-17B9-D4CFA7EA47DC}"/>
          </ac:spMkLst>
        </pc:spChg>
        <pc:spChg chg="add mod">
          <ac:chgData name="松浦英宗" userId="9b03fd3a-662f-49ff-9af1-1b93cf7aab22" providerId="ADAL" clId="{56E9DFAE-DDAD-4FCA-8AED-56B2D15DB479}" dt="2026-02-13T03:51:40.237" v="23802" actId="164"/>
          <ac:spMkLst>
            <pc:docMk/>
            <pc:sldMk cId="1074664414" sldId="6067"/>
            <ac:spMk id="10" creationId="{F9410939-91D8-3D6E-1B5C-7444AEFAF13A}"/>
          </ac:spMkLst>
        </pc:spChg>
        <pc:spChg chg="add mod">
          <ac:chgData name="松浦英宗" userId="9b03fd3a-662f-49ff-9af1-1b93cf7aab22" providerId="ADAL" clId="{56E9DFAE-DDAD-4FCA-8AED-56B2D15DB479}" dt="2026-02-13T03:53:34.875" v="23853"/>
          <ac:spMkLst>
            <pc:docMk/>
            <pc:sldMk cId="1074664414" sldId="6067"/>
            <ac:spMk id="11" creationId="{1325A847-D1EB-6CAA-E237-B2E0F77F5F54}"/>
          </ac:spMkLst>
        </pc:spChg>
        <pc:spChg chg="add mod">
          <ac:chgData name="松浦英宗" userId="9b03fd3a-662f-49ff-9af1-1b93cf7aab22" providerId="ADAL" clId="{56E9DFAE-DDAD-4FCA-8AED-56B2D15DB479}" dt="2026-02-13T03:54:10.799" v="23868" actId="14100"/>
          <ac:spMkLst>
            <pc:docMk/>
            <pc:sldMk cId="1074664414" sldId="6067"/>
            <ac:spMk id="12" creationId="{EE08818F-BD8A-F2B9-D717-893A864410E4}"/>
          </ac:spMkLst>
        </pc:spChg>
        <pc:spChg chg="add del mod">
          <ac:chgData name="松浦英宗" userId="9b03fd3a-662f-49ff-9af1-1b93cf7aab22" providerId="ADAL" clId="{56E9DFAE-DDAD-4FCA-8AED-56B2D15DB479}" dt="2026-02-13T03:50:31.818" v="23706" actId="478"/>
          <ac:spMkLst>
            <pc:docMk/>
            <pc:sldMk cId="1074664414" sldId="6067"/>
            <ac:spMk id="13" creationId="{753FC888-BC47-5B1F-AFE0-61298AA4EF38}"/>
          </ac:spMkLst>
        </pc:spChg>
        <pc:spChg chg="add mod">
          <ac:chgData name="松浦英宗" userId="9b03fd3a-662f-49ff-9af1-1b93cf7aab22" providerId="ADAL" clId="{56E9DFAE-DDAD-4FCA-8AED-56B2D15DB479}" dt="2026-02-13T03:51:18.859" v="23769" actId="164"/>
          <ac:spMkLst>
            <pc:docMk/>
            <pc:sldMk cId="1074664414" sldId="6067"/>
            <ac:spMk id="14" creationId="{9BD257DD-69F1-410D-C6A1-13265E6AB31E}"/>
          </ac:spMkLst>
        </pc:spChg>
        <pc:spChg chg="add mod">
          <ac:chgData name="松浦英宗" userId="9b03fd3a-662f-49ff-9af1-1b93cf7aab22" providerId="ADAL" clId="{56E9DFAE-DDAD-4FCA-8AED-56B2D15DB479}" dt="2026-02-13T03:51:28.003" v="23784" actId="14100"/>
          <ac:spMkLst>
            <pc:docMk/>
            <pc:sldMk cId="1074664414" sldId="6067"/>
            <ac:spMk id="15" creationId="{6EACD353-3BFB-2721-A23E-3D78847250C4}"/>
          </ac:spMkLst>
        </pc:spChg>
        <pc:grpChg chg="add mod">
          <ac:chgData name="松浦英宗" userId="9b03fd3a-662f-49ff-9af1-1b93cf7aab22" providerId="ADAL" clId="{56E9DFAE-DDAD-4FCA-8AED-56B2D15DB479}" dt="2026-02-13T03:51:40.237" v="23802" actId="164"/>
          <ac:grpSpMkLst>
            <pc:docMk/>
            <pc:sldMk cId="1074664414" sldId="6067"/>
            <ac:grpSpMk id="16" creationId="{32907EE7-A3F1-1178-0902-06419EFA961A}"/>
          </ac:grpSpMkLst>
        </pc:grpChg>
        <pc:grpChg chg="add mod">
          <ac:chgData name="松浦英宗" userId="9b03fd3a-662f-49ff-9af1-1b93cf7aab22" providerId="ADAL" clId="{56E9DFAE-DDAD-4FCA-8AED-56B2D15DB479}" dt="2026-02-13T03:54:24.731" v="23937" actId="1035"/>
          <ac:grpSpMkLst>
            <pc:docMk/>
            <pc:sldMk cId="1074664414" sldId="6067"/>
            <ac:grpSpMk id="17" creationId="{54FBC91D-44F4-5A76-93E1-DEFCB02959F1}"/>
          </ac:grpSpMkLst>
        </pc:grpChg>
        <pc:grpChg chg="add mod">
          <ac:chgData name="松浦英宗" userId="9b03fd3a-662f-49ff-9af1-1b93cf7aab22" providerId="ADAL" clId="{56E9DFAE-DDAD-4FCA-8AED-56B2D15DB479}" dt="2026-02-13T03:53:53.111" v="23861" actId="12788"/>
          <ac:grpSpMkLst>
            <pc:docMk/>
            <pc:sldMk cId="1074664414" sldId="6067"/>
            <ac:grpSpMk id="18" creationId="{334F3C2E-32A0-6F4E-C47B-8F92AF22E86E}"/>
          </ac:grpSpMkLst>
        </pc:grpChg>
      </pc:sldChg>
      <pc:sldChg chg="add del ord">
        <pc:chgData name="松浦英宗" userId="9b03fd3a-662f-49ff-9af1-1b93cf7aab22" providerId="ADAL" clId="{56E9DFAE-DDAD-4FCA-8AED-56B2D15DB479}" dt="2026-02-13T04:40:37.524" v="24484" actId="47"/>
        <pc:sldMkLst>
          <pc:docMk/>
          <pc:sldMk cId="2961940690" sldId="6067"/>
        </pc:sldMkLst>
      </pc:sldChg>
      <pc:sldChg chg="add del ord">
        <pc:chgData name="松浦英宗" userId="9b03fd3a-662f-49ff-9af1-1b93cf7aab22" providerId="ADAL" clId="{56E9DFAE-DDAD-4FCA-8AED-56B2D15DB479}" dt="2026-02-13T04:40:37.524" v="24484" actId="47"/>
        <pc:sldMkLst>
          <pc:docMk/>
          <pc:sldMk cId="843462244" sldId="6068"/>
        </pc:sldMkLst>
      </pc:sldChg>
      <pc:sldChg chg="addSp delSp modSp add del mod">
        <pc:chgData name="松浦英宗" userId="9b03fd3a-662f-49ff-9af1-1b93cf7aab22" providerId="ADAL" clId="{56E9DFAE-DDAD-4FCA-8AED-56B2D15DB479}" dt="2026-02-13T04:29:25.636" v="24474" actId="2696"/>
        <pc:sldMkLst>
          <pc:docMk/>
          <pc:sldMk cId="2854016631" sldId="6068"/>
        </pc:sldMkLst>
        <pc:spChg chg="mod">
          <ac:chgData name="松浦英宗" userId="9b03fd3a-662f-49ff-9af1-1b93cf7aab22" providerId="ADAL" clId="{56E9DFAE-DDAD-4FCA-8AED-56B2D15DB479}" dt="2026-02-13T04:28:33.582" v="24465" actId="1035"/>
          <ac:spMkLst>
            <pc:docMk/>
            <pc:sldMk cId="2854016631" sldId="6068"/>
            <ac:spMk id="2" creationId="{BEA4C737-5715-7531-9847-3C8F261F9839}"/>
          </ac:spMkLst>
        </pc:spChg>
        <pc:spChg chg="add del mod">
          <ac:chgData name="松浦英宗" userId="9b03fd3a-662f-49ff-9af1-1b93cf7aab22" providerId="ADAL" clId="{56E9DFAE-DDAD-4FCA-8AED-56B2D15DB479}" dt="2026-02-13T03:42:12.346" v="23389" actId="478"/>
          <ac:spMkLst>
            <pc:docMk/>
            <pc:sldMk cId="2854016631" sldId="6068"/>
            <ac:spMk id="3" creationId="{0619F9F3-C933-6E9C-F35C-84CD6AD4E6B5}"/>
          </ac:spMkLst>
        </pc:spChg>
        <pc:spChg chg="add mod topLvl">
          <ac:chgData name="松浦英宗" userId="9b03fd3a-662f-49ff-9af1-1b93cf7aab22" providerId="ADAL" clId="{56E9DFAE-DDAD-4FCA-8AED-56B2D15DB479}" dt="2026-02-13T04:27:44.271" v="24350" actId="1076"/>
          <ac:spMkLst>
            <pc:docMk/>
            <pc:sldMk cId="2854016631" sldId="6068"/>
            <ac:spMk id="4" creationId="{5944AFD5-9876-20BF-C389-259FFBB01B3F}"/>
          </ac:spMkLst>
        </pc:spChg>
        <pc:spChg chg="add mod">
          <ac:chgData name="松浦英宗" userId="9b03fd3a-662f-49ff-9af1-1b93cf7aab22" providerId="ADAL" clId="{56E9DFAE-DDAD-4FCA-8AED-56B2D15DB479}" dt="2026-02-13T04:19:19.453" v="24128" actId="571"/>
          <ac:spMkLst>
            <pc:docMk/>
            <pc:sldMk cId="2854016631" sldId="6068"/>
            <ac:spMk id="5" creationId="{07F4F9EF-77B8-ECA7-A045-E07614B419BF}"/>
          </ac:spMkLst>
        </pc:spChg>
        <pc:spChg chg="add mod topLvl">
          <ac:chgData name="松浦英宗" userId="9b03fd3a-662f-49ff-9af1-1b93cf7aab22" providerId="ADAL" clId="{56E9DFAE-DDAD-4FCA-8AED-56B2D15DB479}" dt="2026-02-13T04:27:44.271" v="24350" actId="1076"/>
          <ac:spMkLst>
            <pc:docMk/>
            <pc:sldMk cId="2854016631" sldId="6068"/>
            <ac:spMk id="6" creationId="{4363BB13-4E09-D6B2-CEEF-89C6177BC82F}"/>
          </ac:spMkLst>
        </pc:spChg>
        <pc:spChg chg="add mod">
          <ac:chgData name="松浦英宗" userId="9b03fd3a-662f-49ff-9af1-1b93cf7aab22" providerId="ADAL" clId="{56E9DFAE-DDAD-4FCA-8AED-56B2D15DB479}" dt="2026-02-13T04:26:12.249" v="24233" actId="3064"/>
          <ac:spMkLst>
            <pc:docMk/>
            <pc:sldMk cId="2854016631" sldId="6068"/>
            <ac:spMk id="8" creationId="{C0DD43D5-237C-D002-E430-F709F1AC6BB2}"/>
          </ac:spMkLst>
        </pc:spChg>
        <pc:spChg chg="add mod">
          <ac:chgData name="松浦英宗" userId="9b03fd3a-662f-49ff-9af1-1b93cf7aab22" providerId="ADAL" clId="{56E9DFAE-DDAD-4FCA-8AED-56B2D15DB479}" dt="2026-02-13T04:26:34.885" v="24287" actId="20577"/>
          <ac:spMkLst>
            <pc:docMk/>
            <pc:sldMk cId="2854016631" sldId="6068"/>
            <ac:spMk id="9" creationId="{10E85187-42B6-B8B9-9C80-0E0654D81080}"/>
          </ac:spMkLst>
        </pc:spChg>
        <pc:spChg chg="add mod">
          <ac:chgData name="松浦英宗" userId="9b03fd3a-662f-49ff-9af1-1b93cf7aab22" providerId="ADAL" clId="{56E9DFAE-DDAD-4FCA-8AED-56B2D15DB479}" dt="2026-02-13T04:26:17.183" v="24249" actId="20577"/>
          <ac:spMkLst>
            <pc:docMk/>
            <pc:sldMk cId="2854016631" sldId="6068"/>
            <ac:spMk id="10" creationId="{57F6B4D8-2208-0D9D-6B0C-70D39F8FAC16}"/>
          </ac:spMkLst>
        </pc:spChg>
        <pc:spChg chg="add mod">
          <ac:chgData name="松浦英宗" userId="9b03fd3a-662f-49ff-9af1-1b93cf7aab22" providerId="ADAL" clId="{56E9DFAE-DDAD-4FCA-8AED-56B2D15DB479}" dt="2026-02-13T04:26:38.937" v="24296" actId="20577"/>
          <ac:spMkLst>
            <pc:docMk/>
            <pc:sldMk cId="2854016631" sldId="6068"/>
            <ac:spMk id="11" creationId="{6871B552-051C-1F40-4A8C-CF9D695F1760}"/>
          </ac:spMkLst>
        </pc:spChg>
        <pc:spChg chg="add mod">
          <ac:chgData name="松浦英宗" userId="9b03fd3a-662f-49ff-9af1-1b93cf7aab22" providerId="ADAL" clId="{56E9DFAE-DDAD-4FCA-8AED-56B2D15DB479}" dt="2026-02-13T04:26:21.897" v="24258" actId="20577"/>
          <ac:spMkLst>
            <pc:docMk/>
            <pc:sldMk cId="2854016631" sldId="6068"/>
            <ac:spMk id="12" creationId="{DEAFB6C6-D0F2-8D38-A006-C1E9EE2D9245}"/>
          </ac:spMkLst>
        </pc:spChg>
        <pc:spChg chg="add mod">
          <ac:chgData name="松浦英宗" userId="9b03fd3a-662f-49ff-9af1-1b93cf7aab22" providerId="ADAL" clId="{56E9DFAE-DDAD-4FCA-8AED-56B2D15DB479}" dt="2026-02-13T04:26:43.871" v="24306" actId="20577"/>
          <ac:spMkLst>
            <pc:docMk/>
            <pc:sldMk cId="2854016631" sldId="6068"/>
            <ac:spMk id="13" creationId="{FA7D1C3E-41D4-6ED3-1904-4B1E3F3843C0}"/>
          </ac:spMkLst>
        </pc:spChg>
        <pc:spChg chg="add mod">
          <ac:chgData name="松浦英宗" userId="9b03fd3a-662f-49ff-9af1-1b93cf7aab22" providerId="ADAL" clId="{56E9DFAE-DDAD-4FCA-8AED-56B2D15DB479}" dt="2026-02-13T04:26:24.911" v="24269" actId="20577"/>
          <ac:spMkLst>
            <pc:docMk/>
            <pc:sldMk cId="2854016631" sldId="6068"/>
            <ac:spMk id="14" creationId="{C6053A10-22BF-0C97-0CB4-1B4462ECF9B0}"/>
          </ac:spMkLst>
        </pc:spChg>
        <pc:spChg chg="add mod">
          <ac:chgData name="松浦英宗" userId="9b03fd3a-662f-49ff-9af1-1b93cf7aab22" providerId="ADAL" clId="{56E9DFAE-DDAD-4FCA-8AED-56B2D15DB479}" dt="2026-02-13T04:26:46.667" v="24316" actId="20577"/>
          <ac:spMkLst>
            <pc:docMk/>
            <pc:sldMk cId="2854016631" sldId="6068"/>
            <ac:spMk id="15" creationId="{F2BC2DA5-9280-E73D-89D9-9729DBDE142F}"/>
          </ac:spMkLst>
        </pc:spChg>
        <pc:spChg chg="add mod">
          <ac:chgData name="松浦英宗" userId="9b03fd3a-662f-49ff-9af1-1b93cf7aab22" providerId="ADAL" clId="{56E9DFAE-DDAD-4FCA-8AED-56B2D15DB479}" dt="2026-02-13T04:26:30.011" v="24278" actId="20577"/>
          <ac:spMkLst>
            <pc:docMk/>
            <pc:sldMk cId="2854016631" sldId="6068"/>
            <ac:spMk id="16" creationId="{AFB6E17A-EF95-4BB8-F9F8-B6CAA4A3E99C}"/>
          </ac:spMkLst>
        </pc:spChg>
        <pc:spChg chg="add del mod ord">
          <ac:chgData name="松浦英宗" userId="9b03fd3a-662f-49ff-9af1-1b93cf7aab22" providerId="ADAL" clId="{56E9DFAE-DDAD-4FCA-8AED-56B2D15DB479}" dt="2026-02-13T04:22:39.692" v="24205" actId="207"/>
          <ac:spMkLst>
            <pc:docMk/>
            <pc:sldMk cId="2854016631" sldId="6068"/>
            <ac:spMk id="18" creationId="{00161575-A308-C63A-917F-4F2E7B64D95D}"/>
          </ac:spMkLst>
        </pc:spChg>
        <pc:spChg chg="add mod">
          <ac:chgData name="松浦英宗" userId="9b03fd3a-662f-49ff-9af1-1b93cf7aab22" providerId="ADAL" clId="{56E9DFAE-DDAD-4FCA-8AED-56B2D15DB479}" dt="2026-02-13T04:28:48.495" v="24468" actId="14100"/>
          <ac:spMkLst>
            <pc:docMk/>
            <pc:sldMk cId="2854016631" sldId="6068"/>
            <ac:spMk id="19" creationId="{9F345510-8589-FA55-B7E4-BBBBDFCC6083}"/>
          </ac:spMkLst>
        </pc:spChg>
        <pc:grpChg chg="add del mod">
          <ac:chgData name="松浦英宗" userId="9b03fd3a-662f-49ff-9af1-1b93cf7aab22" providerId="ADAL" clId="{56E9DFAE-DDAD-4FCA-8AED-56B2D15DB479}" dt="2026-02-13T04:21:40.090" v="24195" actId="165"/>
          <ac:grpSpMkLst>
            <pc:docMk/>
            <pc:sldMk cId="2854016631" sldId="6068"/>
            <ac:grpSpMk id="7" creationId="{B69BA92C-9AB4-EC6F-9522-66F8851BAE3B}"/>
          </ac:grpSpMkLst>
        </pc:grpChg>
        <pc:grpChg chg="add mod">
          <ac:chgData name="松浦英宗" userId="9b03fd3a-662f-49ff-9af1-1b93cf7aab22" providerId="ADAL" clId="{56E9DFAE-DDAD-4FCA-8AED-56B2D15DB479}" dt="2026-02-13T04:27:44.271" v="24350" actId="1076"/>
          <ac:grpSpMkLst>
            <pc:docMk/>
            <pc:sldMk cId="2854016631" sldId="6068"/>
            <ac:grpSpMk id="17" creationId="{AA3C4BDF-9318-E7A2-6C1D-D4C3F6DC7F29}"/>
          </ac:grpSpMkLst>
        </pc:grpChg>
      </pc:sldChg>
      <pc:sldChg chg="add del">
        <pc:chgData name="松浦英宗" userId="9b03fd3a-662f-49ff-9af1-1b93cf7aab22" providerId="ADAL" clId="{56E9DFAE-DDAD-4FCA-8AED-56B2D15DB479}" dt="2026-02-13T04:29:44.748" v="24482" actId="2696"/>
        <pc:sldMkLst>
          <pc:docMk/>
          <pc:sldMk cId="188787624" sldId="6069"/>
        </pc:sldMkLst>
      </pc:sldChg>
      <pc:sldChg chg="addSp delSp modSp add del mod ord">
        <pc:chgData name="松浦英宗" userId="9b03fd3a-662f-49ff-9af1-1b93cf7aab22" providerId="ADAL" clId="{56E9DFAE-DDAD-4FCA-8AED-56B2D15DB479}" dt="2026-02-13T04:29:25.636" v="24474" actId="2696"/>
        <pc:sldMkLst>
          <pc:docMk/>
          <pc:sldMk cId="3502857640" sldId="6069"/>
        </pc:sldMkLst>
        <pc:spChg chg="del">
          <ac:chgData name="松浦英宗" userId="9b03fd3a-662f-49ff-9af1-1b93cf7aab22" providerId="ADAL" clId="{56E9DFAE-DDAD-4FCA-8AED-56B2D15DB479}" dt="2026-02-13T03:59:46.977" v="23938" actId="478"/>
          <ac:spMkLst>
            <pc:docMk/>
            <pc:sldMk cId="3502857640" sldId="6069"/>
            <ac:spMk id="2" creationId="{BFA606ED-B749-388E-56AC-1E27920AAC63}"/>
          </ac:spMkLst>
        </pc:spChg>
        <pc:spChg chg="add mod">
          <ac:chgData name="松浦英宗" userId="9b03fd3a-662f-49ff-9af1-1b93cf7aab22" providerId="ADAL" clId="{56E9DFAE-DDAD-4FCA-8AED-56B2D15DB479}" dt="2026-02-13T03:59:49.017" v="23942"/>
          <ac:spMkLst>
            <pc:docMk/>
            <pc:sldMk cId="3502857640" sldId="6069"/>
            <ac:spMk id="3" creationId="{C2CF83D4-7C9C-40D5-115A-F0CD3757F46E}"/>
          </ac:spMkLst>
        </pc:spChg>
        <pc:spChg chg="add mod">
          <ac:chgData name="松浦英宗" userId="9b03fd3a-662f-49ff-9af1-1b93cf7aab22" providerId="ADAL" clId="{56E9DFAE-DDAD-4FCA-8AED-56B2D15DB479}" dt="2026-02-13T03:59:49.017" v="23942"/>
          <ac:spMkLst>
            <pc:docMk/>
            <pc:sldMk cId="3502857640" sldId="6069"/>
            <ac:spMk id="4" creationId="{1C4D0D7B-541A-63FA-FDED-DF70E182183D}"/>
          </ac:spMkLst>
        </pc:spChg>
        <pc:spChg chg="mod">
          <ac:chgData name="松浦英宗" userId="9b03fd3a-662f-49ff-9af1-1b93cf7aab22" providerId="ADAL" clId="{56E9DFAE-DDAD-4FCA-8AED-56B2D15DB479}" dt="2026-02-13T03:59:49.017" v="23942"/>
          <ac:spMkLst>
            <pc:docMk/>
            <pc:sldMk cId="3502857640" sldId="6069"/>
            <ac:spMk id="5" creationId="{7F6657FD-4181-FA06-B2AC-AC448B718F37}"/>
          </ac:spMkLst>
        </pc:spChg>
        <pc:spChg chg="add mod">
          <ac:chgData name="松浦英宗" userId="9b03fd3a-662f-49ff-9af1-1b93cf7aab22" providerId="ADAL" clId="{56E9DFAE-DDAD-4FCA-8AED-56B2D15DB479}" dt="2026-02-13T03:59:47.452" v="23939"/>
          <ac:spMkLst>
            <pc:docMk/>
            <pc:sldMk cId="3502857640" sldId="6069"/>
            <ac:spMk id="6" creationId="{7431F6F7-E3C2-9ADA-E3DF-88D73D5C6C70}"/>
          </ac:spMkLst>
        </pc:spChg>
        <pc:spChg chg="add mod">
          <ac:chgData name="松浦英宗" userId="9b03fd3a-662f-49ff-9af1-1b93cf7aab22" providerId="ADAL" clId="{56E9DFAE-DDAD-4FCA-8AED-56B2D15DB479}" dt="2026-02-13T03:59:47.452" v="23939"/>
          <ac:spMkLst>
            <pc:docMk/>
            <pc:sldMk cId="3502857640" sldId="6069"/>
            <ac:spMk id="14" creationId="{1B08E59A-13B6-A86D-C5D2-75F733E81F13}"/>
          </ac:spMkLst>
        </pc:spChg>
        <pc:spChg chg="add mod">
          <ac:chgData name="松浦英宗" userId="9b03fd3a-662f-49ff-9af1-1b93cf7aab22" providerId="ADAL" clId="{56E9DFAE-DDAD-4FCA-8AED-56B2D15DB479}" dt="2026-02-13T03:59:47.452" v="23939"/>
          <ac:spMkLst>
            <pc:docMk/>
            <pc:sldMk cId="3502857640" sldId="6069"/>
            <ac:spMk id="16" creationId="{F970E98F-CF1F-6C1C-E6D8-2967E41C4DE4}"/>
          </ac:spMkLst>
        </pc:spChg>
        <pc:spChg chg="add mod">
          <ac:chgData name="松浦英宗" userId="9b03fd3a-662f-49ff-9af1-1b93cf7aab22" providerId="ADAL" clId="{56E9DFAE-DDAD-4FCA-8AED-56B2D15DB479}" dt="2026-02-13T03:59:47.452" v="23939"/>
          <ac:spMkLst>
            <pc:docMk/>
            <pc:sldMk cId="3502857640" sldId="6069"/>
            <ac:spMk id="18" creationId="{FAC5F638-0059-EA78-97FA-FE559214283C}"/>
          </ac:spMkLst>
        </pc:spChg>
        <pc:spChg chg="add mod">
          <ac:chgData name="松浦英宗" userId="9b03fd3a-662f-49ff-9af1-1b93cf7aab22" providerId="ADAL" clId="{56E9DFAE-DDAD-4FCA-8AED-56B2D15DB479}" dt="2026-02-13T03:59:47.452" v="23939"/>
          <ac:spMkLst>
            <pc:docMk/>
            <pc:sldMk cId="3502857640" sldId="6069"/>
            <ac:spMk id="24" creationId="{820FA5BF-75AE-EF24-0717-1C2DB3E04C69}"/>
          </ac:spMkLst>
        </pc:spChg>
        <pc:spChg chg="add mod">
          <ac:chgData name="松浦英宗" userId="9b03fd3a-662f-49ff-9af1-1b93cf7aab22" providerId="ADAL" clId="{56E9DFAE-DDAD-4FCA-8AED-56B2D15DB479}" dt="2026-02-13T03:59:47.452" v="23939"/>
          <ac:spMkLst>
            <pc:docMk/>
            <pc:sldMk cId="3502857640" sldId="6069"/>
            <ac:spMk id="28" creationId="{5B3E2C41-6651-0E9D-17FA-045949CA0105}"/>
          </ac:spMkLst>
        </pc:spChg>
        <pc:spChg chg="mod">
          <ac:chgData name="松浦英宗" userId="9b03fd3a-662f-49ff-9af1-1b93cf7aab22" providerId="ADAL" clId="{56E9DFAE-DDAD-4FCA-8AED-56B2D15DB479}" dt="2026-02-13T03:59:47.452" v="23939"/>
          <ac:spMkLst>
            <pc:docMk/>
            <pc:sldMk cId="3502857640" sldId="6069"/>
            <ac:spMk id="47" creationId="{D25022CB-8B78-1CC7-0001-C3E53934055D}"/>
          </ac:spMkLst>
        </pc:spChg>
        <pc:spChg chg="mod">
          <ac:chgData name="松浦英宗" userId="9b03fd3a-662f-49ff-9af1-1b93cf7aab22" providerId="ADAL" clId="{56E9DFAE-DDAD-4FCA-8AED-56B2D15DB479}" dt="2026-02-13T03:59:47.452" v="23939"/>
          <ac:spMkLst>
            <pc:docMk/>
            <pc:sldMk cId="3502857640" sldId="6069"/>
            <ac:spMk id="48" creationId="{BF13FD8D-4288-D837-AEB1-52E430D00CC5}"/>
          </ac:spMkLst>
        </pc:spChg>
        <pc:spChg chg="mod">
          <ac:chgData name="松浦英宗" userId="9b03fd3a-662f-49ff-9af1-1b93cf7aab22" providerId="ADAL" clId="{56E9DFAE-DDAD-4FCA-8AED-56B2D15DB479}" dt="2026-02-13T04:08:15.139" v="24099" actId="1035"/>
          <ac:spMkLst>
            <pc:docMk/>
            <pc:sldMk cId="3502857640" sldId="6069"/>
            <ac:spMk id="53" creationId="{AB20F90D-3B2D-FEF2-9D6C-EA4F2890997A}"/>
          </ac:spMkLst>
        </pc:spChg>
        <pc:spChg chg="add del mod">
          <ac:chgData name="松浦英宗" userId="9b03fd3a-662f-49ff-9af1-1b93cf7aab22" providerId="ADAL" clId="{56E9DFAE-DDAD-4FCA-8AED-56B2D15DB479}" dt="2026-02-13T04:00:12.766" v="23953" actId="478"/>
          <ac:spMkLst>
            <pc:docMk/>
            <pc:sldMk cId="3502857640" sldId="6069"/>
            <ac:spMk id="54" creationId="{3E39BC87-76C6-FE69-783D-A31FC35A167E}"/>
          </ac:spMkLst>
        </pc:spChg>
        <pc:spChg chg="add del mod">
          <ac:chgData name="松浦英宗" userId="9b03fd3a-662f-49ff-9af1-1b93cf7aab22" providerId="ADAL" clId="{56E9DFAE-DDAD-4FCA-8AED-56B2D15DB479}" dt="2026-02-13T04:06:19.746" v="24016" actId="478"/>
          <ac:spMkLst>
            <pc:docMk/>
            <pc:sldMk cId="3502857640" sldId="6069"/>
            <ac:spMk id="55" creationId="{9731F188-F9FE-87D6-DE0D-4CAA4EB4059F}"/>
          </ac:spMkLst>
        </pc:spChg>
        <pc:spChg chg="mod">
          <ac:chgData name="松浦英宗" userId="9b03fd3a-662f-49ff-9af1-1b93cf7aab22" providerId="ADAL" clId="{56E9DFAE-DDAD-4FCA-8AED-56B2D15DB479}" dt="2026-02-13T04:06:04.474" v="24013" actId="2711"/>
          <ac:spMkLst>
            <pc:docMk/>
            <pc:sldMk cId="3502857640" sldId="6069"/>
            <ac:spMk id="56" creationId="{DA5E3D08-B76A-CF00-2CD6-FD436818E911}"/>
          </ac:spMkLst>
        </pc:spChg>
        <pc:spChg chg="add mod">
          <ac:chgData name="松浦英宗" userId="9b03fd3a-662f-49ff-9af1-1b93cf7aab22" providerId="ADAL" clId="{56E9DFAE-DDAD-4FCA-8AED-56B2D15DB479}" dt="2026-02-13T04:06:17.997" v="24015" actId="2711"/>
          <ac:spMkLst>
            <pc:docMk/>
            <pc:sldMk cId="3502857640" sldId="6069"/>
            <ac:spMk id="57" creationId="{8090F4F8-22CE-99E7-494B-B99C423D40DB}"/>
          </ac:spMkLst>
        </pc:spChg>
        <pc:spChg chg="mod">
          <ac:chgData name="松浦英宗" userId="9b03fd3a-662f-49ff-9af1-1b93cf7aab22" providerId="ADAL" clId="{56E9DFAE-DDAD-4FCA-8AED-56B2D15DB479}" dt="2026-02-13T04:07:04.952" v="24068" actId="3064"/>
          <ac:spMkLst>
            <pc:docMk/>
            <pc:sldMk cId="3502857640" sldId="6069"/>
            <ac:spMk id="60" creationId="{E05085AD-6428-05A7-6102-BAD1480A1D0C}"/>
          </ac:spMkLst>
        </pc:spChg>
        <pc:spChg chg="mod">
          <ac:chgData name="松浦英宗" userId="9b03fd3a-662f-49ff-9af1-1b93cf7aab22" providerId="ADAL" clId="{56E9DFAE-DDAD-4FCA-8AED-56B2D15DB479}" dt="2026-02-13T04:00:19.109" v="23964" actId="20577"/>
          <ac:spMkLst>
            <pc:docMk/>
            <pc:sldMk cId="3502857640" sldId="6069"/>
            <ac:spMk id="62" creationId="{1F01FF4B-85CC-3E79-633B-5C0D4362FD18}"/>
          </ac:spMkLst>
        </pc:spChg>
        <pc:spChg chg="mod">
          <ac:chgData name="松浦英宗" userId="9b03fd3a-662f-49ff-9af1-1b93cf7aab22" providerId="ADAL" clId="{56E9DFAE-DDAD-4FCA-8AED-56B2D15DB479}" dt="2026-02-13T04:06:17.997" v="24015" actId="2711"/>
          <ac:spMkLst>
            <pc:docMk/>
            <pc:sldMk cId="3502857640" sldId="6069"/>
            <ac:spMk id="64" creationId="{6F89E7B3-B1D0-6EE3-4CD8-34E9455856EA}"/>
          </ac:spMkLst>
        </pc:spChg>
        <pc:spChg chg="add mod">
          <ac:chgData name="松浦英宗" userId="9b03fd3a-662f-49ff-9af1-1b93cf7aab22" providerId="ADAL" clId="{56E9DFAE-DDAD-4FCA-8AED-56B2D15DB479}" dt="2026-02-13T04:07:12.049" v="24069"/>
          <ac:spMkLst>
            <pc:docMk/>
            <pc:sldMk cId="3502857640" sldId="6069"/>
            <ac:spMk id="66" creationId="{29CF4924-203C-64B0-A5EC-831B9FEC1A10}"/>
          </ac:spMkLst>
        </pc:spChg>
        <pc:spChg chg="add mod">
          <ac:chgData name="松浦英宗" userId="9b03fd3a-662f-49ff-9af1-1b93cf7aab22" providerId="ADAL" clId="{56E9DFAE-DDAD-4FCA-8AED-56B2D15DB479}" dt="2026-02-13T04:06:17.997" v="24015" actId="2711"/>
          <ac:spMkLst>
            <pc:docMk/>
            <pc:sldMk cId="3502857640" sldId="6069"/>
            <ac:spMk id="67" creationId="{AE1C92B7-E976-495E-2172-D30BA3670AD7}"/>
          </ac:spMkLst>
        </pc:spChg>
        <pc:spChg chg="add mod">
          <ac:chgData name="松浦英宗" userId="9b03fd3a-662f-49ff-9af1-1b93cf7aab22" providerId="ADAL" clId="{56E9DFAE-DDAD-4FCA-8AED-56B2D15DB479}" dt="2026-02-13T04:06:17.997" v="24015" actId="2711"/>
          <ac:spMkLst>
            <pc:docMk/>
            <pc:sldMk cId="3502857640" sldId="6069"/>
            <ac:spMk id="68" creationId="{49BCF676-4916-78B4-6750-E85C374629B1}"/>
          </ac:spMkLst>
        </pc:spChg>
        <pc:spChg chg="add mod">
          <ac:chgData name="松浦英宗" userId="9b03fd3a-662f-49ff-9af1-1b93cf7aab22" providerId="ADAL" clId="{56E9DFAE-DDAD-4FCA-8AED-56B2D15DB479}" dt="2026-02-13T04:06:17.997" v="24015" actId="2711"/>
          <ac:spMkLst>
            <pc:docMk/>
            <pc:sldMk cId="3502857640" sldId="6069"/>
            <ac:spMk id="70" creationId="{1D6D3FAE-AF04-68A7-61DD-EC5F0EEA84BF}"/>
          </ac:spMkLst>
        </pc:spChg>
        <pc:spChg chg="mod">
          <ac:chgData name="松浦英宗" userId="9b03fd3a-662f-49ff-9af1-1b93cf7aab22" providerId="ADAL" clId="{56E9DFAE-DDAD-4FCA-8AED-56B2D15DB479}" dt="2026-02-13T04:07:17.840" v="24070"/>
          <ac:spMkLst>
            <pc:docMk/>
            <pc:sldMk cId="3502857640" sldId="6069"/>
            <ac:spMk id="72" creationId="{6CFEF9D5-6137-20E9-CBCB-9E62BD9BB233}"/>
          </ac:spMkLst>
        </pc:spChg>
        <pc:spChg chg="mod">
          <ac:chgData name="松浦英宗" userId="9b03fd3a-662f-49ff-9af1-1b93cf7aab22" providerId="ADAL" clId="{56E9DFAE-DDAD-4FCA-8AED-56B2D15DB479}" dt="2026-02-13T04:00:25.828" v="23979" actId="20577"/>
          <ac:spMkLst>
            <pc:docMk/>
            <pc:sldMk cId="3502857640" sldId="6069"/>
            <ac:spMk id="74" creationId="{B5EE9EDF-BB73-DF24-5CF9-B814583B58E7}"/>
          </ac:spMkLst>
        </pc:spChg>
        <pc:spChg chg="add mod">
          <ac:chgData name="松浦英宗" userId="9b03fd3a-662f-49ff-9af1-1b93cf7aab22" providerId="ADAL" clId="{56E9DFAE-DDAD-4FCA-8AED-56B2D15DB479}" dt="2026-02-13T04:06:17.997" v="24015" actId="2711"/>
          <ac:spMkLst>
            <pc:docMk/>
            <pc:sldMk cId="3502857640" sldId="6069"/>
            <ac:spMk id="76" creationId="{EDC9B35D-8024-09D5-03BA-7246A6D8FA09}"/>
          </ac:spMkLst>
        </pc:spChg>
        <pc:spChg chg="mod">
          <ac:chgData name="松浦英宗" userId="9b03fd3a-662f-49ff-9af1-1b93cf7aab22" providerId="ADAL" clId="{56E9DFAE-DDAD-4FCA-8AED-56B2D15DB479}" dt="2026-02-13T04:07:23.222" v="24071"/>
          <ac:spMkLst>
            <pc:docMk/>
            <pc:sldMk cId="3502857640" sldId="6069"/>
            <ac:spMk id="78" creationId="{E834820F-97A5-D101-7683-9050D16C763F}"/>
          </ac:spMkLst>
        </pc:spChg>
        <pc:spChg chg="mod">
          <ac:chgData name="松浦英宗" userId="9b03fd3a-662f-49ff-9af1-1b93cf7aab22" providerId="ADAL" clId="{56E9DFAE-DDAD-4FCA-8AED-56B2D15DB479}" dt="2026-02-13T04:06:17.997" v="24015" actId="2711"/>
          <ac:spMkLst>
            <pc:docMk/>
            <pc:sldMk cId="3502857640" sldId="6069"/>
            <ac:spMk id="79" creationId="{78EBD83D-B17E-FAE5-B5F5-D4887DD84C51}"/>
          </ac:spMkLst>
        </pc:spChg>
        <pc:spChg chg="mod">
          <ac:chgData name="松浦英宗" userId="9b03fd3a-662f-49ff-9af1-1b93cf7aab22" providerId="ADAL" clId="{56E9DFAE-DDAD-4FCA-8AED-56B2D15DB479}" dt="2026-02-13T04:00:28.469" v="23982" actId="20577"/>
          <ac:spMkLst>
            <pc:docMk/>
            <pc:sldMk cId="3502857640" sldId="6069"/>
            <ac:spMk id="80" creationId="{64D3D615-EFD9-8F3E-7047-52BD30CB6FE3}"/>
          </ac:spMkLst>
        </pc:spChg>
        <pc:spChg chg="add del mod">
          <ac:chgData name="松浦英宗" userId="9b03fd3a-662f-49ff-9af1-1b93cf7aab22" providerId="ADAL" clId="{56E9DFAE-DDAD-4FCA-8AED-56B2D15DB479}" dt="2026-02-13T04:00:53.647" v="23996" actId="478"/>
          <ac:spMkLst>
            <pc:docMk/>
            <pc:sldMk cId="3502857640" sldId="6069"/>
            <ac:spMk id="94" creationId="{2310A53B-844D-1086-36D0-A518914182FC}"/>
          </ac:spMkLst>
        </pc:spChg>
        <pc:spChg chg="mod">
          <ac:chgData name="松浦英宗" userId="9b03fd3a-662f-49ff-9af1-1b93cf7aab22" providerId="ADAL" clId="{56E9DFAE-DDAD-4FCA-8AED-56B2D15DB479}" dt="2026-02-13T04:07:04.952" v="24068" actId="3064"/>
          <ac:spMkLst>
            <pc:docMk/>
            <pc:sldMk cId="3502857640" sldId="6069"/>
            <ac:spMk id="96" creationId="{333EA51D-D99C-0BEF-7210-178F3655367A}"/>
          </ac:spMkLst>
        </pc:spChg>
        <pc:spChg chg="mod">
          <ac:chgData name="松浦英宗" userId="9b03fd3a-662f-49ff-9af1-1b93cf7aab22" providerId="ADAL" clId="{56E9DFAE-DDAD-4FCA-8AED-56B2D15DB479}" dt="2026-02-13T04:07:04.952" v="24068" actId="3064"/>
          <ac:spMkLst>
            <pc:docMk/>
            <pc:sldMk cId="3502857640" sldId="6069"/>
            <ac:spMk id="97" creationId="{F205214E-CB10-74DC-4CEB-085D697E2C0E}"/>
          </ac:spMkLst>
        </pc:spChg>
        <pc:spChg chg="mod">
          <ac:chgData name="松浦英宗" userId="9b03fd3a-662f-49ff-9af1-1b93cf7aab22" providerId="ADAL" clId="{56E9DFAE-DDAD-4FCA-8AED-56B2D15DB479}" dt="2026-02-13T04:07:28.018" v="24072"/>
          <ac:spMkLst>
            <pc:docMk/>
            <pc:sldMk cId="3502857640" sldId="6069"/>
            <ac:spMk id="98" creationId="{B771370D-CDA9-BBBD-8B24-DBCCD8BB04EC}"/>
          </ac:spMkLst>
        </pc:spChg>
        <pc:spChg chg="add del mod">
          <ac:chgData name="松浦英宗" userId="9b03fd3a-662f-49ff-9af1-1b93cf7aab22" providerId="ADAL" clId="{56E9DFAE-DDAD-4FCA-8AED-56B2D15DB479}" dt="2026-02-13T04:00:53.647" v="23996" actId="478"/>
          <ac:spMkLst>
            <pc:docMk/>
            <pc:sldMk cId="3502857640" sldId="6069"/>
            <ac:spMk id="100" creationId="{03948ECF-6BF0-468B-A55B-D475BD718120}"/>
          </ac:spMkLst>
        </pc:spChg>
        <pc:spChg chg="add mod">
          <ac:chgData name="松浦英宗" userId="9b03fd3a-662f-49ff-9af1-1b93cf7aab22" providerId="ADAL" clId="{56E9DFAE-DDAD-4FCA-8AED-56B2D15DB479}" dt="2026-02-13T04:08:10.342" v="24080" actId="242"/>
          <ac:spMkLst>
            <pc:docMk/>
            <pc:sldMk cId="3502857640" sldId="6069"/>
            <ac:spMk id="103" creationId="{DA4AA843-79E5-B95B-E2AA-A593FCEA82E8}"/>
          </ac:spMkLst>
        </pc:spChg>
        <pc:grpChg chg="del">
          <ac:chgData name="松浦英宗" userId="9b03fd3a-662f-49ff-9af1-1b93cf7aab22" providerId="ADAL" clId="{56E9DFAE-DDAD-4FCA-8AED-56B2D15DB479}" dt="2026-02-13T03:59:54.685" v="23944" actId="478"/>
          <ac:grpSpMkLst>
            <pc:docMk/>
            <pc:sldMk cId="3502857640" sldId="6069"/>
            <ac:grpSpMk id="81" creationId="{FD25BE07-5145-339D-4502-D002DC0F42CF}"/>
          </ac:grpSpMkLst>
        </pc:grpChg>
        <pc:grpChg chg="del">
          <ac:chgData name="松浦英宗" userId="9b03fd3a-662f-49ff-9af1-1b93cf7aab22" providerId="ADAL" clId="{56E9DFAE-DDAD-4FCA-8AED-56B2D15DB479}" dt="2026-02-13T03:59:54.685" v="23944" actId="478"/>
          <ac:grpSpMkLst>
            <pc:docMk/>
            <pc:sldMk cId="3502857640" sldId="6069"/>
            <ac:grpSpMk id="86" creationId="{24FC5004-3534-98C8-E236-7399F45DE645}"/>
          </ac:grpSpMkLst>
        </pc:grpChg>
        <pc:grpChg chg="del">
          <ac:chgData name="松浦英宗" userId="9b03fd3a-662f-49ff-9af1-1b93cf7aab22" providerId="ADAL" clId="{56E9DFAE-DDAD-4FCA-8AED-56B2D15DB479}" dt="2026-02-13T03:59:54.685" v="23944" actId="478"/>
          <ac:grpSpMkLst>
            <pc:docMk/>
            <pc:sldMk cId="3502857640" sldId="6069"/>
            <ac:grpSpMk id="90" creationId="{D362AE39-AD90-8FFD-B7FF-570F0E0208A2}"/>
          </ac:grpSpMkLst>
        </pc:grpChg>
        <pc:grpChg chg="mod">
          <ac:chgData name="松浦英宗" userId="9b03fd3a-662f-49ff-9af1-1b93cf7aab22" providerId="ADAL" clId="{56E9DFAE-DDAD-4FCA-8AED-56B2D15DB479}" dt="2026-02-13T04:07:36.436" v="24073" actId="1076"/>
          <ac:grpSpMkLst>
            <pc:docMk/>
            <pc:sldMk cId="3502857640" sldId="6069"/>
            <ac:grpSpMk id="95" creationId="{EE4C33E4-56D8-6101-763F-57CF0DCD5218}"/>
          </ac:grpSpMkLst>
        </pc:grpChg>
        <pc:picChg chg="del">
          <ac:chgData name="松浦英宗" userId="9b03fd3a-662f-49ff-9af1-1b93cf7aab22" providerId="ADAL" clId="{56E9DFAE-DDAD-4FCA-8AED-56B2D15DB479}" dt="2026-02-13T03:59:54.685" v="23944" actId="478"/>
          <ac:picMkLst>
            <pc:docMk/>
            <pc:sldMk cId="3502857640" sldId="6069"/>
            <ac:picMk id="93" creationId="{B92383EF-7D41-020C-60EF-E1E79A8DD898}"/>
          </ac:picMkLst>
        </pc:picChg>
        <pc:picChg chg="del">
          <ac:chgData name="松浦英宗" userId="9b03fd3a-662f-49ff-9af1-1b93cf7aab22" providerId="ADAL" clId="{56E9DFAE-DDAD-4FCA-8AED-56B2D15DB479}" dt="2026-02-13T04:00:30.985" v="23983" actId="478"/>
          <ac:picMkLst>
            <pc:docMk/>
            <pc:sldMk cId="3502857640" sldId="6069"/>
            <ac:picMk id="99" creationId="{44D94D62-20D3-520A-40D9-A91789AB3E40}"/>
          </ac:picMkLst>
        </pc:picChg>
        <pc:cxnChg chg="mod">
          <ac:chgData name="松浦英宗" userId="9b03fd3a-662f-49ff-9af1-1b93cf7aab22" providerId="ADAL" clId="{56E9DFAE-DDAD-4FCA-8AED-56B2D15DB479}" dt="2026-02-13T04:07:36.436" v="24073" actId="1076"/>
          <ac:cxnSpMkLst>
            <pc:docMk/>
            <pc:sldMk cId="3502857640" sldId="6069"/>
            <ac:cxnSpMk id="101" creationId="{8DDA0CD5-8AB5-0BC7-F0BE-0CC6102200FF}"/>
          </ac:cxnSpMkLst>
        </pc:cxnChg>
        <pc:cxnChg chg="mod">
          <ac:chgData name="松浦英宗" userId="9b03fd3a-662f-49ff-9af1-1b93cf7aab22" providerId="ADAL" clId="{56E9DFAE-DDAD-4FCA-8AED-56B2D15DB479}" dt="2026-02-13T04:07:36.436" v="24073" actId="1076"/>
          <ac:cxnSpMkLst>
            <pc:docMk/>
            <pc:sldMk cId="3502857640" sldId="6069"/>
            <ac:cxnSpMk id="102" creationId="{B3778252-489C-FF63-DEAA-32F540A9810C}"/>
          </ac:cxnSpMkLst>
        </pc:cxnChg>
      </pc:sldChg>
      <pc:sldChg chg="add del">
        <pc:chgData name="松浦英宗" userId="9b03fd3a-662f-49ff-9af1-1b93cf7aab22" providerId="ADAL" clId="{56E9DFAE-DDAD-4FCA-8AED-56B2D15DB479}" dt="2026-02-13T04:40:37.524" v="24484" actId="47"/>
        <pc:sldMkLst>
          <pc:docMk/>
          <pc:sldMk cId="3722312034" sldId="60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BFEF4-4048-DA61-D1CE-98C3C39FABA5}"/>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B641AC-7592-662F-2844-94167F9ADC34}"/>
              </a:ext>
            </a:extLst>
          </p:cNvPr>
          <p:cNvSpPr/>
          <p:nvPr/>
        </p:nvSpPr>
        <p:spPr>
          <a:xfrm>
            <a:off x="0" y="0"/>
            <a:ext cx="12192000" cy="6858000"/>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6" name="正方形/長方形 5">
            <a:extLst>
              <a:ext uri="{FF2B5EF4-FFF2-40B4-BE49-F238E27FC236}">
                <a16:creationId xmlns:a16="http://schemas.microsoft.com/office/drawing/2014/main" id="{9828D127-2D68-76E4-68FD-F88C04D7860F}"/>
              </a:ext>
            </a:extLst>
          </p:cNvPr>
          <p:cNvSpPr/>
          <p:nvPr/>
        </p:nvSpPr>
        <p:spPr>
          <a:xfrm>
            <a:off x="1409530" y="3946138"/>
            <a:ext cx="1239792" cy="4617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2000" dirty="0">
                <a:solidFill>
                  <a:schemeClr val="bg1"/>
                </a:solidFill>
                <a:latin typeface="游明朝" panose="02020400000000000000" pitchFamily="18" charset="-128"/>
                <a:ea typeface="游明朝" panose="02020400000000000000" pitchFamily="18" charset="-128"/>
              </a:rPr>
              <a:t>2025</a:t>
            </a:r>
            <a:r>
              <a:rPr kumimoji="1" lang="ja-JP" altLang="en-US" sz="2000" dirty="0">
                <a:solidFill>
                  <a:schemeClr val="bg1"/>
                </a:solidFill>
                <a:latin typeface="游明朝" panose="02020400000000000000" pitchFamily="18" charset="-128"/>
                <a:ea typeface="游明朝" panose="02020400000000000000" pitchFamily="18" charset="-128"/>
              </a:rPr>
              <a:t>年</a:t>
            </a:r>
          </a:p>
        </p:txBody>
      </p:sp>
      <p:sp>
        <p:nvSpPr>
          <p:cNvPr id="7" name="正方形/長方形 6">
            <a:extLst>
              <a:ext uri="{FF2B5EF4-FFF2-40B4-BE49-F238E27FC236}">
                <a16:creationId xmlns:a16="http://schemas.microsoft.com/office/drawing/2014/main" id="{CFB89132-FA28-6474-1C99-99ACD5CC4C14}"/>
              </a:ext>
            </a:extLst>
          </p:cNvPr>
          <p:cNvSpPr/>
          <p:nvPr/>
        </p:nvSpPr>
        <p:spPr>
          <a:xfrm>
            <a:off x="5062248" y="2431127"/>
            <a:ext cx="1239792" cy="4617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2000" dirty="0">
                <a:solidFill>
                  <a:schemeClr val="bg1"/>
                </a:solidFill>
                <a:latin typeface="游明朝" panose="02020400000000000000" pitchFamily="18" charset="-128"/>
                <a:ea typeface="游明朝" panose="02020400000000000000" pitchFamily="18" charset="-128"/>
              </a:rPr>
              <a:t>2026</a:t>
            </a:r>
            <a:r>
              <a:rPr kumimoji="1" lang="ja-JP" altLang="en-US" sz="2000" dirty="0">
                <a:solidFill>
                  <a:schemeClr val="bg1"/>
                </a:solidFill>
                <a:latin typeface="游明朝" panose="02020400000000000000" pitchFamily="18" charset="-128"/>
                <a:ea typeface="游明朝" panose="02020400000000000000" pitchFamily="18" charset="-128"/>
              </a:rPr>
              <a:t>年</a:t>
            </a:r>
          </a:p>
        </p:txBody>
      </p:sp>
      <p:sp>
        <p:nvSpPr>
          <p:cNvPr id="8" name="正方形/長方形 7">
            <a:extLst>
              <a:ext uri="{FF2B5EF4-FFF2-40B4-BE49-F238E27FC236}">
                <a16:creationId xmlns:a16="http://schemas.microsoft.com/office/drawing/2014/main" id="{0B187242-81EC-7E0B-FA5A-B83FB413CC80}"/>
              </a:ext>
            </a:extLst>
          </p:cNvPr>
          <p:cNvSpPr/>
          <p:nvPr/>
        </p:nvSpPr>
        <p:spPr>
          <a:xfrm>
            <a:off x="9137288" y="295091"/>
            <a:ext cx="1239792" cy="4617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en-US" altLang="ja-JP" sz="2000" dirty="0">
                <a:solidFill>
                  <a:schemeClr val="bg1"/>
                </a:solidFill>
                <a:latin typeface="游明朝" panose="02020400000000000000" pitchFamily="18" charset="-128"/>
                <a:ea typeface="游明朝" panose="02020400000000000000" pitchFamily="18" charset="-128"/>
              </a:rPr>
              <a:t>2027</a:t>
            </a:r>
            <a:r>
              <a:rPr kumimoji="1" lang="ja-JP" altLang="en-US" sz="2000" dirty="0">
                <a:solidFill>
                  <a:schemeClr val="bg1"/>
                </a:solidFill>
                <a:latin typeface="游明朝" panose="02020400000000000000" pitchFamily="18" charset="-128"/>
                <a:ea typeface="游明朝" panose="02020400000000000000" pitchFamily="18" charset="-128"/>
              </a:rPr>
              <a:t>年</a:t>
            </a:r>
          </a:p>
        </p:txBody>
      </p:sp>
      <p:cxnSp>
        <p:nvCxnSpPr>
          <p:cNvPr id="9" name="直線矢印コネクタ 8">
            <a:extLst>
              <a:ext uri="{FF2B5EF4-FFF2-40B4-BE49-F238E27FC236}">
                <a16:creationId xmlns:a16="http://schemas.microsoft.com/office/drawing/2014/main" id="{8E3E1C58-26E1-0CE7-9232-63C1DAEFF4F9}"/>
              </a:ext>
            </a:extLst>
          </p:cNvPr>
          <p:cNvCxnSpPr>
            <a:cxnSpLocks/>
          </p:cNvCxnSpPr>
          <p:nvPr/>
        </p:nvCxnSpPr>
        <p:spPr>
          <a:xfrm flipV="1">
            <a:off x="0" y="1845733"/>
            <a:ext cx="12192000" cy="4079873"/>
          </a:xfrm>
          <a:prstGeom prst="straightConnector1">
            <a:avLst/>
          </a:prstGeom>
          <a:ln w="9525">
            <a:solidFill>
              <a:schemeClr val="bg1"/>
            </a:solidFill>
            <a:tailEnd type="triangle"/>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633A1AE3-3163-17A7-9757-6FAB5E65F5E5}"/>
              </a:ext>
            </a:extLst>
          </p:cNvPr>
          <p:cNvSpPr/>
          <p:nvPr/>
        </p:nvSpPr>
        <p:spPr>
          <a:xfrm>
            <a:off x="1318189" y="4407849"/>
            <a:ext cx="1422476" cy="1422476"/>
          </a:xfrm>
          <a:prstGeom prst="ellipse">
            <a:avLst/>
          </a:prstGeom>
          <a:solidFill>
            <a:srgbClr val="002060"/>
          </a:solidFill>
          <a:ln w="952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kumimoji="1" lang="ja-JP" altLang="en-US" sz="2000" b="1" dirty="0">
                <a:solidFill>
                  <a:schemeClr val="bg1"/>
                </a:solidFill>
                <a:latin typeface="游明朝" panose="02020400000000000000" pitchFamily="18" charset="-128"/>
                <a:ea typeface="游明朝" panose="02020400000000000000" pitchFamily="18" charset="-128"/>
              </a:rPr>
              <a:t>基盤構築</a:t>
            </a:r>
          </a:p>
        </p:txBody>
      </p:sp>
      <p:sp>
        <p:nvSpPr>
          <p:cNvPr id="4" name="楕円 3">
            <a:extLst>
              <a:ext uri="{FF2B5EF4-FFF2-40B4-BE49-F238E27FC236}">
                <a16:creationId xmlns:a16="http://schemas.microsoft.com/office/drawing/2014/main" id="{6E2ED72D-BF04-7913-69AF-98CCB6E6BFA0}"/>
              </a:ext>
            </a:extLst>
          </p:cNvPr>
          <p:cNvSpPr/>
          <p:nvPr/>
        </p:nvSpPr>
        <p:spPr>
          <a:xfrm>
            <a:off x="4536690" y="2892839"/>
            <a:ext cx="2290909" cy="2290909"/>
          </a:xfrm>
          <a:prstGeom prst="ellipse">
            <a:avLst/>
          </a:prstGeom>
          <a:solidFill>
            <a:srgbClr val="002060"/>
          </a:solidFill>
          <a:ln w="952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kumimoji="1" lang="ja-JP" altLang="en-US" sz="3600" b="1" dirty="0">
                <a:solidFill>
                  <a:schemeClr val="bg1"/>
                </a:solidFill>
                <a:latin typeface="游明朝" panose="02020400000000000000" pitchFamily="18" charset="-128"/>
                <a:ea typeface="游明朝" panose="02020400000000000000" pitchFamily="18" charset="-128"/>
              </a:rPr>
              <a:t>権利委譲</a:t>
            </a:r>
          </a:p>
        </p:txBody>
      </p:sp>
      <p:sp>
        <p:nvSpPr>
          <p:cNvPr id="5" name="楕円 4">
            <a:extLst>
              <a:ext uri="{FF2B5EF4-FFF2-40B4-BE49-F238E27FC236}">
                <a16:creationId xmlns:a16="http://schemas.microsoft.com/office/drawing/2014/main" id="{EEA8429E-B029-B312-B28C-C3C34783C5B9}"/>
              </a:ext>
            </a:extLst>
          </p:cNvPr>
          <p:cNvSpPr/>
          <p:nvPr/>
        </p:nvSpPr>
        <p:spPr>
          <a:xfrm>
            <a:off x="7912419" y="756803"/>
            <a:ext cx="3689532" cy="3689532"/>
          </a:xfrm>
          <a:prstGeom prst="ellipse">
            <a:avLst/>
          </a:prstGeom>
          <a:solidFill>
            <a:schemeClr val="bg1"/>
          </a:solidFill>
          <a:ln w="952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kumimoji="1" lang="ja-JP" altLang="en-US" sz="5400" b="1" dirty="0">
                <a:solidFill>
                  <a:srgbClr val="002060"/>
                </a:solidFill>
                <a:latin typeface="游明朝" panose="02020400000000000000" pitchFamily="18" charset="-128"/>
                <a:ea typeface="游明朝" panose="02020400000000000000" pitchFamily="18" charset="-128"/>
              </a:rPr>
              <a:t>経営の</a:t>
            </a:r>
            <a:br>
              <a:rPr kumimoji="1" lang="en-US" altLang="ja-JP" sz="5400" b="1" dirty="0">
                <a:solidFill>
                  <a:srgbClr val="002060"/>
                </a:solidFill>
                <a:latin typeface="游明朝" panose="02020400000000000000" pitchFamily="18" charset="-128"/>
                <a:ea typeface="游明朝" panose="02020400000000000000" pitchFamily="18" charset="-128"/>
              </a:rPr>
            </a:br>
            <a:r>
              <a:rPr kumimoji="1" lang="ja-JP" altLang="en-US" sz="5400" b="1" dirty="0">
                <a:solidFill>
                  <a:srgbClr val="002060"/>
                </a:solidFill>
                <a:latin typeface="游明朝" panose="02020400000000000000" pitchFamily="18" charset="-128"/>
                <a:ea typeface="游明朝" panose="02020400000000000000" pitchFamily="18" charset="-128"/>
              </a:rPr>
              <a:t>仕組み化</a:t>
            </a:r>
          </a:p>
        </p:txBody>
      </p:sp>
      <p:sp>
        <p:nvSpPr>
          <p:cNvPr id="12" name="正方形/長方形 11">
            <a:extLst>
              <a:ext uri="{FF2B5EF4-FFF2-40B4-BE49-F238E27FC236}">
                <a16:creationId xmlns:a16="http://schemas.microsoft.com/office/drawing/2014/main" id="{F5ABA47B-B2C8-23BA-BA85-80F251CBF948}"/>
              </a:ext>
            </a:extLst>
          </p:cNvPr>
          <p:cNvSpPr/>
          <p:nvPr/>
        </p:nvSpPr>
        <p:spPr>
          <a:xfrm>
            <a:off x="448096" y="680854"/>
            <a:ext cx="6486104" cy="4617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800" b="1" dirty="0">
                <a:solidFill>
                  <a:schemeClr val="bg1"/>
                </a:solidFill>
                <a:latin typeface="游明朝" panose="02020400000000000000" pitchFamily="18" charset="-128"/>
                <a:ea typeface="游明朝" panose="02020400000000000000" pitchFamily="18" charset="-128"/>
              </a:rPr>
              <a:t>組織を進化させるためのロードマップ</a:t>
            </a:r>
          </a:p>
        </p:txBody>
      </p:sp>
      <p:sp>
        <p:nvSpPr>
          <p:cNvPr id="13" name="正方形/長方形 12">
            <a:extLst>
              <a:ext uri="{FF2B5EF4-FFF2-40B4-BE49-F238E27FC236}">
                <a16:creationId xmlns:a16="http://schemas.microsoft.com/office/drawing/2014/main" id="{081B47FA-FE98-2718-B0FF-E9AE958EFA49}"/>
              </a:ext>
            </a:extLst>
          </p:cNvPr>
          <p:cNvSpPr/>
          <p:nvPr/>
        </p:nvSpPr>
        <p:spPr>
          <a:xfrm>
            <a:off x="448096" y="1245359"/>
            <a:ext cx="6486104" cy="86881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bg1"/>
                </a:solidFill>
                <a:latin typeface="游明朝" panose="02020400000000000000" pitchFamily="18" charset="-128"/>
                <a:ea typeface="游明朝" panose="02020400000000000000" pitchFamily="18" charset="-128"/>
              </a:rPr>
              <a:t>売上拡大を単なる数字目標として捉えるのではなく、組織の進化と連動させながら段階的に成長させていく中長期構想を整理します。人材戦略、評価制度、マネジメント体制、企業文化の醸成を一体で設計し、拡大しても揺るがない強い組織を構築します。規模の拡大と組織力の向上を両立させることを目的としたロードマップです。</a:t>
            </a:r>
          </a:p>
        </p:txBody>
      </p:sp>
      <p:sp>
        <p:nvSpPr>
          <p:cNvPr id="14" name="正方形/長方形 13">
            <a:extLst>
              <a:ext uri="{FF2B5EF4-FFF2-40B4-BE49-F238E27FC236}">
                <a16:creationId xmlns:a16="http://schemas.microsoft.com/office/drawing/2014/main" id="{32EBBDA0-FF7D-92C9-3215-B21BAE81D7D5}"/>
              </a:ext>
            </a:extLst>
          </p:cNvPr>
          <p:cNvSpPr/>
          <p:nvPr/>
        </p:nvSpPr>
        <p:spPr>
          <a:xfrm>
            <a:off x="543599" y="5966983"/>
            <a:ext cx="2971654" cy="652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bg1"/>
                </a:solidFill>
                <a:latin typeface="游明朝" panose="02020400000000000000" pitchFamily="18" charset="-128"/>
                <a:ea typeface="游明朝" panose="02020400000000000000" pitchFamily="18" charset="-128"/>
              </a:rPr>
              <a:t>少数精鋭体制で役割と責任を明確化し、成果基準を統一。自走できるチーム基盤を確立する段階です。</a:t>
            </a:r>
          </a:p>
        </p:txBody>
      </p:sp>
      <p:sp>
        <p:nvSpPr>
          <p:cNvPr id="15" name="正方形/長方形 14">
            <a:extLst>
              <a:ext uri="{FF2B5EF4-FFF2-40B4-BE49-F238E27FC236}">
                <a16:creationId xmlns:a16="http://schemas.microsoft.com/office/drawing/2014/main" id="{656EF22A-B368-B8F8-1DAC-A56A018DA8A1}"/>
              </a:ext>
            </a:extLst>
          </p:cNvPr>
          <p:cNvSpPr/>
          <p:nvPr/>
        </p:nvSpPr>
        <p:spPr>
          <a:xfrm>
            <a:off x="4196317" y="5318546"/>
            <a:ext cx="2971654" cy="652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bg1"/>
                </a:solidFill>
                <a:latin typeface="游明朝" panose="02020400000000000000" pitchFamily="18" charset="-128"/>
                <a:ea typeface="游明朝" panose="02020400000000000000" pitchFamily="18" charset="-128"/>
              </a:rPr>
              <a:t>中間管理層を育成し、権限委譲を進めながら組織階層を整備。複数チームが同時に成果を出せる体制を構築します。</a:t>
            </a:r>
          </a:p>
        </p:txBody>
      </p:sp>
      <p:sp>
        <p:nvSpPr>
          <p:cNvPr id="16" name="正方形/長方形 15">
            <a:extLst>
              <a:ext uri="{FF2B5EF4-FFF2-40B4-BE49-F238E27FC236}">
                <a16:creationId xmlns:a16="http://schemas.microsoft.com/office/drawing/2014/main" id="{520F4683-B61C-652F-C4DF-EEC82F306B4F}"/>
              </a:ext>
            </a:extLst>
          </p:cNvPr>
          <p:cNvSpPr/>
          <p:nvPr/>
        </p:nvSpPr>
        <p:spPr>
          <a:xfrm>
            <a:off x="8271357" y="4590825"/>
            <a:ext cx="2971654" cy="652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200" dirty="0">
                <a:solidFill>
                  <a:schemeClr val="bg1"/>
                </a:solidFill>
                <a:latin typeface="游明朝" panose="02020400000000000000" pitchFamily="18" charset="-128"/>
                <a:ea typeface="游明朝" panose="02020400000000000000" pitchFamily="18" charset="-128"/>
              </a:rPr>
              <a:t>次世代経営人材を輩出し、経営を仕組みで回す段階へ移行。理念が浸透した自律型組織へ進化させます。</a:t>
            </a:r>
          </a:p>
        </p:txBody>
      </p:sp>
    </p:spTree>
    <p:extLst>
      <p:ext uri="{BB962C8B-B14F-4D97-AF65-F5344CB8AC3E}">
        <p14:creationId xmlns:p14="http://schemas.microsoft.com/office/powerpoint/2010/main" val="1020342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2165</TotalTime>
  <Words>268</Words>
  <Application>Microsoft Office PowerPoint</Application>
  <PresentationFormat>ワイド画面</PresentationFormat>
  <Paragraphs>22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2026-02-13T04:42:51Z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