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6"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5D3A"/>
    <a:srgbClr val="0080CC"/>
    <a:srgbClr val="F4FBFE"/>
    <a:srgbClr val="FDF9F1"/>
    <a:srgbClr val="FFFEFB"/>
    <a:srgbClr val="FDF8ED"/>
    <a:srgbClr val="F9F9F9"/>
    <a:srgbClr val="1924FF"/>
    <a:srgbClr val="77BF3F"/>
    <a:srgbClr val="FAC6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F309E-A016-4AC8-998D-30C30D309897}" v="649" dt="2026-02-13T04:29:47.265"/>
    <p1510:client id="{BDA4F98E-1575-412D-B7D0-D30C9F1AACE1}" v="1" dt="2026-02-13T04:43:54.7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52"/>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04:43:54.724" v="24485"/>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04:40:37.524" v="24484" actId="47"/>
        <pc:sldMkLst>
          <pc:docMk/>
          <pc:sldMk cId="2861357872" sldId="6057"/>
        </pc:sldMkLst>
        <pc:spChg chg="add mod topLvl">
          <ac:chgData name="松浦英宗" userId="9b03fd3a-662f-49ff-9af1-1b93cf7aab22" providerId="ADAL" clId="{56E9DFAE-DDAD-4FCA-8AED-56B2D15DB479}" dt="2026-02-13T01:34:46.973" v="21870" actId="20577"/>
          <ac:spMkLst>
            <pc:docMk/>
            <pc:sldMk cId="2861357872" sldId="6057"/>
            <ac:spMk id="2" creationId="{B2BC2440-CAED-002C-573B-17272FAB475C}"/>
          </ac:spMkLst>
        </pc:spChg>
        <pc:spChg chg="mod">
          <ac:chgData name="松浦英宗" userId="9b03fd3a-662f-49ff-9af1-1b93cf7aab22" providerId="ADAL" clId="{56E9DFAE-DDAD-4FCA-8AED-56B2D15DB479}" dt="2026-02-13T00:30:27.366" v="20391" actId="20577"/>
          <ac:spMkLst>
            <pc:docMk/>
            <pc:sldMk cId="2861357872" sldId="6057"/>
            <ac:spMk id="17" creationId="{87841A75-4B9B-AFED-3CE8-3A178B35D001}"/>
          </ac:spMkLst>
        </pc:spChg>
        <pc:spChg chg="mod">
          <ac:chgData name="松浦英宗" userId="9b03fd3a-662f-49ff-9af1-1b93cf7aab22" providerId="ADAL" clId="{56E9DFAE-DDAD-4FCA-8AED-56B2D15DB479}" dt="2026-02-13T00:29:23.030" v="20298" actId="571"/>
          <ac:spMkLst>
            <pc:docMk/>
            <pc:sldMk cId="2861357872" sldId="6057"/>
            <ac:spMk id="18" creationId="{13DD3E50-2C53-AEA9-91DF-36955EC402CD}"/>
          </ac:spMkLst>
        </pc:spChg>
        <pc:spChg chg="mod">
          <ac:chgData name="松浦英宗" userId="9b03fd3a-662f-49ff-9af1-1b93cf7aab22" providerId="ADAL" clId="{56E9DFAE-DDAD-4FCA-8AED-56B2D15DB479}" dt="2026-02-13T00:29:23.030" v="20298" actId="571"/>
          <ac:spMkLst>
            <pc:docMk/>
            <pc:sldMk cId="2861357872" sldId="6057"/>
            <ac:spMk id="20" creationId="{E0181F70-4F06-1AD1-75E6-812B16791B45}"/>
          </ac:spMkLst>
        </pc:spChg>
        <pc:spChg chg="mod">
          <ac:chgData name="松浦英宗" userId="9b03fd3a-662f-49ff-9af1-1b93cf7aab22" providerId="ADAL" clId="{56E9DFAE-DDAD-4FCA-8AED-56B2D15DB479}" dt="2026-02-13T00:29:19.714" v="20297" actId="14100"/>
          <ac:spMkLst>
            <pc:docMk/>
            <pc:sldMk cId="2861357872" sldId="6057"/>
            <ac:spMk id="21" creationId="{9305AB81-871E-8286-D246-76017E733F34}"/>
          </ac:spMkLst>
        </pc:spChg>
        <pc:spChg chg="mod">
          <ac:chgData name="松浦英宗" userId="9b03fd3a-662f-49ff-9af1-1b93cf7aab22" providerId="ADAL" clId="{56E9DFAE-DDAD-4FCA-8AED-56B2D15DB479}" dt="2026-02-13T00:22:08.895" v="20202"/>
          <ac:spMkLst>
            <pc:docMk/>
            <pc:sldMk cId="2861357872" sldId="6057"/>
            <ac:spMk id="22" creationId="{BB281CAC-3C14-8E44-C20A-BBF986E61CAB}"/>
          </ac:spMkLst>
        </pc:spChg>
        <pc:spChg chg="mod">
          <ac:chgData name="松浦英宗" userId="9b03fd3a-662f-49ff-9af1-1b93cf7aab22" providerId="ADAL" clId="{56E9DFAE-DDAD-4FCA-8AED-56B2D15DB479}" dt="2026-02-13T00:29:23.030" v="20298" actId="571"/>
          <ac:spMkLst>
            <pc:docMk/>
            <pc:sldMk cId="2861357872" sldId="6057"/>
            <ac:spMk id="24" creationId="{FB1C4D7E-51F0-0CA2-9A69-603973C892C0}"/>
          </ac:spMkLst>
        </pc:spChg>
        <pc:spChg chg="mod">
          <ac:chgData name="松浦英宗" userId="9b03fd3a-662f-49ff-9af1-1b93cf7aab22" providerId="ADAL" clId="{56E9DFAE-DDAD-4FCA-8AED-56B2D15DB479}" dt="2026-02-13T00:29:23.030" v="20298" actId="571"/>
          <ac:spMkLst>
            <pc:docMk/>
            <pc:sldMk cId="2861357872" sldId="6057"/>
            <ac:spMk id="25" creationId="{96272AED-3E0A-421A-39EA-5E4051FFA09C}"/>
          </ac:spMkLst>
        </pc:spChg>
        <pc:spChg chg="mod">
          <ac:chgData name="松浦英宗" userId="9b03fd3a-662f-49ff-9af1-1b93cf7aab22" providerId="ADAL" clId="{56E9DFAE-DDAD-4FCA-8AED-56B2D15DB479}" dt="2026-02-13T00:28:30.684" v="20279"/>
          <ac:spMkLst>
            <pc:docMk/>
            <pc:sldMk cId="2861357872" sldId="6057"/>
            <ac:spMk id="28" creationId="{C807D2A3-94A7-90A4-2218-910A547552A8}"/>
          </ac:spMkLst>
        </pc:spChg>
        <pc:spChg chg="mod">
          <ac:chgData name="松浦英宗" userId="9b03fd3a-662f-49ff-9af1-1b93cf7aab22" providerId="ADAL" clId="{56E9DFAE-DDAD-4FCA-8AED-56B2D15DB479}" dt="2026-02-13T00:29:23.030" v="20298" actId="571"/>
          <ac:spMkLst>
            <pc:docMk/>
            <pc:sldMk cId="2861357872" sldId="6057"/>
            <ac:spMk id="29" creationId="{F74C6EA0-53F6-8F22-70EA-FB230425E664}"/>
          </ac:spMkLst>
        </pc:spChg>
        <pc:spChg chg="mod">
          <ac:chgData name="松浦英宗" userId="9b03fd3a-662f-49ff-9af1-1b93cf7aab22" providerId="ADAL" clId="{56E9DFAE-DDAD-4FCA-8AED-56B2D15DB479}" dt="2026-02-13T00:29:23.030" v="20298" actId="571"/>
          <ac:spMkLst>
            <pc:docMk/>
            <pc:sldMk cId="2861357872" sldId="6057"/>
            <ac:spMk id="30" creationId="{CD95EB08-1220-4E46-4CB8-92F79DA74AB0}"/>
          </ac:spMkLst>
        </pc:spChg>
        <pc:spChg chg="mod">
          <ac:chgData name="松浦英宗" userId="9b03fd3a-662f-49ff-9af1-1b93cf7aab22" providerId="ADAL" clId="{56E9DFAE-DDAD-4FCA-8AED-56B2D15DB479}" dt="2026-02-13T00:29:23.030" v="20298" actId="571"/>
          <ac:spMkLst>
            <pc:docMk/>
            <pc:sldMk cId="2861357872" sldId="6057"/>
            <ac:spMk id="32" creationId="{370E0ACB-2F80-769B-29C4-09A546B124A9}"/>
          </ac:spMkLst>
        </pc:spChg>
        <pc:spChg chg="mod">
          <ac:chgData name="松浦英宗" userId="9b03fd3a-662f-49ff-9af1-1b93cf7aab22" providerId="ADAL" clId="{56E9DFAE-DDAD-4FCA-8AED-56B2D15DB479}" dt="2026-02-13T00:29:19.714" v="20297" actId="14100"/>
          <ac:spMkLst>
            <pc:docMk/>
            <pc:sldMk cId="2861357872" sldId="6057"/>
            <ac:spMk id="33" creationId="{5D4BF02D-AFBC-785F-74A5-2D1AF1AA6C3B}"/>
          </ac:spMkLst>
        </pc:spChg>
        <pc:spChg chg="mod">
          <ac:chgData name="松浦英宗" userId="9b03fd3a-662f-49ff-9af1-1b93cf7aab22" providerId="ADAL" clId="{56E9DFAE-DDAD-4FCA-8AED-56B2D15DB479}" dt="2026-02-13T00:29:23.030" v="20298" actId="571"/>
          <ac:spMkLst>
            <pc:docMk/>
            <pc:sldMk cId="2861357872" sldId="6057"/>
            <ac:spMk id="34" creationId="{AE87CFCF-D77F-0040-001D-7B6ACDE734B3}"/>
          </ac:spMkLst>
        </pc:spChg>
        <pc:spChg chg="mod">
          <ac:chgData name="松浦英宗" userId="9b03fd3a-662f-49ff-9af1-1b93cf7aab22" providerId="ADAL" clId="{56E9DFAE-DDAD-4FCA-8AED-56B2D15DB479}" dt="2026-02-13T00:29:23.030" v="20298" actId="571"/>
          <ac:spMkLst>
            <pc:docMk/>
            <pc:sldMk cId="2861357872" sldId="6057"/>
            <ac:spMk id="36" creationId="{7CB98B9B-778D-90D3-3DD4-7A9AD740E3CA}"/>
          </ac:spMkLst>
        </pc:spChg>
        <pc:spChg chg="mod">
          <ac:chgData name="松浦英宗" userId="9b03fd3a-662f-49ff-9af1-1b93cf7aab22" providerId="ADAL" clId="{56E9DFAE-DDAD-4FCA-8AED-56B2D15DB479}" dt="2026-02-13T00:29:23.030" v="20298" actId="571"/>
          <ac:spMkLst>
            <pc:docMk/>
            <pc:sldMk cId="2861357872" sldId="6057"/>
            <ac:spMk id="37" creationId="{400D65E7-0E22-2656-7FAA-82890E18A3F3}"/>
          </ac:spMkLst>
        </pc:spChg>
        <pc:spChg chg="mod">
          <ac:chgData name="松浦英宗" userId="9b03fd3a-662f-49ff-9af1-1b93cf7aab22" providerId="ADAL" clId="{56E9DFAE-DDAD-4FCA-8AED-56B2D15DB479}" dt="2026-02-13T00:26:35.847" v="20256" actId="14100"/>
          <ac:spMkLst>
            <pc:docMk/>
            <pc:sldMk cId="2861357872" sldId="6057"/>
            <ac:spMk id="38" creationId="{3E6A9C8D-C640-3C55-CF41-8D60DEE1661E}"/>
          </ac:spMkLst>
        </pc:spChg>
        <pc:spChg chg="mod topLvl">
          <ac:chgData name="松浦英宗" userId="9b03fd3a-662f-49ff-9af1-1b93cf7aab22" providerId="ADAL" clId="{56E9DFAE-DDAD-4FCA-8AED-56B2D15DB479}" dt="2026-02-13T00:27:43.592" v="20265" actId="20577"/>
          <ac:spMkLst>
            <pc:docMk/>
            <pc:sldMk cId="2861357872" sldId="6057"/>
            <ac:spMk id="40" creationId="{CF1A3775-E5D7-FC13-D91D-09B9453C3902}"/>
          </ac:spMkLst>
        </pc:spChg>
        <pc:spChg chg="del mod">
          <ac:chgData name="松浦英宗" userId="9b03fd3a-662f-49ff-9af1-1b93cf7aab22" providerId="ADAL" clId="{56E9DFAE-DDAD-4FCA-8AED-56B2D15DB479}" dt="2026-02-13T00:26:45.534" v="20259" actId="478"/>
          <ac:spMkLst>
            <pc:docMk/>
            <pc:sldMk cId="2861357872" sldId="6057"/>
            <ac:spMk id="42" creationId="{05A63880-8D7D-27D6-E3EB-145826B9E0A9}"/>
          </ac:spMkLst>
        </pc:spChg>
        <pc:spChg chg="del">
          <ac:chgData name="松浦英宗" userId="9b03fd3a-662f-49ff-9af1-1b93cf7aab22" providerId="ADAL" clId="{56E9DFAE-DDAD-4FCA-8AED-56B2D15DB479}" dt="2026-02-13T00:26:45.534" v="20259" actId="478"/>
          <ac:spMkLst>
            <pc:docMk/>
            <pc:sldMk cId="2861357872" sldId="6057"/>
            <ac:spMk id="43" creationId="{52FC2EAD-F86C-708C-D029-C3E6C693E86B}"/>
          </ac:spMkLst>
        </pc:spChg>
        <pc:spChg chg="del">
          <ac:chgData name="松浦英宗" userId="9b03fd3a-662f-49ff-9af1-1b93cf7aab22" providerId="ADAL" clId="{56E9DFAE-DDAD-4FCA-8AED-56B2D15DB479}" dt="2026-02-13T00:26:45.534" v="20259" actId="478"/>
          <ac:spMkLst>
            <pc:docMk/>
            <pc:sldMk cId="2861357872" sldId="6057"/>
            <ac:spMk id="44" creationId="{A1689854-74A1-8E86-A464-7DC507E81AAB}"/>
          </ac:spMkLst>
        </pc:spChg>
        <pc:spChg chg="del topLvl">
          <ac:chgData name="松浦英宗" userId="9b03fd3a-662f-49ff-9af1-1b93cf7aab22" providerId="ADAL" clId="{56E9DFAE-DDAD-4FCA-8AED-56B2D15DB479}" dt="2026-02-13T00:26:48.385" v="20260" actId="478"/>
          <ac:spMkLst>
            <pc:docMk/>
            <pc:sldMk cId="2861357872" sldId="6057"/>
            <ac:spMk id="45" creationId="{B3D3D9EF-EA01-97AF-3879-851DCF2DB182}"/>
          </ac:spMkLst>
        </pc:spChg>
        <pc:spChg chg="mod">
          <ac:chgData name="松浦英宗" userId="9b03fd3a-662f-49ff-9af1-1b93cf7aab22" providerId="ADAL" clId="{56E9DFAE-DDAD-4FCA-8AED-56B2D15DB479}" dt="2026-02-13T02:09:54.826" v="22551" actId="1038"/>
          <ac:spMkLst>
            <pc:docMk/>
            <pc:sldMk cId="2861357872" sldId="6057"/>
            <ac:spMk id="46" creationId="{9FF30B17-6739-C066-01BE-948B3298F6C6}"/>
          </ac:spMkLst>
        </pc:spChg>
        <pc:spChg chg="mod">
          <ac:chgData name="松浦英宗" userId="9b03fd3a-662f-49ff-9af1-1b93cf7aab22" providerId="ADAL" clId="{56E9DFAE-DDAD-4FCA-8AED-56B2D15DB479}" dt="2026-02-13T02:09:54.826" v="22551" actId="1038"/>
          <ac:spMkLst>
            <pc:docMk/>
            <pc:sldMk cId="2861357872" sldId="6057"/>
            <ac:spMk id="47" creationId="{BCE960B6-4AB6-5BA2-A1BE-B1DCBF35C802}"/>
          </ac:spMkLst>
        </pc:spChg>
        <pc:spChg chg="mod">
          <ac:chgData name="松浦英宗" userId="9b03fd3a-662f-49ff-9af1-1b93cf7aab22" providerId="ADAL" clId="{56E9DFAE-DDAD-4FCA-8AED-56B2D15DB479}" dt="2026-02-13T02:09:54.826" v="22551" actId="1038"/>
          <ac:spMkLst>
            <pc:docMk/>
            <pc:sldMk cId="2861357872" sldId="6057"/>
            <ac:spMk id="48" creationId="{78295F0F-D505-9081-EC8A-854D239082AE}"/>
          </ac:spMkLst>
        </pc:spChg>
        <pc:spChg chg="mod">
          <ac:chgData name="松浦英宗" userId="9b03fd3a-662f-49ff-9af1-1b93cf7aab22" providerId="ADAL" clId="{56E9DFAE-DDAD-4FCA-8AED-56B2D15DB479}" dt="2026-02-13T02:09:54.826" v="22551" actId="1038"/>
          <ac:spMkLst>
            <pc:docMk/>
            <pc:sldMk cId="2861357872" sldId="6057"/>
            <ac:spMk id="49" creationId="{17193C6B-4C33-4927-B0F5-4A6E86BD0DBF}"/>
          </ac:spMkLst>
        </pc:spChg>
        <pc:spChg chg="mod">
          <ac:chgData name="松浦英宗" userId="9b03fd3a-662f-49ff-9af1-1b93cf7aab22" providerId="ADAL" clId="{56E9DFAE-DDAD-4FCA-8AED-56B2D15DB479}" dt="2026-02-13T02:09:54.826" v="22551" actId="1038"/>
          <ac:spMkLst>
            <pc:docMk/>
            <pc:sldMk cId="2861357872" sldId="6057"/>
            <ac:spMk id="50" creationId="{E066207A-D890-1FE3-6C18-56DCD524A69D}"/>
          </ac:spMkLst>
        </pc:spChg>
        <pc:grpChg chg="del">
          <ac:chgData name="松浦英宗" userId="9b03fd3a-662f-49ff-9af1-1b93cf7aab22" providerId="ADAL" clId="{56E9DFAE-DDAD-4FCA-8AED-56B2D15DB479}" dt="2026-02-13T00:26:48.385" v="20260" actId="478"/>
          <ac:grpSpMkLst>
            <pc:docMk/>
            <pc:sldMk cId="2861357872" sldId="6057"/>
            <ac:grpSpMk id="39" creationId="{DF13F9C8-3E2D-E567-D499-36DE3745634A}"/>
          </ac:grpSpMkLst>
        </pc:grpChg>
        <pc:grpChg chg="del">
          <ac:chgData name="松浦英宗" userId="9b03fd3a-662f-49ff-9af1-1b93cf7aab22" providerId="ADAL" clId="{56E9DFAE-DDAD-4FCA-8AED-56B2D15DB479}" dt="2026-02-13T00:26:45.534" v="20259" actId="478"/>
          <ac:grpSpMkLst>
            <pc:docMk/>
            <pc:sldMk cId="2861357872" sldId="6057"/>
            <ac:grpSpMk id="41" creationId="{5DF03C09-AEA6-7240-7ADB-19BBA5C7F693}"/>
          </ac:grpSpMkLst>
        </pc:grpChg>
      </pc:sldChg>
      <pc:sldChg chg="addSp delSp modSp add del mod ord">
        <pc:chgData name="松浦英宗" userId="9b03fd3a-662f-49ff-9af1-1b93cf7aab22" providerId="ADAL" clId="{56E9DFAE-DDAD-4FCA-8AED-56B2D15DB479}" dt="2026-02-13T04:40:37.524" v="24484" actId="47"/>
        <pc:sldMkLst>
          <pc:docMk/>
          <pc:sldMk cId="3316629538" sldId="6058"/>
        </pc:sldMkLst>
        <pc:spChg chg="del mod">
          <ac:chgData name="松浦英宗" userId="9b03fd3a-662f-49ff-9af1-1b93cf7aab22" providerId="ADAL" clId="{56E9DFAE-DDAD-4FCA-8AED-56B2D15DB479}" dt="2026-02-13T00:49:28.139" v="20845" actId="478"/>
          <ac:spMkLst>
            <pc:docMk/>
            <pc:sldMk cId="3316629538" sldId="6058"/>
            <ac:spMk id="2" creationId="{6F1C2462-B584-D449-13D1-23A2D87713FB}"/>
          </ac:spMkLst>
        </pc:spChg>
        <pc:spChg chg="add mod topLvl">
          <ac:chgData name="松浦英宗" userId="9b03fd3a-662f-49ff-9af1-1b93cf7aab22" providerId="ADAL" clId="{56E9DFAE-DDAD-4FCA-8AED-56B2D15DB479}" dt="2026-02-13T00:51:55.222" v="20959" actId="1038"/>
          <ac:spMkLst>
            <pc:docMk/>
            <pc:sldMk cId="3316629538" sldId="6058"/>
            <ac:spMk id="3" creationId="{E94C3A6C-EE5A-9BF4-380C-997F01FF67F6}"/>
          </ac:spMkLst>
        </pc:spChg>
        <pc:spChg chg="add mod topLvl">
          <ac:chgData name="松浦英宗" userId="9b03fd3a-662f-49ff-9af1-1b93cf7aab22" providerId="ADAL" clId="{56E9DFAE-DDAD-4FCA-8AED-56B2D15DB479}" dt="2026-02-13T00:51:55.222" v="20959" actId="1038"/>
          <ac:spMkLst>
            <pc:docMk/>
            <pc:sldMk cId="3316629538" sldId="6058"/>
            <ac:spMk id="4" creationId="{DEAA7296-DC2A-E0DE-3930-2E1D7533999F}"/>
          </ac:spMkLst>
        </pc:spChg>
        <pc:spChg chg="add mod topLvl">
          <ac:chgData name="松浦英宗" userId="9b03fd3a-662f-49ff-9af1-1b93cf7aab22" providerId="ADAL" clId="{56E9DFAE-DDAD-4FCA-8AED-56B2D15DB479}" dt="2026-02-13T00:51:55.222" v="20959" actId="1038"/>
          <ac:spMkLst>
            <pc:docMk/>
            <pc:sldMk cId="3316629538" sldId="6058"/>
            <ac:spMk id="5" creationId="{C3AFA4F9-C51D-E62D-017D-813ACCB9A1C9}"/>
          </ac:spMkLst>
        </pc:spChg>
        <pc:spChg chg="add del mod ord">
          <ac:chgData name="松浦英宗" userId="9b03fd3a-662f-49ff-9af1-1b93cf7aab22" providerId="ADAL" clId="{56E9DFAE-DDAD-4FCA-8AED-56B2D15DB479}" dt="2026-02-13T00:36:57.671" v="20492"/>
          <ac:spMkLst>
            <pc:docMk/>
            <pc:sldMk cId="3316629538" sldId="6058"/>
            <ac:spMk id="6" creationId="{55A794A9-B96F-B8BF-7830-DC6D48571F94}"/>
          </ac:spMkLst>
        </pc:spChg>
        <pc:spChg chg="add del mod">
          <ac:chgData name="松浦英宗" userId="9b03fd3a-662f-49ff-9af1-1b93cf7aab22" providerId="ADAL" clId="{56E9DFAE-DDAD-4FCA-8AED-56B2D15DB479}" dt="2026-02-13T00:36:57.671" v="20492"/>
          <ac:spMkLst>
            <pc:docMk/>
            <pc:sldMk cId="3316629538" sldId="6058"/>
            <ac:spMk id="7" creationId="{BC617905-0152-B32C-2B19-FC077ED79002}"/>
          </ac:spMkLst>
        </pc:spChg>
        <pc:spChg chg="mod ord">
          <ac:chgData name="松浦英宗" userId="9b03fd3a-662f-49ff-9af1-1b93cf7aab22" providerId="ADAL" clId="{56E9DFAE-DDAD-4FCA-8AED-56B2D15DB479}" dt="2026-02-13T00:51:40.085" v="20912" actId="164"/>
          <ac:spMkLst>
            <pc:docMk/>
            <pc:sldMk cId="3316629538" sldId="6058"/>
            <ac:spMk id="8" creationId="{E648433D-651A-47F0-BC52-AAB9BBA4CFFB}"/>
          </ac:spMkLst>
        </pc:spChg>
        <pc:spChg chg="add mod topLvl">
          <ac:chgData name="松浦英宗" userId="9b03fd3a-662f-49ff-9af1-1b93cf7aab22" providerId="ADAL" clId="{56E9DFAE-DDAD-4FCA-8AED-56B2D15DB479}" dt="2026-02-13T00:51:55.222" v="20959" actId="1038"/>
          <ac:spMkLst>
            <pc:docMk/>
            <pc:sldMk cId="3316629538" sldId="6058"/>
            <ac:spMk id="10" creationId="{8FC42418-C193-944E-E0A0-D9B41DEC218B}"/>
          </ac:spMkLst>
        </pc:spChg>
        <pc:spChg chg="add mod topLvl">
          <ac:chgData name="松浦英宗" userId="9b03fd3a-662f-49ff-9af1-1b93cf7aab22" providerId="ADAL" clId="{56E9DFAE-DDAD-4FCA-8AED-56B2D15DB479}" dt="2026-02-13T00:51:55.222" v="20959" actId="1038"/>
          <ac:spMkLst>
            <pc:docMk/>
            <pc:sldMk cId="3316629538" sldId="6058"/>
            <ac:spMk id="11" creationId="{D7BB8E02-F98C-C78E-47F5-CD713DD80675}"/>
          </ac:spMkLst>
        </pc:spChg>
        <pc:spChg chg="add mod topLvl">
          <ac:chgData name="松浦英宗" userId="9b03fd3a-662f-49ff-9af1-1b93cf7aab22" providerId="ADAL" clId="{56E9DFAE-DDAD-4FCA-8AED-56B2D15DB479}" dt="2026-02-13T00:51:55.222" v="20959" actId="1038"/>
          <ac:spMkLst>
            <pc:docMk/>
            <pc:sldMk cId="3316629538" sldId="6058"/>
            <ac:spMk id="12" creationId="{84FE7CCA-9790-5D3C-9485-A1DFFD277AEA}"/>
          </ac:spMkLst>
        </pc:spChg>
        <pc:spChg chg="add mod">
          <ac:chgData name="松浦英宗" userId="9b03fd3a-662f-49ff-9af1-1b93cf7aab22" providerId="ADAL" clId="{56E9DFAE-DDAD-4FCA-8AED-56B2D15DB479}" dt="2026-02-13T00:54:09.174" v="21084" actId="113"/>
          <ac:spMkLst>
            <pc:docMk/>
            <pc:sldMk cId="3316629538" sldId="6058"/>
            <ac:spMk id="14" creationId="{AAB12D62-EDED-3797-B075-6273D1FBFA1F}"/>
          </ac:spMkLst>
        </pc:spChg>
        <pc:spChg chg="add mod">
          <ac:chgData name="松浦英宗" userId="9b03fd3a-662f-49ff-9af1-1b93cf7aab22" providerId="ADAL" clId="{56E9DFAE-DDAD-4FCA-8AED-56B2D15DB479}" dt="2026-02-13T00:54:02.382" v="21082" actId="1036"/>
          <ac:spMkLst>
            <pc:docMk/>
            <pc:sldMk cId="3316629538" sldId="6058"/>
            <ac:spMk id="15" creationId="{426F3932-C910-EBBA-B059-9D2341E87B35}"/>
          </ac:spMkLst>
        </pc:spChg>
        <pc:spChg chg="add mod">
          <ac:chgData name="松浦英宗" userId="9b03fd3a-662f-49ff-9af1-1b93cf7aab22" providerId="ADAL" clId="{56E9DFAE-DDAD-4FCA-8AED-56B2D15DB479}" dt="2026-02-13T00:51:55.222" v="20959" actId="1038"/>
          <ac:spMkLst>
            <pc:docMk/>
            <pc:sldMk cId="3316629538" sldId="6058"/>
            <ac:spMk id="16" creationId="{57E8B08C-E77F-63E1-7310-9F74C931FBD4}"/>
          </ac:spMkLst>
        </pc:spChg>
        <pc:spChg chg="add mod">
          <ac:chgData name="松浦英宗" userId="9b03fd3a-662f-49ff-9af1-1b93cf7aab22" providerId="ADAL" clId="{56E9DFAE-DDAD-4FCA-8AED-56B2D15DB479}" dt="2026-02-13T00:50:27.649" v="20893" actId="571"/>
          <ac:spMkLst>
            <pc:docMk/>
            <pc:sldMk cId="3316629538" sldId="6058"/>
            <ac:spMk id="17" creationId="{639E46D1-6A9E-8977-15EC-31853CF96E30}"/>
          </ac:spMkLst>
        </pc:spChg>
        <pc:spChg chg="add mod">
          <ac:chgData name="松浦英宗" userId="9b03fd3a-662f-49ff-9af1-1b93cf7aab22" providerId="ADAL" clId="{56E9DFAE-DDAD-4FCA-8AED-56B2D15DB479}" dt="2026-02-13T00:50:27.649" v="20893" actId="571"/>
          <ac:spMkLst>
            <pc:docMk/>
            <pc:sldMk cId="3316629538" sldId="6058"/>
            <ac:spMk id="18" creationId="{5AD07027-4311-DD09-6A48-50F6B6608329}"/>
          </ac:spMkLst>
        </pc:spChg>
        <pc:spChg chg="add mod">
          <ac:chgData name="松浦英宗" userId="9b03fd3a-662f-49ff-9af1-1b93cf7aab22" providerId="ADAL" clId="{56E9DFAE-DDAD-4FCA-8AED-56B2D15DB479}" dt="2026-02-13T00:51:55.222" v="20959" actId="1038"/>
          <ac:spMkLst>
            <pc:docMk/>
            <pc:sldMk cId="3316629538" sldId="6058"/>
            <ac:spMk id="19" creationId="{EB2DCA68-D1A7-252C-1F6E-DF0F63B234DD}"/>
          </ac:spMkLst>
        </pc:spChg>
        <pc:spChg chg="add mod">
          <ac:chgData name="松浦英宗" userId="9b03fd3a-662f-49ff-9af1-1b93cf7aab22" providerId="ADAL" clId="{56E9DFAE-DDAD-4FCA-8AED-56B2D15DB479}" dt="2026-02-13T00:51:55.222" v="20959" actId="1038"/>
          <ac:spMkLst>
            <pc:docMk/>
            <pc:sldMk cId="3316629538" sldId="6058"/>
            <ac:spMk id="20" creationId="{D3B71CE4-0928-9EB4-13C9-C4D4AB0C4822}"/>
          </ac:spMkLst>
        </pc:spChg>
        <pc:grpChg chg="add del mod topLvl">
          <ac:chgData name="松浦英宗" userId="9b03fd3a-662f-49ff-9af1-1b93cf7aab22" providerId="ADAL" clId="{56E9DFAE-DDAD-4FCA-8AED-56B2D15DB479}" dt="2026-02-13T00:51:40.085" v="20912" actId="164"/>
          <ac:grpSpMkLst>
            <pc:docMk/>
            <pc:sldMk cId="3316629538" sldId="6058"/>
            <ac:grpSpMk id="9" creationId="{5BD05AD5-080F-5D50-2C94-81C905D2A52C}"/>
          </ac:grpSpMkLst>
        </pc:grpChg>
        <pc:grpChg chg="add del mod">
          <ac:chgData name="松浦英宗" userId="9b03fd3a-662f-49ff-9af1-1b93cf7aab22" providerId="ADAL" clId="{56E9DFAE-DDAD-4FCA-8AED-56B2D15DB479}" dt="2026-02-13T00:51:32.173" v="20909" actId="165"/>
          <ac:grpSpMkLst>
            <pc:docMk/>
            <pc:sldMk cId="3316629538" sldId="6058"/>
            <ac:grpSpMk id="13" creationId="{5E239CD5-B06E-61AA-9DFE-F9D03BA149DD}"/>
          </ac:grpSpMkLst>
        </pc:grpChg>
        <pc:cxnChg chg="add mod ord">
          <ac:chgData name="松浦英宗" userId="9b03fd3a-662f-49ff-9af1-1b93cf7aab22" providerId="ADAL" clId="{56E9DFAE-DDAD-4FCA-8AED-56B2D15DB479}" dt="2026-02-13T00:52:45.837" v="20975" actId="14100"/>
          <ac:cxnSpMkLst>
            <pc:docMk/>
            <pc:sldMk cId="3316629538" sldId="6058"/>
            <ac:cxnSpMk id="22" creationId="{DE417823-0ACC-8E9F-0B30-020CCA563574}"/>
          </ac:cxnSpMkLst>
        </pc:cxnChg>
        <pc:cxnChg chg="add mod">
          <ac:chgData name="松浦英宗" userId="9b03fd3a-662f-49ff-9af1-1b93cf7aab22" providerId="ADAL" clId="{56E9DFAE-DDAD-4FCA-8AED-56B2D15DB479}" dt="2026-02-13T00:52:56.351" v="20978" actId="14100"/>
          <ac:cxnSpMkLst>
            <pc:docMk/>
            <pc:sldMk cId="3316629538" sldId="6058"/>
            <ac:cxnSpMk id="27" creationId="{ADA1B8F8-B9C3-A1C4-8361-252A23F0F95C}"/>
          </ac:cxnSpMkLst>
        </pc:cxnChg>
        <pc:cxnChg chg="add mod">
          <ac:chgData name="松浦英宗" userId="9b03fd3a-662f-49ff-9af1-1b93cf7aab22" providerId="ADAL" clId="{56E9DFAE-DDAD-4FCA-8AED-56B2D15DB479}" dt="2026-02-13T00:53:10.381" v="20988" actId="14100"/>
          <ac:cxnSpMkLst>
            <pc:docMk/>
            <pc:sldMk cId="3316629538" sldId="6058"/>
            <ac:cxnSpMk id="29" creationId="{154F9108-BA1C-36E7-7E03-78F0E35667A7}"/>
          </ac:cxnSpMkLst>
        </pc:cxnChg>
        <pc:cxnChg chg="add mod">
          <ac:chgData name="松浦英宗" userId="9b03fd3a-662f-49ff-9af1-1b93cf7aab22" providerId="ADAL" clId="{56E9DFAE-DDAD-4FCA-8AED-56B2D15DB479}" dt="2026-02-13T00:53:23.831" v="21010" actId="1076"/>
          <ac:cxnSpMkLst>
            <pc:docMk/>
            <pc:sldMk cId="3316629538" sldId="6058"/>
            <ac:cxnSpMk id="31" creationId="{EAB8B992-A503-FEA6-5CCE-F0738BB2D4D5}"/>
          </ac:cxnSpMkLst>
        </pc:cxnChg>
      </pc:sldChg>
      <pc:sldChg chg="addSp modSp add del mod">
        <pc:chgData name="松浦英宗" userId="9b03fd3a-662f-49ff-9af1-1b93cf7aab22" providerId="ADAL" clId="{56E9DFAE-DDAD-4FCA-8AED-56B2D15DB479}" dt="2026-02-13T04:40:37.524" v="24484" actId="47"/>
        <pc:sldMkLst>
          <pc:docMk/>
          <pc:sldMk cId="1020342316" sldId="6059"/>
        </pc:sldMkLst>
        <pc:spChg chg="mod">
          <ac:chgData name="松浦英宗" userId="9b03fd3a-662f-49ff-9af1-1b93cf7aab22" providerId="ADAL" clId="{56E9DFAE-DDAD-4FCA-8AED-56B2D15DB479}" dt="2026-02-13T00:58:53.823" v="21095" actId="207"/>
          <ac:spMkLst>
            <pc:docMk/>
            <pc:sldMk cId="1020342316" sldId="6059"/>
            <ac:spMk id="2" creationId="{15B641AC-7592-662F-2844-94167F9ADC34}"/>
          </ac:spMkLst>
        </pc:spChg>
        <pc:spChg chg="add mod ord">
          <ac:chgData name="松浦英宗" userId="9b03fd3a-662f-49ff-9af1-1b93cf7aab22" providerId="ADAL" clId="{56E9DFAE-DDAD-4FCA-8AED-56B2D15DB479}" dt="2026-02-13T01:01:37.701" v="21199" actId="20577"/>
          <ac:spMkLst>
            <pc:docMk/>
            <pc:sldMk cId="1020342316" sldId="6059"/>
            <ac:spMk id="3" creationId="{633A1AE3-3163-17A7-9757-6FAB5E65F5E5}"/>
          </ac:spMkLst>
        </pc:spChg>
        <pc:spChg chg="add mod ord">
          <ac:chgData name="松浦英宗" userId="9b03fd3a-662f-49ff-9af1-1b93cf7aab22" providerId="ADAL" clId="{56E9DFAE-DDAD-4FCA-8AED-56B2D15DB479}" dt="2026-02-13T01:01:49.203" v="21218" actId="20577"/>
          <ac:spMkLst>
            <pc:docMk/>
            <pc:sldMk cId="1020342316" sldId="6059"/>
            <ac:spMk id="4" creationId="{6E2ED72D-BF04-7913-69AF-98CCB6E6BFA0}"/>
          </ac:spMkLst>
        </pc:spChg>
        <pc:spChg chg="add mod ord">
          <ac:chgData name="松浦英宗" userId="9b03fd3a-662f-49ff-9af1-1b93cf7aab22" providerId="ADAL" clId="{56E9DFAE-DDAD-4FCA-8AED-56B2D15DB479}" dt="2026-02-13T01:01:58.506" v="21239" actId="20577"/>
          <ac:spMkLst>
            <pc:docMk/>
            <pc:sldMk cId="1020342316" sldId="6059"/>
            <ac:spMk id="5" creationId="{EEA8429E-B029-B312-B28C-C3C34783C5B9}"/>
          </ac:spMkLst>
        </pc:spChg>
        <pc:spChg chg="add mod">
          <ac:chgData name="松浦英宗" userId="9b03fd3a-662f-49ff-9af1-1b93cf7aab22" providerId="ADAL" clId="{56E9DFAE-DDAD-4FCA-8AED-56B2D15DB479}" dt="2026-02-13T00:58:59.850" v="21096" actId="207"/>
          <ac:spMkLst>
            <pc:docMk/>
            <pc:sldMk cId="1020342316" sldId="6059"/>
            <ac:spMk id="6" creationId="{9828D127-2D68-76E4-68FD-F88C04D7860F}"/>
          </ac:spMkLst>
        </pc:spChg>
        <pc:spChg chg="add mod">
          <ac:chgData name="松浦英宗" userId="9b03fd3a-662f-49ff-9af1-1b93cf7aab22" providerId="ADAL" clId="{56E9DFAE-DDAD-4FCA-8AED-56B2D15DB479}" dt="2026-02-13T01:01:23.055" v="21170" actId="20577"/>
          <ac:spMkLst>
            <pc:docMk/>
            <pc:sldMk cId="1020342316" sldId="6059"/>
            <ac:spMk id="7" creationId="{CFB89132-FA28-6474-1C99-99ACD5CC4C14}"/>
          </ac:spMkLst>
        </pc:spChg>
        <pc:spChg chg="add mod">
          <ac:chgData name="松浦英宗" userId="9b03fd3a-662f-49ff-9af1-1b93cf7aab22" providerId="ADAL" clId="{56E9DFAE-DDAD-4FCA-8AED-56B2D15DB479}" dt="2026-02-13T01:01:25.429" v="21174" actId="20577"/>
          <ac:spMkLst>
            <pc:docMk/>
            <pc:sldMk cId="1020342316" sldId="6059"/>
            <ac:spMk id="8" creationId="{0B187242-81EC-7E0B-FA5A-B83FB413CC80}"/>
          </ac:spMkLst>
        </pc:spChg>
        <pc:spChg chg="add mod">
          <ac:chgData name="松浦英宗" userId="9b03fd3a-662f-49ff-9af1-1b93cf7aab22" providerId="ADAL" clId="{56E9DFAE-DDAD-4FCA-8AED-56B2D15DB479}" dt="2026-02-13T01:02:24.968" v="21343" actId="20577"/>
          <ac:spMkLst>
            <pc:docMk/>
            <pc:sldMk cId="1020342316" sldId="6059"/>
            <ac:spMk id="12" creationId="{F5ABA47B-B2C8-23BA-BA85-80F251CBF948}"/>
          </ac:spMkLst>
        </pc:spChg>
        <pc:spChg chg="add mod">
          <ac:chgData name="松浦英宗" userId="9b03fd3a-662f-49ff-9af1-1b93cf7aab22" providerId="ADAL" clId="{56E9DFAE-DDAD-4FCA-8AED-56B2D15DB479}" dt="2026-02-13T01:00:48.435" v="21160"/>
          <ac:spMkLst>
            <pc:docMk/>
            <pc:sldMk cId="1020342316" sldId="6059"/>
            <ac:spMk id="13" creationId="{081B47FA-FE98-2718-B0FF-E9AE958EFA49}"/>
          </ac:spMkLst>
        </pc:spChg>
        <pc:spChg chg="add mod">
          <ac:chgData name="松浦英宗" userId="9b03fd3a-662f-49ff-9af1-1b93cf7aab22" providerId="ADAL" clId="{56E9DFAE-DDAD-4FCA-8AED-56B2D15DB479}" dt="2026-02-13T01:01:06.764" v="21162"/>
          <ac:spMkLst>
            <pc:docMk/>
            <pc:sldMk cId="1020342316" sldId="6059"/>
            <ac:spMk id="14" creationId="{32EBBDA0-FF7D-92C9-3215-B21BAE81D7D5}"/>
          </ac:spMkLst>
        </pc:spChg>
        <pc:spChg chg="add mod">
          <ac:chgData name="松浦英宗" userId="9b03fd3a-662f-49ff-9af1-1b93cf7aab22" providerId="ADAL" clId="{56E9DFAE-DDAD-4FCA-8AED-56B2D15DB479}" dt="2026-02-13T01:01:12.852" v="21164"/>
          <ac:spMkLst>
            <pc:docMk/>
            <pc:sldMk cId="1020342316" sldId="6059"/>
            <ac:spMk id="15" creationId="{656EF22A-B368-B8F8-1DAC-A56A018DA8A1}"/>
          </ac:spMkLst>
        </pc:spChg>
        <pc:spChg chg="add mod">
          <ac:chgData name="松浦英宗" userId="9b03fd3a-662f-49ff-9af1-1b93cf7aab22" providerId="ADAL" clId="{56E9DFAE-DDAD-4FCA-8AED-56B2D15DB479}" dt="2026-02-13T01:01:19.222" v="21166"/>
          <ac:spMkLst>
            <pc:docMk/>
            <pc:sldMk cId="1020342316" sldId="6059"/>
            <ac:spMk id="16" creationId="{520F4683-B61C-652F-C4DF-EEC82F306B4F}"/>
          </ac:spMkLst>
        </pc:spChg>
        <pc:cxnChg chg="add mod">
          <ac:chgData name="松浦英宗" userId="9b03fd3a-662f-49ff-9af1-1b93cf7aab22" providerId="ADAL" clId="{56E9DFAE-DDAD-4FCA-8AED-56B2D15DB479}" dt="2026-02-13T01:00:19.943" v="21155" actId="14100"/>
          <ac:cxnSpMkLst>
            <pc:docMk/>
            <pc:sldMk cId="1020342316" sldId="6059"/>
            <ac:cxnSpMk id="9" creationId="{8E3E1C58-26E1-0CE7-9232-63C1DAEFF4F9}"/>
          </ac:cxnSpMkLst>
        </pc:cxnChg>
      </pc:sldChg>
      <pc:sldChg chg="addSp modSp add del mod">
        <pc:chgData name="松浦英宗" userId="9b03fd3a-662f-49ff-9af1-1b93cf7aab22" providerId="ADAL" clId="{56E9DFAE-DDAD-4FCA-8AED-56B2D15DB479}" dt="2026-02-13T04:40:37.524" v="24484" actId="47"/>
        <pc:sldMkLst>
          <pc:docMk/>
          <pc:sldMk cId="616224537" sldId="6060"/>
        </pc:sldMkLst>
        <pc:spChg chg="mod">
          <ac:chgData name="松浦英宗" userId="9b03fd3a-662f-49ff-9af1-1b93cf7aab22" providerId="ADAL" clId="{56E9DFAE-DDAD-4FCA-8AED-56B2D15DB479}" dt="2026-02-13T01:13:45.403" v="21485" actId="20577"/>
          <ac:spMkLst>
            <pc:docMk/>
            <pc:sldMk cId="616224537" sldId="6060"/>
            <ac:spMk id="2" creationId="{A1F59BB3-222A-9779-38AF-31888BA0160A}"/>
          </ac:spMkLst>
        </pc:spChg>
        <pc:spChg chg="add mod">
          <ac:chgData name="松浦英宗" userId="9b03fd3a-662f-49ff-9af1-1b93cf7aab22" providerId="ADAL" clId="{56E9DFAE-DDAD-4FCA-8AED-56B2D15DB479}" dt="2026-02-13T02:10:11.790" v="22552" actId="14100"/>
          <ac:spMkLst>
            <pc:docMk/>
            <pc:sldMk cId="616224537" sldId="6060"/>
            <ac:spMk id="3" creationId="{8F3EDFBD-913D-CA80-2818-8F2BE04A7B08}"/>
          </ac:spMkLst>
        </pc:spChg>
        <pc:spChg chg="add mod">
          <ac:chgData name="松浦英宗" userId="9b03fd3a-662f-49ff-9af1-1b93cf7aab22" providerId="ADAL" clId="{56E9DFAE-DDAD-4FCA-8AED-56B2D15DB479}" dt="2026-02-13T01:09:13.655" v="21401" actId="20577"/>
          <ac:spMkLst>
            <pc:docMk/>
            <pc:sldMk cId="616224537" sldId="6060"/>
            <ac:spMk id="4" creationId="{9F5F61BE-93E4-BF8F-4F16-ED146482376E}"/>
          </ac:spMkLst>
        </pc:spChg>
        <pc:spChg chg="mod">
          <ac:chgData name="松浦英宗" userId="9b03fd3a-662f-49ff-9af1-1b93cf7aab22" providerId="ADAL" clId="{56E9DFAE-DDAD-4FCA-8AED-56B2D15DB479}" dt="2026-02-13T02:10:13.638" v="22553" actId="14100"/>
          <ac:spMkLst>
            <pc:docMk/>
            <pc:sldMk cId="616224537" sldId="6060"/>
            <ac:spMk id="10" creationId="{4302D220-18FE-DA54-AD6D-CA922FE08C72}"/>
          </ac:spMkLst>
        </pc:spChg>
        <pc:spChg chg="mod">
          <ac:chgData name="松浦英宗" userId="9b03fd3a-662f-49ff-9af1-1b93cf7aab22" providerId="ADAL" clId="{56E9DFAE-DDAD-4FCA-8AED-56B2D15DB479}" dt="2026-02-13T01:09:17.501" v="21406" actId="20577"/>
          <ac:spMkLst>
            <pc:docMk/>
            <pc:sldMk cId="616224537" sldId="6060"/>
            <ac:spMk id="11" creationId="{2483AF52-B9B5-54CE-4C24-A56D0BB48F2A}"/>
          </ac:spMkLst>
        </pc:spChg>
        <pc:spChg chg="mod">
          <ac:chgData name="松浦英宗" userId="9b03fd3a-662f-49ff-9af1-1b93cf7aab22" providerId="ADAL" clId="{56E9DFAE-DDAD-4FCA-8AED-56B2D15DB479}" dt="2026-02-13T02:10:15.422" v="22554" actId="14100"/>
          <ac:spMkLst>
            <pc:docMk/>
            <pc:sldMk cId="616224537" sldId="6060"/>
            <ac:spMk id="13" creationId="{67D82901-DF42-A3C4-BA20-F488B274C0FC}"/>
          </ac:spMkLst>
        </pc:spChg>
        <pc:spChg chg="mod">
          <ac:chgData name="松浦英宗" userId="9b03fd3a-662f-49ff-9af1-1b93cf7aab22" providerId="ADAL" clId="{56E9DFAE-DDAD-4FCA-8AED-56B2D15DB479}" dt="2026-02-13T01:11:33.651" v="21427" actId="207"/>
          <ac:spMkLst>
            <pc:docMk/>
            <pc:sldMk cId="616224537" sldId="6060"/>
            <ac:spMk id="14" creationId="{1A649BDB-92B1-F45E-B84E-C65E4A5C4C46}"/>
          </ac:spMkLst>
        </pc:spChg>
        <pc:spChg chg="add mod ord">
          <ac:chgData name="松浦英宗" userId="9b03fd3a-662f-49ff-9af1-1b93cf7aab22" providerId="ADAL" clId="{56E9DFAE-DDAD-4FCA-8AED-56B2D15DB479}" dt="2026-02-13T01:11:30.131" v="21426" actId="14100"/>
          <ac:spMkLst>
            <pc:docMk/>
            <pc:sldMk cId="616224537" sldId="6060"/>
            <ac:spMk id="17" creationId="{E849785F-16BD-67DE-8880-ED1B1CAFD271}"/>
          </ac:spMkLst>
        </pc:spChg>
        <pc:spChg chg="add mod">
          <ac:chgData name="松浦英宗" userId="9b03fd3a-662f-49ff-9af1-1b93cf7aab22" providerId="ADAL" clId="{56E9DFAE-DDAD-4FCA-8AED-56B2D15DB479}" dt="2026-02-13T01:14:52.222" v="21500" actId="14100"/>
          <ac:spMkLst>
            <pc:docMk/>
            <pc:sldMk cId="616224537" sldId="6060"/>
            <ac:spMk id="18" creationId="{AF11DDD9-315C-B3C7-20FE-93CF9D89E8F5}"/>
          </ac:spMkLst>
        </pc:spChg>
        <pc:grpChg chg="add mod">
          <ac:chgData name="松浦英宗" userId="9b03fd3a-662f-49ff-9af1-1b93cf7aab22" providerId="ADAL" clId="{56E9DFAE-DDAD-4FCA-8AED-56B2D15DB479}" dt="2026-02-13T01:08:28.284" v="21390" actId="164"/>
          <ac:grpSpMkLst>
            <pc:docMk/>
            <pc:sldMk cId="616224537" sldId="6060"/>
            <ac:grpSpMk id="8" creationId="{6C5A0750-4408-6DB4-5F2C-6BF59F308FD5}"/>
          </ac:grpSpMkLst>
        </pc:grpChg>
        <pc:grpChg chg="add mod">
          <ac:chgData name="松浦英宗" userId="9b03fd3a-662f-49ff-9af1-1b93cf7aab22" providerId="ADAL" clId="{56E9DFAE-DDAD-4FCA-8AED-56B2D15DB479}" dt="2026-02-13T01:08:28.284" v="21390" actId="164"/>
          <ac:grpSpMkLst>
            <pc:docMk/>
            <pc:sldMk cId="616224537" sldId="6060"/>
            <ac:grpSpMk id="9" creationId="{D562824E-1DA0-34FD-65C2-DE7A06AEE7F9}"/>
          </ac:grpSpMkLst>
        </pc:grpChg>
        <pc:grpChg chg="add mod">
          <ac:chgData name="松浦英宗" userId="9b03fd3a-662f-49ff-9af1-1b93cf7aab22" providerId="ADAL" clId="{56E9DFAE-DDAD-4FCA-8AED-56B2D15DB479}" dt="2026-02-13T01:08:28.284" v="21390" actId="164"/>
          <ac:grpSpMkLst>
            <pc:docMk/>
            <pc:sldMk cId="616224537" sldId="6060"/>
            <ac:grpSpMk id="12" creationId="{BEBF5861-4D9E-80D8-90E6-6DC0A9C947E4}"/>
          </ac:grpSpMkLst>
        </pc:grpChg>
        <pc:grpChg chg="add mod">
          <ac:chgData name="松浦英宗" userId="9b03fd3a-662f-49ff-9af1-1b93cf7aab22" providerId="ADAL" clId="{56E9DFAE-DDAD-4FCA-8AED-56B2D15DB479}" dt="2026-02-13T01:08:32.285" v="21392" actId="164"/>
          <ac:grpSpMkLst>
            <pc:docMk/>
            <pc:sldMk cId="616224537" sldId="6060"/>
            <ac:grpSpMk id="15" creationId="{FADB9C63-ECEF-AE3F-79CD-942D95F56985}"/>
          </ac:grpSpMkLst>
        </pc:grpChg>
        <pc:grpChg chg="add mod">
          <ac:chgData name="松浦英宗" userId="9b03fd3a-662f-49ff-9af1-1b93cf7aab22" providerId="ADAL" clId="{56E9DFAE-DDAD-4FCA-8AED-56B2D15DB479}" dt="2026-02-13T01:13:30.092" v="21452" actId="1076"/>
          <ac:grpSpMkLst>
            <pc:docMk/>
            <pc:sldMk cId="616224537" sldId="6060"/>
            <ac:grpSpMk id="16" creationId="{547E4088-2063-6647-3F17-D1AA98C227E8}"/>
          </ac:grpSpMkLst>
        </pc:grpChg>
        <pc:cxnChg chg="add mod">
          <ac:chgData name="松浦英宗" userId="9b03fd3a-662f-49ff-9af1-1b93cf7aab22" providerId="ADAL" clId="{56E9DFAE-DDAD-4FCA-8AED-56B2D15DB479}" dt="2026-02-13T01:08:32.285" v="21392" actId="164"/>
          <ac:cxnSpMkLst>
            <pc:docMk/>
            <pc:sldMk cId="616224537" sldId="6060"/>
            <ac:cxnSpMk id="5" creationId="{0604031E-861F-713D-CC70-C37BE5391B3B}"/>
          </ac:cxnSpMkLst>
        </pc:cxnChg>
      </pc:sldChg>
      <pc:sldChg chg="addSp delSp modSp add del mod ord">
        <pc:chgData name="松浦英宗" userId="9b03fd3a-662f-49ff-9af1-1b93cf7aab22" providerId="ADAL" clId="{56E9DFAE-DDAD-4FCA-8AED-56B2D15DB479}" dt="2026-02-13T04:40:37.524" v="24484" actId="47"/>
        <pc:sldMkLst>
          <pc:docMk/>
          <pc:sldMk cId="1011472610" sldId="6061"/>
        </pc:sldMkLst>
        <pc:spChg chg="mod">
          <ac:chgData name="松浦英宗" userId="9b03fd3a-662f-49ff-9af1-1b93cf7aab22" providerId="ADAL" clId="{56E9DFAE-DDAD-4FCA-8AED-56B2D15DB479}" dt="2026-02-13T01:34:40.067" v="21856" actId="20577"/>
          <ac:spMkLst>
            <pc:docMk/>
            <pc:sldMk cId="1011472610" sldId="6061"/>
            <ac:spMk id="2" creationId="{7D15AC5B-7B62-BB46-624B-18123DD681AE}"/>
          </ac:spMkLst>
        </pc:spChg>
        <pc:spChg chg="add mod topLvl">
          <ac:chgData name="松浦英宗" userId="9b03fd3a-662f-49ff-9af1-1b93cf7aab22" providerId="ADAL" clId="{56E9DFAE-DDAD-4FCA-8AED-56B2D15DB479}" dt="2026-02-13T01:26:26.994" v="21613" actId="164"/>
          <ac:spMkLst>
            <pc:docMk/>
            <pc:sldMk cId="1011472610" sldId="6061"/>
            <ac:spMk id="3" creationId="{846D2FE6-5E06-DB3D-4A9B-6A68EBFEC6C1}"/>
          </ac:spMkLst>
        </pc:spChg>
        <pc:spChg chg="add mod topLvl">
          <ac:chgData name="松浦英宗" userId="9b03fd3a-662f-49ff-9af1-1b93cf7aab22" providerId="ADAL" clId="{56E9DFAE-DDAD-4FCA-8AED-56B2D15DB479}" dt="2026-02-13T01:33:59.040" v="21841" actId="14100"/>
          <ac:spMkLst>
            <pc:docMk/>
            <pc:sldMk cId="1011472610" sldId="6061"/>
            <ac:spMk id="4" creationId="{F5953ECE-AEDB-49DF-E2DF-78192A08ACE0}"/>
          </ac:spMkLst>
        </pc:spChg>
        <pc:spChg chg="add mod topLvl">
          <ac:chgData name="松浦英宗" userId="9b03fd3a-662f-49ff-9af1-1b93cf7aab22" providerId="ADAL" clId="{56E9DFAE-DDAD-4FCA-8AED-56B2D15DB479}" dt="2026-02-13T01:34:04.889" v="21842" actId="14100"/>
          <ac:spMkLst>
            <pc:docMk/>
            <pc:sldMk cId="1011472610" sldId="6061"/>
            <ac:spMk id="5" creationId="{1AB5A2B4-B4DB-9A46-FD1D-C5797A2F6710}"/>
          </ac:spMkLst>
        </pc:spChg>
        <pc:spChg chg="mod">
          <ac:chgData name="松浦英宗" userId="9b03fd3a-662f-49ff-9af1-1b93cf7aab22" providerId="ADAL" clId="{56E9DFAE-DDAD-4FCA-8AED-56B2D15DB479}" dt="2026-02-13T01:24:15.250" v="21545" actId="571"/>
          <ac:spMkLst>
            <pc:docMk/>
            <pc:sldMk cId="1011472610" sldId="6061"/>
            <ac:spMk id="8" creationId="{82D85349-0231-A8EC-1CB8-35FC2BE123CD}"/>
          </ac:spMkLst>
        </pc:spChg>
        <pc:spChg chg="mod">
          <ac:chgData name="松浦英宗" userId="9b03fd3a-662f-49ff-9af1-1b93cf7aab22" providerId="ADAL" clId="{56E9DFAE-DDAD-4FCA-8AED-56B2D15DB479}" dt="2026-02-13T01:24:15.250" v="21545" actId="571"/>
          <ac:spMkLst>
            <pc:docMk/>
            <pc:sldMk cId="1011472610" sldId="6061"/>
            <ac:spMk id="9" creationId="{0CF4F89F-D9A6-1B2E-57E7-098F651E0E60}"/>
          </ac:spMkLst>
        </pc:spChg>
        <pc:spChg chg="mod">
          <ac:chgData name="松浦英宗" userId="9b03fd3a-662f-49ff-9af1-1b93cf7aab22" providerId="ADAL" clId="{56E9DFAE-DDAD-4FCA-8AED-56B2D15DB479}" dt="2026-02-13T01:24:15.250" v="21545" actId="571"/>
          <ac:spMkLst>
            <pc:docMk/>
            <pc:sldMk cId="1011472610" sldId="6061"/>
            <ac:spMk id="10" creationId="{6B156760-EC56-B98D-36C2-F8DFCF4AD98F}"/>
          </ac:spMkLst>
        </pc:spChg>
        <pc:spChg chg="mod">
          <ac:chgData name="松浦英宗" userId="9b03fd3a-662f-49ff-9af1-1b93cf7aab22" providerId="ADAL" clId="{56E9DFAE-DDAD-4FCA-8AED-56B2D15DB479}" dt="2026-02-13T01:25:19.322" v="21569" actId="165"/>
          <ac:spMkLst>
            <pc:docMk/>
            <pc:sldMk cId="1011472610" sldId="6061"/>
            <ac:spMk id="12" creationId="{643B0BB9-13CA-DBF7-FD9F-9F38BCD0427B}"/>
          </ac:spMkLst>
        </pc:spChg>
        <pc:spChg chg="mod">
          <ac:chgData name="松浦英宗" userId="9b03fd3a-662f-49ff-9af1-1b93cf7aab22" providerId="ADAL" clId="{56E9DFAE-DDAD-4FCA-8AED-56B2D15DB479}" dt="2026-02-13T01:25:19.322" v="21569" actId="165"/>
          <ac:spMkLst>
            <pc:docMk/>
            <pc:sldMk cId="1011472610" sldId="6061"/>
            <ac:spMk id="13" creationId="{DF052082-49B1-2B9C-136C-A750369FD95F}"/>
          </ac:spMkLst>
        </pc:spChg>
        <pc:spChg chg="mod">
          <ac:chgData name="松浦英宗" userId="9b03fd3a-662f-49ff-9af1-1b93cf7aab22" providerId="ADAL" clId="{56E9DFAE-DDAD-4FCA-8AED-56B2D15DB479}" dt="2026-02-13T01:25:19.322" v="21569" actId="165"/>
          <ac:spMkLst>
            <pc:docMk/>
            <pc:sldMk cId="1011472610" sldId="6061"/>
            <ac:spMk id="14" creationId="{C6F8F838-FD6C-743C-D0F2-56FE02D2B5D1}"/>
          </ac:spMkLst>
        </pc:spChg>
        <pc:spChg chg="mod">
          <ac:chgData name="松浦英宗" userId="9b03fd3a-662f-49ff-9af1-1b93cf7aab22" providerId="ADAL" clId="{56E9DFAE-DDAD-4FCA-8AED-56B2D15DB479}" dt="2026-02-13T01:25:19.322" v="21569" actId="165"/>
          <ac:spMkLst>
            <pc:docMk/>
            <pc:sldMk cId="1011472610" sldId="6061"/>
            <ac:spMk id="16" creationId="{CEC76D85-5EBB-7043-7651-005253235289}"/>
          </ac:spMkLst>
        </pc:spChg>
        <pc:spChg chg="mod">
          <ac:chgData name="松浦英宗" userId="9b03fd3a-662f-49ff-9af1-1b93cf7aab22" providerId="ADAL" clId="{56E9DFAE-DDAD-4FCA-8AED-56B2D15DB479}" dt="2026-02-13T01:25:19.322" v="21569" actId="165"/>
          <ac:spMkLst>
            <pc:docMk/>
            <pc:sldMk cId="1011472610" sldId="6061"/>
            <ac:spMk id="17" creationId="{4DD6A41D-91C4-A0C4-88B2-E0E56851FDFE}"/>
          </ac:spMkLst>
        </pc:spChg>
        <pc:spChg chg="mod">
          <ac:chgData name="松浦英宗" userId="9b03fd3a-662f-49ff-9af1-1b93cf7aab22" providerId="ADAL" clId="{56E9DFAE-DDAD-4FCA-8AED-56B2D15DB479}" dt="2026-02-13T01:25:19.322" v="21569" actId="165"/>
          <ac:spMkLst>
            <pc:docMk/>
            <pc:sldMk cId="1011472610" sldId="6061"/>
            <ac:spMk id="18" creationId="{05BD8513-A0C2-72AF-352B-2925D8850A5F}"/>
          </ac:spMkLst>
        </pc:spChg>
        <pc:spChg chg="add mod ord">
          <ac:chgData name="松浦英宗" userId="9b03fd3a-662f-49ff-9af1-1b93cf7aab22" providerId="ADAL" clId="{56E9DFAE-DDAD-4FCA-8AED-56B2D15DB479}" dt="2026-02-13T01:31:22.660" v="21687" actId="404"/>
          <ac:spMkLst>
            <pc:docMk/>
            <pc:sldMk cId="1011472610" sldId="6061"/>
            <ac:spMk id="20" creationId="{9ADF805A-A05C-9848-D203-71ADA8F0CC24}"/>
          </ac:spMkLst>
        </pc:spChg>
        <pc:spChg chg="mod">
          <ac:chgData name="松浦英宗" userId="9b03fd3a-662f-49ff-9af1-1b93cf7aab22" providerId="ADAL" clId="{56E9DFAE-DDAD-4FCA-8AED-56B2D15DB479}" dt="2026-02-13T01:33:59.040" v="21841" actId="14100"/>
          <ac:spMkLst>
            <pc:docMk/>
            <pc:sldMk cId="1011472610" sldId="6061"/>
            <ac:spMk id="24" creationId="{D91E14DC-9F55-730B-1A76-3A40EB322155}"/>
          </ac:spMkLst>
        </pc:spChg>
        <pc:spChg chg="mod">
          <ac:chgData name="松浦英宗" userId="9b03fd3a-662f-49ff-9af1-1b93cf7aab22" providerId="ADAL" clId="{56E9DFAE-DDAD-4FCA-8AED-56B2D15DB479}" dt="2026-02-13T01:34:04.889" v="21842" actId="14100"/>
          <ac:spMkLst>
            <pc:docMk/>
            <pc:sldMk cId="1011472610" sldId="6061"/>
            <ac:spMk id="25" creationId="{A5166AA5-A6DD-E0F3-4899-EE138B4B0A41}"/>
          </ac:spMkLst>
        </pc:spChg>
        <pc:spChg chg="mod">
          <ac:chgData name="松浦英宗" userId="9b03fd3a-662f-49ff-9af1-1b93cf7aab22" providerId="ADAL" clId="{56E9DFAE-DDAD-4FCA-8AED-56B2D15DB479}" dt="2026-02-13T01:27:13.020" v="21630" actId="571"/>
          <ac:spMkLst>
            <pc:docMk/>
            <pc:sldMk cId="1011472610" sldId="6061"/>
            <ac:spMk id="27" creationId="{6BBF3415-7A4D-C363-EDC8-F8CF39772EC4}"/>
          </ac:spMkLst>
        </pc:spChg>
        <pc:spChg chg="mod">
          <ac:chgData name="松浦英宗" userId="9b03fd3a-662f-49ff-9af1-1b93cf7aab22" providerId="ADAL" clId="{56E9DFAE-DDAD-4FCA-8AED-56B2D15DB479}" dt="2026-02-13T01:31:22.660" v="21687" actId="404"/>
          <ac:spMkLst>
            <pc:docMk/>
            <pc:sldMk cId="1011472610" sldId="6061"/>
            <ac:spMk id="28" creationId="{01DDB498-6F8F-7F0A-A811-4380A8A20DDE}"/>
          </ac:spMkLst>
        </pc:spChg>
        <pc:spChg chg="mod">
          <ac:chgData name="松浦英宗" userId="9b03fd3a-662f-49ff-9af1-1b93cf7aab22" providerId="ADAL" clId="{56E9DFAE-DDAD-4FCA-8AED-56B2D15DB479}" dt="2026-02-13T01:33:59.040" v="21841" actId="14100"/>
          <ac:spMkLst>
            <pc:docMk/>
            <pc:sldMk cId="1011472610" sldId="6061"/>
            <ac:spMk id="30" creationId="{3CEC5217-0B92-E491-3054-BC16EB97E082}"/>
          </ac:spMkLst>
        </pc:spChg>
        <pc:spChg chg="mod">
          <ac:chgData name="松浦英宗" userId="9b03fd3a-662f-49ff-9af1-1b93cf7aab22" providerId="ADAL" clId="{56E9DFAE-DDAD-4FCA-8AED-56B2D15DB479}" dt="2026-02-13T01:34:04.889" v="21842" actId="14100"/>
          <ac:spMkLst>
            <pc:docMk/>
            <pc:sldMk cId="1011472610" sldId="6061"/>
            <ac:spMk id="31" creationId="{DB122041-CEC7-98EE-2E3B-AE09592995F2}"/>
          </ac:spMkLst>
        </pc:spChg>
        <pc:spChg chg="mod">
          <ac:chgData name="松浦英宗" userId="9b03fd3a-662f-49ff-9af1-1b93cf7aab22" providerId="ADAL" clId="{56E9DFAE-DDAD-4FCA-8AED-56B2D15DB479}" dt="2026-02-13T01:27:15.163" v="21631" actId="571"/>
          <ac:spMkLst>
            <pc:docMk/>
            <pc:sldMk cId="1011472610" sldId="6061"/>
            <ac:spMk id="33" creationId="{17FE42FB-E9B2-8C5C-0E19-88444359B8F7}"/>
          </ac:spMkLst>
        </pc:spChg>
        <pc:spChg chg="mod">
          <ac:chgData name="松浦英宗" userId="9b03fd3a-662f-49ff-9af1-1b93cf7aab22" providerId="ADAL" clId="{56E9DFAE-DDAD-4FCA-8AED-56B2D15DB479}" dt="2026-02-13T01:31:22.660" v="21687" actId="404"/>
          <ac:spMkLst>
            <pc:docMk/>
            <pc:sldMk cId="1011472610" sldId="6061"/>
            <ac:spMk id="34" creationId="{4A704A7E-1A51-A659-C7AC-3EE3216B5ECB}"/>
          </ac:spMkLst>
        </pc:spChg>
        <pc:spChg chg="add mod ord">
          <ac:chgData name="松浦英宗" userId="9b03fd3a-662f-49ff-9af1-1b93cf7aab22" providerId="ADAL" clId="{56E9DFAE-DDAD-4FCA-8AED-56B2D15DB479}" dt="2026-02-13T01:27:57.610" v="21662" actId="14100"/>
          <ac:spMkLst>
            <pc:docMk/>
            <pc:sldMk cId="1011472610" sldId="6061"/>
            <ac:spMk id="36" creationId="{B48A571B-35D6-EF30-2851-CB335E4C0C99}"/>
          </ac:spMkLst>
        </pc:spChg>
        <pc:spChg chg="add mod">
          <ac:chgData name="松浦英宗" userId="9b03fd3a-662f-49ff-9af1-1b93cf7aab22" providerId="ADAL" clId="{56E9DFAE-DDAD-4FCA-8AED-56B2D15DB479}" dt="2026-02-13T01:32:37.400" v="21737" actId="1076"/>
          <ac:spMkLst>
            <pc:docMk/>
            <pc:sldMk cId="1011472610" sldId="6061"/>
            <ac:spMk id="38" creationId="{FE23346C-70D0-E02A-06E8-CA55D37FE091}"/>
          </ac:spMkLst>
        </pc:spChg>
        <pc:grpChg chg="add del mod">
          <ac:chgData name="松浦英宗" userId="9b03fd3a-662f-49ff-9af1-1b93cf7aab22" providerId="ADAL" clId="{56E9DFAE-DDAD-4FCA-8AED-56B2D15DB479}" dt="2026-02-13T01:25:29.113" v="21576" actId="165"/>
          <ac:grpSpMkLst>
            <pc:docMk/>
            <pc:sldMk cId="1011472610" sldId="6061"/>
            <ac:grpSpMk id="6" creationId="{5F764A85-48C3-4D45-64E3-B2FFB1614F92}"/>
          </ac:grpSpMkLst>
        </pc:grpChg>
        <pc:grpChg chg="add del mod">
          <ac:chgData name="松浦英宗" userId="9b03fd3a-662f-49ff-9af1-1b93cf7aab22" providerId="ADAL" clId="{56E9DFAE-DDAD-4FCA-8AED-56B2D15DB479}" dt="2026-02-13T01:24:15.674" v="21546" actId="478"/>
          <ac:grpSpMkLst>
            <pc:docMk/>
            <pc:sldMk cId="1011472610" sldId="6061"/>
            <ac:grpSpMk id="7" creationId="{67C04133-07A0-406B-A3A2-41D2A5B061CE}"/>
          </ac:grpSpMkLst>
        </pc:grpChg>
        <pc:grpChg chg="add del mod">
          <ac:chgData name="松浦英宗" userId="9b03fd3a-662f-49ff-9af1-1b93cf7aab22" providerId="ADAL" clId="{56E9DFAE-DDAD-4FCA-8AED-56B2D15DB479}" dt="2026-02-13T01:25:21.377" v="21570" actId="478"/>
          <ac:grpSpMkLst>
            <pc:docMk/>
            <pc:sldMk cId="1011472610" sldId="6061"/>
            <ac:grpSpMk id="11" creationId="{D4E20FD8-D7B1-8A5A-651E-056B8B26F92D}"/>
          </ac:grpSpMkLst>
        </pc:grpChg>
        <pc:grpChg chg="add del mod">
          <ac:chgData name="松浦英宗" userId="9b03fd3a-662f-49ff-9af1-1b93cf7aab22" providerId="ADAL" clId="{56E9DFAE-DDAD-4FCA-8AED-56B2D15DB479}" dt="2026-02-13T01:25:21.377" v="21570" actId="478"/>
          <ac:grpSpMkLst>
            <pc:docMk/>
            <pc:sldMk cId="1011472610" sldId="6061"/>
            <ac:grpSpMk id="15" creationId="{3B9F72C7-3F56-1348-35EC-BDF890EE52A5}"/>
          </ac:grpSpMkLst>
        </pc:grpChg>
        <pc:grpChg chg="add del mod">
          <ac:chgData name="松浦英宗" userId="9b03fd3a-662f-49ff-9af1-1b93cf7aab22" providerId="ADAL" clId="{56E9DFAE-DDAD-4FCA-8AED-56B2D15DB479}" dt="2026-02-13T01:25:19.322" v="21569" actId="165"/>
          <ac:grpSpMkLst>
            <pc:docMk/>
            <pc:sldMk cId="1011472610" sldId="6061"/>
            <ac:grpSpMk id="19" creationId="{0940B34E-560A-E1D8-D9C4-1E592588D0A3}"/>
          </ac:grpSpMkLst>
        </pc:grpChg>
        <pc:grpChg chg="add mod">
          <ac:chgData name="松浦英宗" userId="9b03fd3a-662f-49ff-9af1-1b93cf7aab22" providerId="ADAL" clId="{56E9DFAE-DDAD-4FCA-8AED-56B2D15DB479}" dt="2026-02-13T01:27:07.154" v="21627" actId="164"/>
          <ac:grpSpMkLst>
            <pc:docMk/>
            <pc:sldMk cId="1011472610" sldId="6061"/>
            <ac:grpSpMk id="21" creationId="{97B78C1F-E0B8-D19B-A212-B2D3E216727E}"/>
          </ac:grpSpMkLst>
        </pc:grpChg>
        <pc:grpChg chg="add mod">
          <ac:chgData name="松浦英宗" userId="9b03fd3a-662f-49ff-9af1-1b93cf7aab22" providerId="ADAL" clId="{56E9DFAE-DDAD-4FCA-8AED-56B2D15DB479}" dt="2026-02-13T01:27:21.659" v="21634" actId="164"/>
          <ac:grpSpMkLst>
            <pc:docMk/>
            <pc:sldMk cId="1011472610" sldId="6061"/>
            <ac:grpSpMk id="22" creationId="{41EAED9F-27BB-2F74-4795-0D1B254BA027}"/>
          </ac:grpSpMkLst>
        </pc:grpChg>
        <pc:grpChg chg="add mod">
          <ac:chgData name="松浦英宗" userId="9b03fd3a-662f-49ff-9af1-1b93cf7aab22" providerId="ADAL" clId="{56E9DFAE-DDAD-4FCA-8AED-56B2D15DB479}" dt="2026-02-13T01:27:21.659" v="21634" actId="164"/>
          <ac:grpSpMkLst>
            <pc:docMk/>
            <pc:sldMk cId="1011472610" sldId="6061"/>
            <ac:grpSpMk id="23" creationId="{2D9B35A9-2362-40C4-F496-9D62D9688D31}"/>
          </ac:grpSpMkLst>
        </pc:grpChg>
        <pc:grpChg chg="mod">
          <ac:chgData name="松浦英宗" userId="9b03fd3a-662f-49ff-9af1-1b93cf7aab22" providerId="ADAL" clId="{56E9DFAE-DDAD-4FCA-8AED-56B2D15DB479}" dt="2026-02-13T01:27:13.020" v="21630" actId="571"/>
          <ac:grpSpMkLst>
            <pc:docMk/>
            <pc:sldMk cId="1011472610" sldId="6061"/>
            <ac:grpSpMk id="26" creationId="{B8001378-A00A-8165-085E-315A78186B85}"/>
          </ac:grpSpMkLst>
        </pc:grpChg>
        <pc:grpChg chg="add mod">
          <ac:chgData name="松浦英宗" userId="9b03fd3a-662f-49ff-9af1-1b93cf7aab22" providerId="ADAL" clId="{56E9DFAE-DDAD-4FCA-8AED-56B2D15DB479}" dt="2026-02-13T01:27:21.659" v="21634" actId="164"/>
          <ac:grpSpMkLst>
            <pc:docMk/>
            <pc:sldMk cId="1011472610" sldId="6061"/>
            <ac:grpSpMk id="29" creationId="{5119B331-1473-2A0F-8468-D03A1741A9EC}"/>
          </ac:grpSpMkLst>
        </pc:grpChg>
        <pc:grpChg chg="mod">
          <ac:chgData name="松浦英宗" userId="9b03fd3a-662f-49ff-9af1-1b93cf7aab22" providerId="ADAL" clId="{56E9DFAE-DDAD-4FCA-8AED-56B2D15DB479}" dt="2026-02-13T01:27:15.163" v="21631" actId="571"/>
          <ac:grpSpMkLst>
            <pc:docMk/>
            <pc:sldMk cId="1011472610" sldId="6061"/>
            <ac:grpSpMk id="32" creationId="{19CAC08C-9D30-AB68-7E98-6AECE3B871E5}"/>
          </ac:grpSpMkLst>
        </pc:grpChg>
        <pc:grpChg chg="add mod">
          <ac:chgData name="松浦英宗" userId="9b03fd3a-662f-49ff-9af1-1b93cf7aab22" providerId="ADAL" clId="{56E9DFAE-DDAD-4FCA-8AED-56B2D15DB479}" dt="2026-02-13T01:27:52.891" v="21660" actId="164"/>
          <ac:grpSpMkLst>
            <pc:docMk/>
            <pc:sldMk cId="1011472610" sldId="6061"/>
            <ac:grpSpMk id="35" creationId="{0D439F32-D787-ABEA-E504-FB1E83ACC107}"/>
          </ac:grpSpMkLst>
        </pc:grpChg>
        <pc:grpChg chg="add mod">
          <ac:chgData name="松浦英宗" userId="9b03fd3a-662f-49ff-9af1-1b93cf7aab22" providerId="ADAL" clId="{56E9DFAE-DDAD-4FCA-8AED-56B2D15DB479}" dt="2026-02-13T01:27:53.968" v="21661" actId="12788"/>
          <ac:grpSpMkLst>
            <pc:docMk/>
            <pc:sldMk cId="1011472610" sldId="6061"/>
            <ac:grpSpMk id="37" creationId="{6429F218-076D-602F-C0BD-9A29E6E1D851}"/>
          </ac:grpSpMkLst>
        </pc:grpChg>
      </pc:sldChg>
      <pc:sldChg chg="addSp delSp modSp add del mod ord">
        <pc:chgData name="松浦英宗" userId="9b03fd3a-662f-49ff-9af1-1b93cf7aab22" providerId="ADAL" clId="{56E9DFAE-DDAD-4FCA-8AED-56B2D15DB479}" dt="2026-02-13T04:40:37.524" v="24484" actId="47"/>
        <pc:sldMkLst>
          <pc:docMk/>
          <pc:sldMk cId="4285151701" sldId="6062"/>
        </pc:sldMkLst>
        <pc:spChg chg="mod">
          <ac:chgData name="松浦英宗" userId="9b03fd3a-662f-49ff-9af1-1b93cf7aab22" providerId="ADAL" clId="{56E9DFAE-DDAD-4FCA-8AED-56B2D15DB479}" dt="2026-02-13T02:19:37.480" v="22787" actId="12789"/>
          <ac:spMkLst>
            <pc:docMk/>
            <pc:sldMk cId="4285151701" sldId="6062"/>
            <ac:spMk id="2" creationId="{55E73C89-156C-66C2-F884-67CD7648CEA7}"/>
          </ac:spMkLst>
        </pc:spChg>
        <pc:spChg chg="add del mod">
          <ac:chgData name="松浦英宗" userId="9b03fd3a-662f-49ff-9af1-1b93cf7aab22" providerId="ADAL" clId="{56E9DFAE-DDAD-4FCA-8AED-56B2D15DB479}" dt="2026-02-13T01:38:01.521" v="21902" actId="478"/>
          <ac:spMkLst>
            <pc:docMk/>
            <pc:sldMk cId="4285151701" sldId="6062"/>
            <ac:spMk id="3" creationId="{5711AEBD-73CF-9125-EE00-7A3517FD047C}"/>
          </ac:spMkLst>
        </pc:spChg>
        <pc:spChg chg="add mod">
          <ac:chgData name="松浦英宗" userId="9b03fd3a-662f-49ff-9af1-1b93cf7aab22" providerId="ADAL" clId="{56E9DFAE-DDAD-4FCA-8AED-56B2D15DB479}" dt="2026-02-13T02:19:43.533" v="22798" actId="1036"/>
          <ac:spMkLst>
            <pc:docMk/>
            <pc:sldMk cId="4285151701" sldId="6062"/>
            <ac:spMk id="4" creationId="{74F264CD-2CBE-C2F6-B7CC-12E37EA5B779}"/>
          </ac:spMkLst>
        </pc:spChg>
        <pc:spChg chg="mod">
          <ac:chgData name="松浦英宗" userId="9b03fd3a-662f-49ff-9af1-1b93cf7aab22" providerId="ADAL" clId="{56E9DFAE-DDAD-4FCA-8AED-56B2D15DB479}" dt="2026-02-13T01:43:23.671" v="22049" actId="20577"/>
          <ac:spMkLst>
            <pc:docMk/>
            <pc:sldMk cId="4285151701" sldId="6062"/>
            <ac:spMk id="7" creationId="{2FF9A9B9-EEE5-CEA4-0658-D5BDE8628B06}"/>
          </ac:spMkLst>
        </pc:spChg>
        <pc:spChg chg="mod">
          <ac:chgData name="松浦英宗" userId="9b03fd3a-662f-49ff-9af1-1b93cf7aab22" providerId="ADAL" clId="{56E9DFAE-DDAD-4FCA-8AED-56B2D15DB479}" dt="2026-02-13T02:19:43.533" v="22798" actId="1036"/>
          <ac:spMkLst>
            <pc:docMk/>
            <pc:sldMk cId="4285151701" sldId="6062"/>
            <ac:spMk id="8" creationId="{75E205AB-EDC9-223B-7404-061DFC5CCFBB}"/>
          </ac:spMkLst>
        </pc:spChg>
        <pc:spChg chg="mod">
          <ac:chgData name="松浦英宗" userId="9b03fd3a-662f-49ff-9af1-1b93cf7aab22" providerId="ADAL" clId="{56E9DFAE-DDAD-4FCA-8AED-56B2D15DB479}" dt="2026-02-13T01:43:25.687" v="22052" actId="20577"/>
          <ac:spMkLst>
            <pc:docMk/>
            <pc:sldMk cId="4285151701" sldId="6062"/>
            <ac:spMk id="10" creationId="{EA7C1768-B335-D07D-62FA-BF5421167260}"/>
          </ac:spMkLst>
        </pc:spChg>
        <pc:spChg chg="mod">
          <ac:chgData name="松浦英宗" userId="9b03fd3a-662f-49ff-9af1-1b93cf7aab22" providerId="ADAL" clId="{56E9DFAE-DDAD-4FCA-8AED-56B2D15DB479}" dt="2026-02-13T02:19:43.533" v="22798" actId="1036"/>
          <ac:spMkLst>
            <pc:docMk/>
            <pc:sldMk cId="4285151701" sldId="6062"/>
            <ac:spMk id="11" creationId="{C7F69E77-45DD-C6BE-353B-CE3D50E96355}"/>
          </ac:spMkLst>
        </pc:spChg>
        <pc:spChg chg="mod">
          <ac:chgData name="松浦英宗" userId="9b03fd3a-662f-49ff-9af1-1b93cf7aab22" providerId="ADAL" clId="{56E9DFAE-DDAD-4FCA-8AED-56B2D15DB479}" dt="2026-02-13T01:43:33.216" v="22057" actId="12789"/>
          <ac:spMkLst>
            <pc:docMk/>
            <pc:sldMk cId="4285151701" sldId="6062"/>
            <ac:spMk id="13" creationId="{2892D1E7-DF55-E0C3-5496-5218287BFEA1}"/>
          </ac:spMkLst>
        </pc:spChg>
        <pc:spChg chg="mod">
          <ac:chgData name="松浦英宗" userId="9b03fd3a-662f-49ff-9af1-1b93cf7aab22" providerId="ADAL" clId="{56E9DFAE-DDAD-4FCA-8AED-56B2D15DB479}" dt="2026-02-13T02:19:43.533" v="22798" actId="1036"/>
          <ac:spMkLst>
            <pc:docMk/>
            <pc:sldMk cId="4285151701" sldId="6062"/>
            <ac:spMk id="14" creationId="{BCBC7B95-4812-DC82-EA24-74D228A18E08}"/>
          </ac:spMkLst>
        </pc:spChg>
        <pc:spChg chg="add mod">
          <ac:chgData name="松浦英宗" userId="9b03fd3a-662f-49ff-9af1-1b93cf7aab22" providerId="ADAL" clId="{56E9DFAE-DDAD-4FCA-8AED-56B2D15DB479}" dt="2026-02-13T01:43:06.379" v="22021" actId="1036"/>
          <ac:spMkLst>
            <pc:docMk/>
            <pc:sldMk cId="4285151701" sldId="6062"/>
            <ac:spMk id="16" creationId="{A475FD84-3791-A1C4-0FA9-0F816FA5ED4C}"/>
          </ac:spMkLst>
        </pc:spChg>
        <pc:spChg chg="add mod">
          <ac:chgData name="松浦英宗" userId="9b03fd3a-662f-49ff-9af1-1b93cf7aab22" providerId="ADAL" clId="{56E9DFAE-DDAD-4FCA-8AED-56B2D15DB479}" dt="2026-02-13T01:43:06.379" v="22021" actId="1036"/>
          <ac:spMkLst>
            <pc:docMk/>
            <pc:sldMk cId="4285151701" sldId="6062"/>
            <ac:spMk id="17" creationId="{92C417A9-5414-3A23-3C1F-B02E6ABAF603}"/>
          </ac:spMkLst>
        </pc:spChg>
        <pc:spChg chg="add mod">
          <ac:chgData name="松浦英宗" userId="9b03fd3a-662f-49ff-9af1-1b93cf7aab22" providerId="ADAL" clId="{56E9DFAE-DDAD-4FCA-8AED-56B2D15DB479}" dt="2026-02-13T01:43:06.379" v="22021" actId="1036"/>
          <ac:spMkLst>
            <pc:docMk/>
            <pc:sldMk cId="4285151701" sldId="6062"/>
            <ac:spMk id="18" creationId="{90087E69-DC57-0496-E477-EDBBAAC80438}"/>
          </ac:spMkLst>
        </pc:spChg>
        <pc:spChg chg="mod">
          <ac:chgData name="松浦英宗" userId="9b03fd3a-662f-49ff-9af1-1b93cf7aab22" providerId="ADAL" clId="{56E9DFAE-DDAD-4FCA-8AED-56B2D15DB479}" dt="2026-02-13T01:43:06.379" v="22021" actId="1036"/>
          <ac:spMkLst>
            <pc:docMk/>
            <pc:sldMk cId="4285151701" sldId="6062"/>
            <ac:spMk id="19" creationId="{EB3EC0AC-37D2-B7C3-8B83-61DCD01FAE63}"/>
          </ac:spMkLst>
        </pc:spChg>
        <pc:spChg chg="add del mod">
          <ac:chgData name="松浦英宗" userId="9b03fd3a-662f-49ff-9af1-1b93cf7aab22" providerId="ADAL" clId="{56E9DFAE-DDAD-4FCA-8AED-56B2D15DB479}" dt="2026-02-13T01:43:56.960" v="22075" actId="478"/>
          <ac:spMkLst>
            <pc:docMk/>
            <pc:sldMk cId="4285151701" sldId="6062"/>
            <ac:spMk id="20" creationId="{B9914A70-EEA4-52A4-159C-708DFCF858BF}"/>
          </ac:spMkLst>
        </pc:spChg>
        <pc:spChg chg="add del mod">
          <ac:chgData name="松浦英宗" userId="9b03fd3a-662f-49ff-9af1-1b93cf7aab22" providerId="ADAL" clId="{56E9DFAE-DDAD-4FCA-8AED-56B2D15DB479}" dt="2026-02-13T01:44:03.464" v="22078" actId="478"/>
          <ac:spMkLst>
            <pc:docMk/>
            <pc:sldMk cId="4285151701" sldId="6062"/>
            <ac:spMk id="21" creationId="{4DBC43CF-D32E-9309-E955-0C9EF59F4596}"/>
          </ac:spMkLst>
        </pc:spChg>
        <pc:spChg chg="add mod">
          <ac:chgData name="松浦英宗" userId="9b03fd3a-662f-49ff-9af1-1b93cf7aab22" providerId="ADAL" clId="{56E9DFAE-DDAD-4FCA-8AED-56B2D15DB479}" dt="2026-02-13T01:45:57.749" v="22264" actId="20577"/>
          <ac:spMkLst>
            <pc:docMk/>
            <pc:sldMk cId="4285151701" sldId="6062"/>
            <ac:spMk id="22" creationId="{220AB807-0874-FF46-F319-948A97C525CE}"/>
          </ac:spMkLst>
        </pc:spChg>
        <pc:spChg chg="add mod">
          <ac:chgData name="松浦英宗" userId="9b03fd3a-662f-49ff-9af1-1b93cf7aab22" providerId="ADAL" clId="{56E9DFAE-DDAD-4FCA-8AED-56B2D15DB479}" dt="2026-02-13T01:46:03.494" v="22269" actId="20577"/>
          <ac:spMkLst>
            <pc:docMk/>
            <pc:sldMk cId="4285151701" sldId="6062"/>
            <ac:spMk id="23" creationId="{0F5AA6E6-BA0D-52F7-6591-A1795C7459CE}"/>
          </ac:spMkLst>
        </pc:spChg>
        <pc:grpChg chg="add mod">
          <ac:chgData name="松浦英宗" userId="9b03fd3a-662f-49ff-9af1-1b93cf7aab22" providerId="ADAL" clId="{56E9DFAE-DDAD-4FCA-8AED-56B2D15DB479}" dt="2026-02-13T01:41:11.995" v="21966" actId="164"/>
          <ac:grpSpMkLst>
            <pc:docMk/>
            <pc:sldMk cId="4285151701" sldId="6062"/>
            <ac:grpSpMk id="5" creationId="{0A466679-80F3-E5ED-1F58-24C992B9CDF6}"/>
          </ac:grpSpMkLst>
        </pc:grpChg>
        <pc:grpChg chg="add mod">
          <ac:chgData name="松浦英宗" userId="9b03fd3a-662f-49ff-9af1-1b93cf7aab22" providerId="ADAL" clId="{56E9DFAE-DDAD-4FCA-8AED-56B2D15DB479}" dt="2026-02-13T01:41:11.995" v="21966" actId="164"/>
          <ac:grpSpMkLst>
            <pc:docMk/>
            <pc:sldMk cId="4285151701" sldId="6062"/>
            <ac:grpSpMk id="6" creationId="{0AD5AF7D-3189-F890-C844-A2BBD2D1D69B}"/>
          </ac:grpSpMkLst>
        </pc:grpChg>
        <pc:grpChg chg="add mod">
          <ac:chgData name="松浦英宗" userId="9b03fd3a-662f-49ff-9af1-1b93cf7aab22" providerId="ADAL" clId="{56E9DFAE-DDAD-4FCA-8AED-56B2D15DB479}" dt="2026-02-13T01:41:11.995" v="21966" actId="164"/>
          <ac:grpSpMkLst>
            <pc:docMk/>
            <pc:sldMk cId="4285151701" sldId="6062"/>
            <ac:grpSpMk id="9" creationId="{5C7BD5BC-5433-81FF-AB1D-FF745EC47764}"/>
          </ac:grpSpMkLst>
        </pc:grpChg>
        <pc:grpChg chg="add mod">
          <ac:chgData name="松浦英宗" userId="9b03fd3a-662f-49ff-9af1-1b93cf7aab22" providerId="ADAL" clId="{56E9DFAE-DDAD-4FCA-8AED-56B2D15DB479}" dt="2026-02-13T01:41:11.995" v="21966" actId="164"/>
          <ac:grpSpMkLst>
            <pc:docMk/>
            <pc:sldMk cId="4285151701" sldId="6062"/>
            <ac:grpSpMk id="12" creationId="{2CE04013-2004-A5B7-167C-4324099F11C7}"/>
          </ac:grpSpMkLst>
        </pc:grpChg>
        <pc:grpChg chg="add mod">
          <ac:chgData name="松浦英宗" userId="9b03fd3a-662f-49ff-9af1-1b93cf7aab22" providerId="ADAL" clId="{56E9DFAE-DDAD-4FCA-8AED-56B2D15DB479}" dt="2026-02-13T01:46:10.023" v="22275" actId="1035"/>
          <ac:grpSpMkLst>
            <pc:docMk/>
            <pc:sldMk cId="4285151701" sldId="6062"/>
            <ac:grpSpMk id="15" creationId="{3680F685-8BF4-16A5-5B46-C920457B2068}"/>
          </ac:grpSpMkLst>
        </pc:grpChg>
      </pc:sldChg>
      <pc:sldChg chg="addSp delSp modSp add del mod ord">
        <pc:chgData name="松浦英宗" userId="9b03fd3a-662f-49ff-9af1-1b93cf7aab22" providerId="ADAL" clId="{56E9DFAE-DDAD-4FCA-8AED-56B2D15DB479}" dt="2026-02-13T04:40:37.524" v="24484" actId="47"/>
        <pc:sldMkLst>
          <pc:docMk/>
          <pc:sldMk cId="79933581" sldId="6063"/>
        </pc:sldMkLst>
        <pc:spChg chg="mod">
          <ac:chgData name="松浦英宗" userId="9b03fd3a-662f-49ff-9af1-1b93cf7aab22" providerId="ADAL" clId="{56E9DFAE-DDAD-4FCA-8AED-56B2D15DB479}" dt="2026-02-13T02:09:05.910" v="22497" actId="571"/>
          <ac:spMkLst>
            <pc:docMk/>
            <pc:sldMk cId="79933581" sldId="6063"/>
            <ac:spMk id="2" creationId="{67A3A076-F81E-48C7-8657-8DEB958E8657}"/>
          </ac:spMkLst>
        </pc:spChg>
        <pc:spChg chg="add mod topLvl">
          <ac:chgData name="松浦英宗" userId="9b03fd3a-662f-49ff-9af1-1b93cf7aab22" providerId="ADAL" clId="{56E9DFAE-DDAD-4FCA-8AED-56B2D15DB479}" dt="2026-02-13T02:09:05.910" v="22497" actId="571"/>
          <ac:spMkLst>
            <pc:docMk/>
            <pc:sldMk cId="79933581" sldId="6063"/>
            <ac:spMk id="3" creationId="{3DDCC77E-A493-C3F0-4381-2E29FD14A589}"/>
          </ac:spMkLst>
        </pc:spChg>
        <pc:spChg chg="add mod topLvl">
          <ac:chgData name="松浦英宗" userId="9b03fd3a-662f-49ff-9af1-1b93cf7aab22" providerId="ADAL" clId="{56E9DFAE-DDAD-4FCA-8AED-56B2D15DB479}" dt="2026-02-13T02:09:05.910" v="22497" actId="571"/>
          <ac:spMkLst>
            <pc:docMk/>
            <pc:sldMk cId="79933581" sldId="6063"/>
            <ac:spMk id="4" creationId="{ACEEEB64-C059-F387-BF50-363B1F54B566}"/>
          </ac:spMkLst>
        </pc:spChg>
        <pc:spChg chg="add mod topLvl">
          <ac:chgData name="松浦英宗" userId="9b03fd3a-662f-49ff-9af1-1b93cf7aab22" providerId="ADAL" clId="{56E9DFAE-DDAD-4FCA-8AED-56B2D15DB479}" dt="2026-02-13T02:09:05.910" v="22497" actId="571"/>
          <ac:spMkLst>
            <pc:docMk/>
            <pc:sldMk cId="79933581" sldId="6063"/>
            <ac:spMk id="5" creationId="{6EFB18BA-AFB5-992C-3632-4F069A974326}"/>
          </ac:spMkLst>
        </pc:spChg>
        <pc:spChg chg="add mod topLvl">
          <ac:chgData name="松浦英宗" userId="9b03fd3a-662f-49ff-9af1-1b93cf7aab22" providerId="ADAL" clId="{56E9DFAE-DDAD-4FCA-8AED-56B2D15DB479}" dt="2026-02-13T02:09:05.910" v="22497" actId="571"/>
          <ac:spMkLst>
            <pc:docMk/>
            <pc:sldMk cId="79933581" sldId="6063"/>
            <ac:spMk id="6" creationId="{01EAB72B-C82B-4F96-0001-D6C1B6C70481}"/>
          </ac:spMkLst>
        </pc:spChg>
        <pc:spChg chg="add mod ord">
          <ac:chgData name="松浦英宗" userId="9b03fd3a-662f-49ff-9af1-1b93cf7aab22" providerId="ADAL" clId="{56E9DFAE-DDAD-4FCA-8AED-56B2D15DB479}" dt="2026-02-13T02:42:47.954" v="23146" actId="207"/>
          <ac:spMkLst>
            <pc:docMk/>
            <pc:sldMk cId="79933581" sldId="6063"/>
            <ac:spMk id="11" creationId="{142AABE0-D013-588E-47C9-FA11D11F3F95}"/>
          </ac:spMkLst>
        </pc:spChg>
        <pc:spChg chg="add mod">
          <ac:chgData name="松浦英宗" userId="9b03fd3a-662f-49ff-9af1-1b93cf7aab22" providerId="ADAL" clId="{56E9DFAE-DDAD-4FCA-8AED-56B2D15DB479}" dt="2026-02-13T02:09:16.996" v="22526" actId="403"/>
          <ac:spMkLst>
            <pc:docMk/>
            <pc:sldMk cId="79933581" sldId="6063"/>
            <ac:spMk id="15" creationId="{840E8D5F-BAEA-2E9A-B952-9830241E70DB}"/>
          </ac:spMkLst>
        </pc:spChg>
        <pc:grpChg chg="add del mod">
          <ac:chgData name="松浦英宗" userId="9b03fd3a-662f-49ff-9af1-1b93cf7aab22" providerId="ADAL" clId="{56E9DFAE-DDAD-4FCA-8AED-56B2D15DB479}" dt="2026-02-13T02:07:56.970" v="22463" actId="165"/>
          <ac:grpSpMkLst>
            <pc:docMk/>
            <pc:sldMk cId="79933581" sldId="6063"/>
            <ac:grpSpMk id="12" creationId="{DDC20C2B-18BF-26A5-DB4F-C42E87A8A43B}"/>
          </ac:grpSpMkLst>
        </pc:grpChg>
        <pc:grpChg chg="add mod">
          <ac:chgData name="松浦英宗" userId="9b03fd3a-662f-49ff-9af1-1b93cf7aab22" providerId="ADAL" clId="{56E9DFAE-DDAD-4FCA-8AED-56B2D15DB479}" dt="2026-02-13T02:09:05.910" v="22497" actId="571"/>
          <ac:grpSpMkLst>
            <pc:docMk/>
            <pc:sldMk cId="79933581" sldId="6063"/>
            <ac:grpSpMk id="13" creationId="{CE63EC04-F856-70E0-6A31-6B72EC8CFEBD}"/>
          </ac:grpSpMkLst>
        </pc:grpChg>
        <pc:grpChg chg="add mod">
          <ac:chgData name="松浦英宗" userId="9b03fd3a-662f-49ff-9af1-1b93cf7aab22" providerId="ADAL" clId="{56E9DFAE-DDAD-4FCA-8AED-56B2D15DB479}" dt="2026-02-13T02:09:05.910" v="22497" actId="571"/>
          <ac:grpSpMkLst>
            <pc:docMk/>
            <pc:sldMk cId="79933581" sldId="6063"/>
            <ac:grpSpMk id="14" creationId="{077CB68C-A05A-BC96-C2EF-C131BE0C2563}"/>
          </ac:grpSpMkLst>
        </pc:grpChg>
        <pc:cxnChg chg="add mod topLvl">
          <ac:chgData name="松浦英宗" userId="9b03fd3a-662f-49ff-9af1-1b93cf7aab22" providerId="ADAL" clId="{56E9DFAE-DDAD-4FCA-8AED-56B2D15DB479}" dt="2026-02-13T02:09:05.910" v="22497" actId="571"/>
          <ac:cxnSpMkLst>
            <pc:docMk/>
            <pc:sldMk cId="79933581" sldId="6063"/>
            <ac:cxnSpMk id="7" creationId="{4BEDD7DC-DE36-D61E-9647-A387E3CAE87B}"/>
          </ac:cxnSpMkLst>
        </pc:cxnChg>
        <pc:cxnChg chg="add mod topLvl">
          <ac:chgData name="松浦英宗" userId="9b03fd3a-662f-49ff-9af1-1b93cf7aab22" providerId="ADAL" clId="{56E9DFAE-DDAD-4FCA-8AED-56B2D15DB479}" dt="2026-02-13T02:09:05.910" v="22497" actId="571"/>
          <ac:cxnSpMkLst>
            <pc:docMk/>
            <pc:sldMk cId="79933581" sldId="6063"/>
            <ac:cxnSpMk id="9" creationId="{941EB8FE-F7A8-5381-A308-095AD6EAF125}"/>
          </ac:cxnSpMkLst>
        </pc:cxnChg>
        <pc:cxnChg chg="add mod topLvl">
          <ac:chgData name="松浦英宗" userId="9b03fd3a-662f-49ff-9af1-1b93cf7aab22" providerId="ADAL" clId="{56E9DFAE-DDAD-4FCA-8AED-56B2D15DB479}" dt="2026-02-13T02:08:25.011" v="22475" actId="408"/>
          <ac:cxnSpMkLst>
            <pc:docMk/>
            <pc:sldMk cId="79933581" sldId="6063"/>
            <ac:cxnSpMk id="10" creationId="{9D460904-189C-53D3-35C8-9364986C3FD1}"/>
          </ac:cxnSpMkLst>
        </pc:cxnChg>
      </pc:sldChg>
      <pc:sldChg chg="addSp modSp add del mod">
        <pc:chgData name="松浦英宗" userId="9b03fd3a-662f-49ff-9af1-1b93cf7aab22" providerId="ADAL" clId="{56E9DFAE-DDAD-4FCA-8AED-56B2D15DB479}" dt="2026-02-13T04:40:37.524" v="24484" actId="47"/>
        <pc:sldMkLst>
          <pc:docMk/>
          <pc:sldMk cId="4136452395" sldId="6064"/>
        </pc:sldMkLst>
        <pc:spChg chg="mod">
          <ac:chgData name="松浦英宗" userId="9b03fd3a-662f-49ff-9af1-1b93cf7aab22" providerId="ADAL" clId="{56E9DFAE-DDAD-4FCA-8AED-56B2D15DB479}" dt="2026-02-13T02:16:25.258" v="22595" actId="2711"/>
          <ac:spMkLst>
            <pc:docMk/>
            <pc:sldMk cId="4136452395" sldId="6064"/>
            <ac:spMk id="2" creationId="{D94523E7-A334-BB8A-D7A5-C1C80A57C4C0}"/>
          </ac:spMkLst>
        </pc:spChg>
        <pc:spChg chg="add mod">
          <ac:chgData name="松浦英宗" userId="9b03fd3a-662f-49ff-9af1-1b93cf7aab22" providerId="ADAL" clId="{56E9DFAE-DDAD-4FCA-8AED-56B2D15DB479}" dt="2026-02-13T02:18:56.257" v="22777" actId="20577"/>
          <ac:spMkLst>
            <pc:docMk/>
            <pc:sldMk cId="4136452395" sldId="6064"/>
            <ac:spMk id="3" creationId="{13396B0F-4014-DA3F-0496-8945457027AB}"/>
          </ac:spMkLst>
        </pc:spChg>
        <pc:spChg chg="add mod">
          <ac:chgData name="松浦英宗" userId="9b03fd3a-662f-49ff-9af1-1b93cf7aab22" providerId="ADAL" clId="{56E9DFAE-DDAD-4FCA-8AED-56B2D15DB479}" dt="2026-02-13T02:18:33.003" v="22776" actId="242"/>
          <ac:spMkLst>
            <pc:docMk/>
            <pc:sldMk cId="4136452395" sldId="6064"/>
            <ac:spMk id="4" creationId="{31CE1763-F1B7-73F5-8721-3DB1E445D58C}"/>
          </ac:spMkLst>
        </pc:spChg>
        <pc:spChg chg="add mod">
          <ac:chgData name="松浦英宗" userId="9b03fd3a-662f-49ff-9af1-1b93cf7aab22" providerId="ADAL" clId="{56E9DFAE-DDAD-4FCA-8AED-56B2D15DB479}" dt="2026-02-13T02:18:33.003" v="22776" actId="242"/>
          <ac:spMkLst>
            <pc:docMk/>
            <pc:sldMk cId="4136452395" sldId="6064"/>
            <ac:spMk id="5" creationId="{D3DCBBF2-66B3-3DE1-9532-64F6292DBACC}"/>
          </ac:spMkLst>
        </pc:spChg>
        <pc:spChg chg="add mod">
          <ac:chgData name="松浦英宗" userId="9b03fd3a-662f-49ff-9af1-1b93cf7aab22" providerId="ADAL" clId="{56E9DFAE-DDAD-4FCA-8AED-56B2D15DB479}" dt="2026-02-13T02:18:33.003" v="22776" actId="242"/>
          <ac:spMkLst>
            <pc:docMk/>
            <pc:sldMk cId="4136452395" sldId="6064"/>
            <ac:spMk id="6" creationId="{A0BE02FA-05B4-B7EC-172C-BD693E4CD484}"/>
          </ac:spMkLst>
        </pc:spChg>
        <pc:grpChg chg="add mod">
          <ac:chgData name="松浦英宗" userId="9b03fd3a-662f-49ff-9af1-1b93cf7aab22" providerId="ADAL" clId="{56E9DFAE-DDAD-4FCA-8AED-56B2D15DB479}" dt="2026-02-13T02:19:15.736" v="22781" actId="12788"/>
          <ac:grpSpMkLst>
            <pc:docMk/>
            <pc:sldMk cId="4136452395" sldId="6064"/>
            <ac:grpSpMk id="7" creationId="{7874DCD7-DB54-2EA3-6A3E-E0FFC7BB35F4}"/>
          </ac:grpSpMkLst>
        </pc:grpChg>
        <pc:cxnChg chg="add mod">
          <ac:chgData name="松浦英宗" userId="9b03fd3a-662f-49ff-9af1-1b93cf7aab22" providerId="ADAL" clId="{56E9DFAE-DDAD-4FCA-8AED-56B2D15DB479}" dt="2026-02-13T02:19:15.736" v="22781" actId="12788"/>
          <ac:cxnSpMkLst>
            <pc:docMk/>
            <pc:sldMk cId="4136452395" sldId="6064"/>
            <ac:cxnSpMk id="8" creationId="{CAA3F603-02E7-BFE1-05C2-BB5FE54D6E6A}"/>
          </ac:cxnSpMkLst>
        </pc:cxnChg>
      </pc:sldChg>
      <pc:sldChg chg="addSp modSp add del mod ord">
        <pc:chgData name="松浦英宗" userId="9b03fd3a-662f-49ff-9af1-1b93cf7aab22" providerId="ADAL" clId="{56E9DFAE-DDAD-4FCA-8AED-56B2D15DB479}" dt="2026-02-13T04:40:37.524" v="24484" actId="47"/>
        <pc:sldMkLst>
          <pc:docMk/>
          <pc:sldMk cId="3409705928" sldId="6065"/>
        </pc:sldMkLst>
        <pc:spChg chg="mod">
          <ac:chgData name="松浦英宗" userId="9b03fd3a-662f-49ff-9af1-1b93cf7aab22" providerId="ADAL" clId="{56E9DFAE-DDAD-4FCA-8AED-56B2D15DB479}" dt="2026-02-13T02:55:41.646" v="23384" actId="404"/>
          <ac:spMkLst>
            <pc:docMk/>
            <pc:sldMk cId="3409705928" sldId="6065"/>
            <ac:spMk id="2" creationId="{15551CDA-2636-8093-6D44-16C9516B0020}"/>
          </ac:spMkLst>
        </pc:spChg>
        <pc:spChg chg="add mod">
          <ac:chgData name="松浦英宗" userId="9b03fd3a-662f-49ff-9af1-1b93cf7aab22" providerId="ADAL" clId="{56E9DFAE-DDAD-4FCA-8AED-56B2D15DB479}" dt="2026-02-13T02:42:18.283" v="23132" actId="403"/>
          <ac:spMkLst>
            <pc:docMk/>
            <pc:sldMk cId="3409705928" sldId="6065"/>
            <ac:spMk id="3" creationId="{0044C4E7-6992-5DCA-EFE9-406FBE1E8CBC}"/>
          </ac:spMkLst>
        </pc:spChg>
        <pc:spChg chg="mod">
          <ac:chgData name="松浦英宗" userId="9b03fd3a-662f-49ff-9af1-1b93cf7aab22" providerId="ADAL" clId="{56E9DFAE-DDAD-4FCA-8AED-56B2D15DB479}" dt="2026-02-13T02:55:45.413" v="23385" actId="404"/>
          <ac:spMkLst>
            <pc:docMk/>
            <pc:sldMk cId="3409705928" sldId="6065"/>
            <ac:spMk id="6" creationId="{EDB22CFA-731D-BB4A-5149-88B54C34CEDE}"/>
          </ac:spMkLst>
        </pc:spChg>
        <pc:spChg chg="mod">
          <ac:chgData name="松浦英宗" userId="9b03fd3a-662f-49ff-9af1-1b93cf7aab22" providerId="ADAL" clId="{56E9DFAE-DDAD-4FCA-8AED-56B2D15DB479}" dt="2026-02-13T02:42:18.283" v="23132" actId="403"/>
          <ac:spMkLst>
            <pc:docMk/>
            <pc:sldMk cId="3409705928" sldId="6065"/>
            <ac:spMk id="7" creationId="{2835F934-3FF8-CD5E-F86C-3C3B751C0A55}"/>
          </ac:spMkLst>
        </pc:spChg>
        <pc:spChg chg="mod">
          <ac:chgData name="松浦英宗" userId="9b03fd3a-662f-49ff-9af1-1b93cf7aab22" providerId="ADAL" clId="{56E9DFAE-DDAD-4FCA-8AED-56B2D15DB479}" dt="2026-02-13T02:55:48.050" v="23386" actId="404"/>
          <ac:spMkLst>
            <pc:docMk/>
            <pc:sldMk cId="3409705928" sldId="6065"/>
            <ac:spMk id="9" creationId="{FD6F3B41-E5FD-8F84-37EF-90840DFCD8B9}"/>
          </ac:spMkLst>
        </pc:spChg>
        <pc:spChg chg="mod">
          <ac:chgData name="松浦英宗" userId="9b03fd3a-662f-49ff-9af1-1b93cf7aab22" providerId="ADAL" clId="{56E9DFAE-DDAD-4FCA-8AED-56B2D15DB479}" dt="2026-02-13T02:42:18.283" v="23132" actId="403"/>
          <ac:spMkLst>
            <pc:docMk/>
            <pc:sldMk cId="3409705928" sldId="6065"/>
            <ac:spMk id="10" creationId="{D0330A0B-8515-3FD2-7865-BB80CEA18515}"/>
          </ac:spMkLst>
        </pc:spChg>
        <pc:spChg chg="mod">
          <ac:chgData name="松浦英宗" userId="9b03fd3a-662f-49ff-9af1-1b93cf7aab22" providerId="ADAL" clId="{56E9DFAE-DDAD-4FCA-8AED-56B2D15DB479}" dt="2026-02-13T02:55:50.581" v="23387" actId="404"/>
          <ac:spMkLst>
            <pc:docMk/>
            <pc:sldMk cId="3409705928" sldId="6065"/>
            <ac:spMk id="12" creationId="{A6688348-C25D-D986-88A3-BDD8FE891E69}"/>
          </ac:spMkLst>
        </pc:spChg>
        <pc:spChg chg="mod">
          <ac:chgData name="松浦英宗" userId="9b03fd3a-662f-49ff-9af1-1b93cf7aab22" providerId="ADAL" clId="{56E9DFAE-DDAD-4FCA-8AED-56B2D15DB479}" dt="2026-02-13T02:42:18.283" v="23132" actId="403"/>
          <ac:spMkLst>
            <pc:docMk/>
            <pc:sldMk cId="3409705928" sldId="6065"/>
            <ac:spMk id="13" creationId="{E6267004-24A0-4493-6695-8006476C9E9E}"/>
          </ac:spMkLst>
        </pc:spChg>
        <pc:spChg chg="add mod">
          <ac:chgData name="松浦英宗" userId="9b03fd3a-662f-49ff-9af1-1b93cf7aab22" providerId="ADAL" clId="{56E9DFAE-DDAD-4FCA-8AED-56B2D15DB479}" dt="2026-02-13T02:42:18.283" v="23132" actId="403"/>
          <ac:spMkLst>
            <pc:docMk/>
            <pc:sldMk cId="3409705928" sldId="6065"/>
            <ac:spMk id="15" creationId="{1F4FAB34-0748-9873-63EB-3A11DC94531B}"/>
          </ac:spMkLst>
        </pc:spChg>
        <pc:spChg chg="add mod">
          <ac:chgData name="松浦英宗" userId="9b03fd3a-662f-49ff-9af1-1b93cf7aab22" providerId="ADAL" clId="{56E9DFAE-DDAD-4FCA-8AED-56B2D15DB479}" dt="2026-02-13T02:42:07.326" v="23125" actId="207"/>
          <ac:spMkLst>
            <pc:docMk/>
            <pc:sldMk cId="3409705928" sldId="6065"/>
            <ac:spMk id="17" creationId="{FE0E1921-A9A4-C07E-1F64-28E675765D3C}"/>
          </ac:spMkLst>
        </pc:spChg>
        <pc:spChg chg="add mod">
          <ac:chgData name="松浦英宗" userId="9b03fd3a-662f-49ff-9af1-1b93cf7aab22" providerId="ADAL" clId="{56E9DFAE-DDAD-4FCA-8AED-56B2D15DB479}" dt="2026-02-13T02:42:02.971" v="23124" actId="14100"/>
          <ac:spMkLst>
            <pc:docMk/>
            <pc:sldMk cId="3409705928" sldId="6065"/>
            <ac:spMk id="18" creationId="{935D8498-5FE4-5F21-A509-8B4E28537F1A}"/>
          </ac:spMkLst>
        </pc:spChg>
        <pc:spChg chg="add mod ord">
          <ac:chgData name="松浦英宗" userId="9b03fd3a-662f-49ff-9af1-1b93cf7aab22" providerId="ADAL" clId="{56E9DFAE-DDAD-4FCA-8AED-56B2D15DB479}" dt="2026-02-13T02:42:36.154" v="23145" actId="167"/>
          <ac:spMkLst>
            <pc:docMk/>
            <pc:sldMk cId="3409705928" sldId="6065"/>
            <ac:spMk id="19" creationId="{BC538605-CF11-CA49-875C-01F3F905425E}"/>
          </ac:spMkLst>
        </pc:spChg>
        <pc:grpChg chg="add mod">
          <ac:chgData name="松浦英宗" userId="9b03fd3a-662f-49ff-9af1-1b93cf7aab22" providerId="ADAL" clId="{56E9DFAE-DDAD-4FCA-8AED-56B2D15DB479}" dt="2026-02-13T02:32:22.093" v="22876" actId="164"/>
          <ac:grpSpMkLst>
            <pc:docMk/>
            <pc:sldMk cId="3409705928" sldId="6065"/>
            <ac:grpSpMk id="4" creationId="{CEBA58E3-2EE9-02E2-96C9-5DFEC8788F7E}"/>
          </ac:grpSpMkLst>
        </pc:grpChg>
        <pc:grpChg chg="add mod">
          <ac:chgData name="松浦英宗" userId="9b03fd3a-662f-49ff-9af1-1b93cf7aab22" providerId="ADAL" clId="{56E9DFAE-DDAD-4FCA-8AED-56B2D15DB479}" dt="2026-02-13T02:32:22.093" v="22876" actId="164"/>
          <ac:grpSpMkLst>
            <pc:docMk/>
            <pc:sldMk cId="3409705928" sldId="6065"/>
            <ac:grpSpMk id="5" creationId="{86B73B46-EC16-953D-4A7E-BDF16A9AA832}"/>
          </ac:grpSpMkLst>
        </pc:grpChg>
        <pc:grpChg chg="add mod">
          <ac:chgData name="松浦英宗" userId="9b03fd3a-662f-49ff-9af1-1b93cf7aab22" providerId="ADAL" clId="{56E9DFAE-DDAD-4FCA-8AED-56B2D15DB479}" dt="2026-02-13T02:32:22.093" v="22876" actId="164"/>
          <ac:grpSpMkLst>
            <pc:docMk/>
            <pc:sldMk cId="3409705928" sldId="6065"/>
            <ac:grpSpMk id="8" creationId="{4B15A159-A653-2FD2-4C6A-52F4C2D7C491}"/>
          </ac:grpSpMkLst>
        </pc:grpChg>
        <pc:grpChg chg="add mod">
          <ac:chgData name="松浦英宗" userId="9b03fd3a-662f-49ff-9af1-1b93cf7aab22" providerId="ADAL" clId="{56E9DFAE-DDAD-4FCA-8AED-56B2D15DB479}" dt="2026-02-13T02:32:22.093" v="22876" actId="164"/>
          <ac:grpSpMkLst>
            <pc:docMk/>
            <pc:sldMk cId="3409705928" sldId="6065"/>
            <ac:grpSpMk id="11" creationId="{24459BC2-4F1B-CF14-5A70-A4522C33A292}"/>
          </ac:grpSpMkLst>
        </pc:grpChg>
        <pc:grpChg chg="add mod">
          <ac:chgData name="松浦英宗" userId="9b03fd3a-662f-49ff-9af1-1b93cf7aab22" providerId="ADAL" clId="{56E9DFAE-DDAD-4FCA-8AED-56B2D15DB479}" dt="2026-02-13T02:33:06.284" v="22912" actId="164"/>
          <ac:grpSpMkLst>
            <pc:docMk/>
            <pc:sldMk cId="3409705928" sldId="6065"/>
            <ac:grpSpMk id="14" creationId="{99F2961A-542F-2E0B-E976-58E560EB6AC0}"/>
          </ac:grpSpMkLst>
        </pc:grpChg>
        <pc:grpChg chg="add mod">
          <ac:chgData name="松浦英宗" userId="9b03fd3a-662f-49ff-9af1-1b93cf7aab22" providerId="ADAL" clId="{56E9DFAE-DDAD-4FCA-8AED-56B2D15DB479}" dt="2026-02-13T02:42:27.243" v="23143" actId="1036"/>
          <ac:grpSpMkLst>
            <pc:docMk/>
            <pc:sldMk cId="3409705928" sldId="6065"/>
            <ac:grpSpMk id="16" creationId="{4300287B-083F-1F20-6414-E0E736254E38}"/>
          </ac:grpSpMkLst>
        </pc:grpChg>
      </pc:sldChg>
      <pc:sldChg chg="addSp delSp modSp add del mod">
        <pc:chgData name="松浦英宗" userId="9b03fd3a-662f-49ff-9af1-1b93cf7aab22" providerId="ADAL" clId="{56E9DFAE-DDAD-4FCA-8AED-56B2D15DB479}" dt="2026-02-13T04:29:25.636" v="24474" actId="2696"/>
        <pc:sldMkLst>
          <pc:docMk/>
          <pc:sldMk cId="3660160639" sldId="6066"/>
        </pc:sldMkLst>
        <pc:spChg chg="mod topLvl">
          <ac:chgData name="松浦英宗" userId="9b03fd3a-662f-49ff-9af1-1b93cf7aab22" providerId="ADAL" clId="{56E9DFAE-DDAD-4FCA-8AED-56B2D15DB479}" dt="2026-02-13T02:54:36.723" v="23357" actId="164"/>
          <ac:spMkLst>
            <pc:docMk/>
            <pc:sldMk cId="3660160639" sldId="6066"/>
            <ac:spMk id="2" creationId="{30B29891-4E21-D9FC-AD0B-0CC52D81C012}"/>
          </ac:spMkLst>
        </pc:spChg>
        <pc:spChg chg="add mod">
          <ac:chgData name="松浦英宗" userId="9b03fd3a-662f-49ff-9af1-1b93cf7aab22" providerId="ADAL" clId="{56E9DFAE-DDAD-4FCA-8AED-56B2D15DB479}" dt="2026-02-13T02:54:33.100" v="23356" actId="165"/>
          <ac:spMkLst>
            <pc:docMk/>
            <pc:sldMk cId="3660160639" sldId="6066"/>
            <ac:spMk id="6" creationId="{1CCC0451-797E-6345-8C4D-7A2903FEAE8A}"/>
          </ac:spMkLst>
        </pc:spChg>
        <pc:spChg chg="add mod">
          <ac:chgData name="松浦英宗" userId="9b03fd3a-662f-49ff-9af1-1b93cf7aab22" providerId="ADAL" clId="{56E9DFAE-DDAD-4FCA-8AED-56B2D15DB479}" dt="2026-02-13T02:54:33.100" v="23356" actId="165"/>
          <ac:spMkLst>
            <pc:docMk/>
            <pc:sldMk cId="3660160639" sldId="6066"/>
            <ac:spMk id="7" creationId="{4C5126B1-C5BE-FAD7-4B21-EABBECC67D4E}"/>
          </ac:spMkLst>
        </pc:spChg>
        <pc:spChg chg="add mod">
          <ac:chgData name="松浦英宗" userId="9b03fd3a-662f-49ff-9af1-1b93cf7aab22" providerId="ADAL" clId="{56E9DFAE-DDAD-4FCA-8AED-56B2D15DB479}" dt="2026-02-13T02:54:58.808" v="23363" actId="14100"/>
          <ac:spMkLst>
            <pc:docMk/>
            <pc:sldMk cId="3660160639" sldId="6066"/>
            <ac:spMk id="8" creationId="{6CB57EDA-0120-C132-D0B7-1972F35A642C}"/>
          </ac:spMkLst>
        </pc:spChg>
        <pc:spChg chg="mod">
          <ac:chgData name="松浦英宗" userId="9b03fd3a-662f-49ff-9af1-1b93cf7aab22" providerId="ADAL" clId="{56E9DFAE-DDAD-4FCA-8AED-56B2D15DB479}" dt="2026-02-13T02:54:33.100" v="23356" actId="165"/>
          <ac:spMkLst>
            <pc:docMk/>
            <pc:sldMk cId="3660160639" sldId="6066"/>
            <ac:spMk id="12" creationId="{73683B72-5809-B8F1-CCF7-2E79E6B51D95}"/>
          </ac:spMkLst>
        </pc:spChg>
        <pc:spChg chg="mod">
          <ac:chgData name="松浦英宗" userId="9b03fd3a-662f-49ff-9af1-1b93cf7aab22" providerId="ADAL" clId="{56E9DFAE-DDAD-4FCA-8AED-56B2D15DB479}" dt="2026-02-13T02:53:20.333" v="23330"/>
          <ac:spMkLst>
            <pc:docMk/>
            <pc:sldMk cId="3660160639" sldId="6066"/>
            <ac:spMk id="13" creationId="{D9233704-9D1F-C74E-347E-A64BDABC2169}"/>
          </ac:spMkLst>
        </pc:spChg>
        <pc:spChg chg="mod">
          <ac:chgData name="松浦英宗" userId="9b03fd3a-662f-49ff-9af1-1b93cf7aab22" providerId="ADAL" clId="{56E9DFAE-DDAD-4FCA-8AED-56B2D15DB479}" dt="2026-02-13T02:54:58.808" v="23363" actId="14100"/>
          <ac:spMkLst>
            <pc:docMk/>
            <pc:sldMk cId="3660160639" sldId="6066"/>
            <ac:spMk id="14" creationId="{06D893A0-581D-08F3-F56D-A18D29B256A5}"/>
          </ac:spMkLst>
        </pc:spChg>
        <pc:spChg chg="mod">
          <ac:chgData name="松浦英宗" userId="9b03fd3a-662f-49ff-9af1-1b93cf7aab22" providerId="ADAL" clId="{56E9DFAE-DDAD-4FCA-8AED-56B2D15DB479}" dt="2026-02-13T02:54:33.100" v="23356" actId="165"/>
          <ac:spMkLst>
            <pc:docMk/>
            <pc:sldMk cId="3660160639" sldId="6066"/>
            <ac:spMk id="16" creationId="{37EC0E6D-B5A3-6EE7-3B57-2F4B0BE7C20B}"/>
          </ac:spMkLst>
        </pc:spChg>
        <pc:spChg chg="mod">
          <ac:chgData name="松浦英宗" userId="9b03fd3a-662f-49ff-9af1-1b93cf7aab22" providerId="ADAL" clId="{56E9DFAE-DDAD-4FCA-8AED-56B2D15DB479}" dt="2026-02-13T02:53:31.629" v="23334"/>
          <ac:spMkLst>
            <pc:docMk/>
            <pc:sldMk cId="3660160639" sldId="6066"/>
            <ac:spMk id="17" creationId="{29A511B0-D14C-EC94-9538-637CC23FDFE3}"/>
          </ac:spMkLst>
        </pc:spChg>
        <pc:spChg chg="mod">
          <ac:chgData name="松浦英宗" userId="9b03fd3a-662f-49ff-9af1-1b93cf7aab22" providerId="ADAL" clId="{56E9DFAE-DDAD-4FCA-8AED-56B2D15DB479}" dt="2026-02-13T02:54:58.808" v="23363" actId="14100"/>
          <ac:spMkLst>
            <pc:docMk/>
            <pc:sldMk cId="3660160639" sldId="6066"/>
            <ac:spMk id="18" creationId="{A59B79D9-A716-5E75-E0E3-97E10632F35B}"/>
          </ac:spMkLst>
        </pc:spChg>
        <pc:spChg chg="mod">
          <ac:chgData name="松浦英宗" userId="9b03fd3a-662f-49ff-9af1-1b93cf7aab22" providerId="ADAL" clId="{56E9DFAE-DDAD-4FCA-8AED-56B2D15DB479}" dt="2026-02-13T02:54:36.723" v="23357" actId="164"/>
          <ac:spMkLst>
            <pc:docMk/>
            <pc:sldMk cId="3660160639" sldId="6066"/>
            <ac:spMk id="22" creationId="{75DBCBF9-ECFE-F932-AFD0-BA535FAB06AB}"/>
          </ac:spMkLst>
        </pc:spChg>
        <pc:spChg chg="mod">
          <ac:chgData name="松浦英宗" userId="9b03fd3a-662f-49ff-9af1-1b93cf7aab22" providerId="ADAL" clId="{56E9DFAE-DDAD-4FCA-8AED-56B2D15DB479}" dt="2026-02-13T02:54:33.100" v="23356" actId="165"/>
          <ac:spMkLst>
            <pc:docMk/>
            <pc:sldMk cId="3660160639" sldId="6066"/>
            <ac:spMk id="28" creationId="{642613E7-0238-E66B-A553-BF3BE13C2B09}"/>
          </ac:spMkLst>
        </pc:spChg>
        <pc:spChg chg="mod">
          <ac:chgData name="松浦英宗" userId="9b03fd3a-662f-49ff-9af1-1b93cf7aab22" providerId="ADAL" clId="{56E9DFAE-DDAD-4FCA-8AED-56B2D15DB479}" dt="2026-02-13T02:54:09.103" v="23346"/>
          <ac:spMkLst>
            <pc:docMk/>
            <pc:sldMk cId="3660160639" sldId="6066"/>
            <ac:spMk id="29" creationId="{F8A74A54-FE06-81FC-DE06-68E02BE2BCCA}"/>
          </ac:spMkLst>
        </pc:spChg>
        <pc:spChg chg="mod">
          <ac:chgData name="松浦英宗" userId="9b03fd3a-662f-49ff-9af1-1b93cf7aab22" providerId="ADAL" clId="{56E9DFAE-DDAD-4FCA-8AED-56B2D15DB479}" dt="2026-02-13T02:54:58.808" v="23363" actId="14100"/>
          <ac:spMkLst>
            <pc:docMk/>
            <pc:sldMk cId="3660160639" sldId="6066"/>
            <ac:spMk id="30" creationId="{196B33C7-A175-C1A6-B2AA-042BF4D5188E}"/>
          </ac:spMkLst>
        </pc:spChg>
        <pc:spChg chg="mod">
          <ac:chgData name="松浦英宗" userId="9b03fd3a-662f-49ff-9af1-1b93cf7aab22" providerId="ADAL" clId="{56E9DFAE-DDAD-4FCA-8AED-56B2D15DB479}" dt="2026-02-13T02:51:08.968" v="23319" actId="20577"/>
          <ac:spMkLst>
            <pc:docMk/>
            <pc:sldMk cId="3660160639" sldId="6066"/>
            <ac:spMk id="31" creationId="{5484CA5B-100C-7437-0EE0-0BE261A8E163}"/>
          </ac:spMkLst>
        </pc:spChg>
        <pc:spChg chg="mod">
          <ac:chgData name="松浦英宗" userId="9b03fd3a-662f-49ff-9af1-1b93cf7aab22" providerId="ADAL" clId="{56E9DFAE-DDAD-4FCA-8AED-56B2D15DB479}" dt="2026-02-13T02:54:33.100" v="23356" actId="165"/>
          <ac:spMkLst>
            <pc:docMk/>
            <pc:sldMk cId="3660160639" sldId="6066"/>
            <ac:spMk id="32" creationId="{641C7785-B4B6-9133-9F8A-919FF6DE56CC}"/>
          </ac:spMkLst>
        </pc:spChg>
        <pc:spChg chg="mod">
          <ac:chgData name="松浦英宗" userId="9b03fd3a-662f-49ff-9af1-1b93cf7aab22" providerId="ADAL" clId="{56E9DFAE-DDAD-4FCA-8AED-56B2D15DB479}" dt="2026-02-13T02:54:58.808" v="23363" actId="14100"/>
          <ac:spMkLst>
            <pc:docMk/>
            <pc:sldMk cId="3660160639" sldId="6066"/>
            <ac:spMk id="33" creationId="{07A9DA35-93B6-DA66-A2B0-99CEB75CCF5A}"/>
          </ac:spMkLst>
        </pc:spChg>
        <pc:spChg chg="mod">
          <ac:chgData name="松浦英宗" userId="9b03fd3a-662f-49ff-9af1-1b93cf7aab22" providerId="ADAL" clId="{56E9DFAE-DDAD-4FCA-8AED-56B2D15DB479}" dt="2026-02-13T02:51:06.495" v="23317" actId="20577"/>
          <ac:spMkLst>
            <pc:docMk/>
            <pc:sldMk cId="3660160639" sldId="6066"/>
            <ac:spMk id="34" creationId="{E7E560A9-073A-312E-293F-C8DA89912574}"/>
          </ac:spMkLst>
        </pc:spChg>
        <pc:spChg chg="mod">
          <ac:chgData name="松浦英宗" userId="9b03fd3a-662f-49ff-9af1-1b93cf7aab22" providerId="ADAL" clId="{56E9DFAE-DDAD-4FCA-8AED-56B2D15DB479}" dt="2026-02-13T02:53:44.796" v="23338"/>
          <ac:spMkLst>
            <pc:docMk/>
            <pc:sldMk cId="3660160639" sldId="6066"/>
            <ac:spMk id="35" creationId="{B1C23269-EE78-75CB-2683-95E10C248D27}"/>
          </ac:spMkLst>
        </pc:spChg>
        <pc:spChg chg="mod">
          <ac:chgData name="松浦英宗" userId="9b03fd3a-662f-49ff-9af1-1b93cf7aab22" providerId="ADAL" clId="{56E9DFAE-DDAD-4FCA-8AED-56B2D15DB479}" dt="2026-02-13T02:54:58.808" v="23363" actId="14100"/>
          <ac:spMkLst>
            <pc:docMk/>
            <pc:sldMk cId="3660160639" sldId="6066"/>
            <ac:spMk id="36" creationId="{F39C8E0F-B082-8E01-B7B9-DEFCE5914393}"/>
          </ac:spMkLst>
        </pc:spChg>
        <pc:grpChg chg="add mod">
          <ac:chgData name="松浦英宗" userId="9b03fd3a-662f-49ff-9af1-1b93cf7aab22" providerId="ADAL" clId="{56E9DFAE-DDAD-4FCA-8AED-56B2D15DB479}" dt="2026-02-13T02:54:36.723" v="23357" actId="164"/>
          <ac:grpSpMkLst>
            <pc:docMk/>
            <pc:sldMk cId="3660160639" sldId="6066"/>
            <ac:grpSpMk id="10" creationId="{3E061E8C-7E1B-BA1A-73F5-DBB20AAF4472}"/>
          </ac:grpSpMkLst>
        </pc:grpChg>
        <pc:grpChg chg="add mod">
          <ac:chgData name="松浦英宗" userId="9b03fd3a-662f-49ff-9af1-1b93cf7aab22" providerId="ADAL" clId="{56E9DFAE-DDAD-4FCA-8AED-56B2D15DB479}" dt="2026-02-13T02:54:36.723" v="23357" actId="164"/>
          <ac:grpSpMkLst>
            <pc:docMk/>
            <pc:sldMk cId="3660160639" sldId="6066"/>
            <ac:grpSpMk id="11" creationId="{E099ABF2-4EAD-661B-617F-95E51B9AE8DA}"/>
          </ac:grpSpMkLst>
        </pc:grpChg>
        <pc:grpChg chg="add mod">
          <ac:chgData name="松浦英宗" userId="9b03fd3a-662f-49ff-9af1-1b93cf7aab22" providerId="ADAL" clId="{56E9DFAE-DDAD-4FCA-8AED-56B2D15DB479}" dt="2026-02-13T02:54:36.723" v="23357" actId="164"/>
          <ac:grpSpMkLst>
            <pc:docMk/>
            <pc:sldMk cId="3660160639" sldId="6066"/>
            <ac:grpSpMk id="15" creationId="{D824A0FE-639E-7BBB-CCF0-1D98B9DEA92C}"/>
          </ac:grpSpMkLst>
        </pc:grpChg>
        <pc:grpChg chg="add mod">
          <ac:chgData name="松浦英宗" userId="9b03fd3a-662f-49ff-9af1-1b93cf7aab22" providerId="ADAL" clId="{56E9DFAE-DDAD-4FCA-8AED-56B2D15DB479}" dt="2026-02-13T02:50:25.985" v="23311" actId="164"/>
          <ac:grpSpMkLst>
            <pc:docMk/>
            <pc:sldMk cId="3660160639" sldId="6066"/>
            <ac:grpSpMk id="19" creationId="{533A75C0-67E4-054C-CB78-D4CBD72FD97A}"/>
          </ac:grpSpMkLst>
        </pc:grpChg>
        <pc:grpChg chg="add mod">
          <ac:chgData name="松浦英宗" userId="9b03fd3a-662f-49ff-9af1-1b93cf7aab22" providerId="ADAL" clId="{56E9DFAE-DDAD-4FCA-8AED-56B2D15DB479}" dt="2026-02-13T02:51:26.288" v="23323" actId="1076"/>
          <ac:grpSpMkLst>
            <pc:docMk/>
            <pc:sldMk cId="3660160639" sldId="6066"/>
            <ac:grpSpMk id="20" creationId="{89AE13FB-0A0F-FCFE-8529-58F853BF2B3D}"/>
          </ac:grpSpMkLst>
        </pc:grpChg>
        <pc:grpChg chg="mod">
          <ac:chgData name="松浦英宗" userId="9b03fd3a-662f-49ff-9af1-1b93cf7aab22" providerId="ADAL" clId="{56E9DFAE-DDAD-4FCA-8AED-56B2D15DB479}" dt="2026-02-13T02:51:28.053" v="23324" actId="1035"/>
          <ac:grpSpMkLst>
            <pc:docMk/>
            <pc:sldMk cId="3660160639" sldId="6066"/>
            <ac:grpSpMk id="21" creationId="{77AD533B-B99C-6EC3-ACEE-F646EDF7E89D}"/>
          </ac:grpSpMkLst>
        </pc:grpChg>
        <pc:grpChg chg="mod">
          <ac:chgData name="松浦英宗" userId="9b03fd3a-662f-49ff-9af1-1b93cf7aab22" providerId="ADAL" clId="{56E9DFAE-DDAD-4FCA-8AED-56B2D15DB479}" dt="2026-02-13T02:54:36.723" v="23357" actId="164"/>
          <ac:grpSpMkLst>
            <pc:docMk/>
            <pc:sldMk cId="3660160639" sldId="6066"/>
            <ac:grpSpMk id="25" creationId="{44591E8C-B0A0-1CA6-D023-83449B735719}"/>
          </ac:grpSpMkLst>
        </pc:grpChg>
        <pc:grpChg chg="mod">
          <ac:chgData name="松浦英宗" userId="9b03fd3a-662f-49ff-9af1-1b93cf7aab22" providerId="ADAL" clId="{56E9DFAE-DDAD-4FCA-8AED-56B2D15DB479}" dt="2026-02-13T02:54:36.723" v="23357" actId="164"/>
          <ac:grpSpMkLst>
            <pc:docMk/>
            <pc:sldMk cId="3660160639" sldId="6066"/>
            <ac:grpSpMk id="26" creationId="{104FD78B-38A1-41A7-600E-482740E969B4}"/>
          </ac:grpSpMkLst>
        </pc:grpChg>
        <pc:grpChg chg="mod">
          <ac:chgData name="松浦英宗" userId="9b03fd3a-662f-49ff-9af1-1b93cf7aab22" providerId="ADAL" clId="{56E9DFAE-DDAD-4FCA-8AED-56B2D15DB479}" dt="2026-02-13T02:54:36.723" v="23357" actId="164"/>
          <ac:grpSpMkLst>
            <pc:docMk/>
            <pc:sldMk cId="3660160639" sldId="6066"/>
            <ac:grpSpMk id="27" creationId="{B0463A38-0791-9DE2-2C8C-B4E7C7884A05}"/>
          </ac:grpSpMkLst>
        </pc:grpChg>
        <pc:grpChg chg="add mod">
          <ac:chgData name="松浦英宗" userId="9b03fd3a-662f-49ff-9af1-1b93cf7aab22" providerId="ADAL" clId="{56E9DFAE-DDAD-4FCA-8AED-56B2D15DB479}" dt="2026-02-13T02:54:36.723" v="23357" actId="164"/>
          <ac:grpSpMkLst>
            <pc:docMk/>
            <pc:sldMk cId="3660160639" sldId="6066"/>
            <ac:grpSpMk id="37" creationId="{14739C1B-682D-0009-04F7-8049A8DA004D}"/>
          </ac:grpSpMkLst>
        </pc:grpChg>
        <pc:cxnChg chg="add mod">
          <ac:chgData name="松浦英宗" userId="9b03fd3a-662f-49ff-9af1-1b93cf7aab22" providerId="ADAL" clId="{56E9DFAE-DDAD-4FCA-8AED-56B2D15DB479}" dt="2026-02-13T02:54:36.723" v="23357" actId="164"/>
          <ac:cxnSpMkLst>
            <pc:docMk/>
            <pc:sldMk cId="3660160639" sldId="6066"/>
            <ac:cxnSpMk id="3" creationId="{AC44BED9-A7E3-A67E-036A-2BD78B32B4BC}"/>
          </ac:cxnSpMkLst>
        </pc:cxnChg>
        <pc:cxnChg chg="mod">
          <ac:chgData name="松浦英宗" userId="9b03fd3a-662f-49ff-9af1-1b93cf7aab22" providerId="ADAL" clId="{56E9DFAE-DDAD-4FCA-8AED-56B2D15DB479}" dt="2026-02-13T02:50:44.426" v="23314" actId="692"/>
          <ac:cxnSpMkLst>
            <pc:docMk/>
            <pc:sldMk cId="3660160639" sldId="6066"/>
            <ac:cxnSpMk id="23" creationId="{A77401B3-BABE-DF8B-7296-8AD630F110EC}"/>
          </ac:cxnSpMkLst>
        </pc:cxnChg>
      </pc:sldChg>
      <pc:sldChg chg="add del ord">
        <pc:chgData name="松浦英宗" userId="9b03fd3a-662f-49ff-9af1-1b93cf7aab22" providerId="ADAL" clId="{56E9DFAE-DDAD-4FCA-8AED-56B2D15DB479}" dt="2026-02-13T04:43:54.724" v="24485"/>
        <pc:sldMkLst>
          <pc:docMk/>
          <pc:sldMk cId="3947606031" sldId="6066"/>
        </pc:sldMkLst>
      </pc:sldChg>
      <pc:sldChg chg="addSp delSp modSp add del mod">
        <pc:chgData name="松浦英宗" userId="9b03fd3a-662f-49ff-9af1-1b93cf7aab22" providerId="ADAL" clId="{56E9DFAE-DDAD-4FCA-8AED-56B2D15DB479}" dt="2026-02-13T04:29:25.636" v="24474" actId="2696"/>
        <pc:sldMkLst>
          <pc:docMk/>
          <pc:sldMk cId="1074664414" sldId="6067"/>
        </pc:sldMkLst>
        <pc:spChg chg="del">
          <ac:chgData name="松浦英宗" userId="9b03fd3a-662f-49ff-9af1-1b93cf7aab22" providerId="ADAL" clId="{56E9DFAE-DDAD-4FCA-8AED-56B2D15DB479}" dt="2026-02-13T03:44:43.777" v="23401" actId="478"/>
          <ac:spMkLst>
            <pc:docMk/>
            <pc:sldMk cId="1074664414" sldId="6067"/>
            <ac:spMk id="2" creationId="{2E2FC236-9174-9C73-0E8E-B44E6E50D03B}"/>
          </ac:spMkLst>
        </pc:spChg>
        <pc:spChg chg="add del mod ord">
          <ac:chgData name="松浦英宗" userId="9b03fd3a-662f-49ff-9af1-1b93cf7aab22" providerId="ADAL" clId="{56E9DFAE-DDAD-4FCA-8AED-56B2D15DB479}" dt="2026-02-13T03:44:59.874" v="23426" actId="478"/>
          <ac:spMkLst>
            <pc:docMk/>
            <pc:sldMk cId="1074664414" sldId="6067"/>
            <ac:spMk id="3" creationId="{8E4A7A5B-1457-75A1-F593-8D64CEBF8854}"/>
          </ac:spMkLst>
        </pc:spChg>
        <pc:spChg chg="add mod">
          <ac:chgData name="松浦英宗" userId="9b03fd3a-662f-49ff-9af1-1b93cf7aab22" providerId="ADAL" clId="{56E9DFAE-DDAD-4FCA-8AED-56B2D15DB479}" dt="2026-02-13T03:45:47.103" v="23494" actId="207"/>
          <ac:spMkLst>
            <pc:docMk/>
            <pc:sldMk cId="1074664414" sldId="6067"/>
            <ac:spMk id="4" creationId="{8DB3C117-BCE7-0F4F-EB12-707CDBD2745C}"/>
          </ac:spMkLst>
        </pc:spChg>
        <pc:spChg chg="add mod ord">
          <ac:chgData name="松浦英宗" userId="9b03fd3a-662f-49ff-9af1-1b93cf7aab22" providerId="ADAL" clId="{56E9DFAE-DDAD-4FCA-8AED-56B2D15DB479}" dt="2026-02-13T03:45:29.906" v="23428" actId="207"/>
          <ac:spMkLst>
            <pc:docMk/>
            <pc:sldMk cId="1074664414" sldId="6067"/>
            <ac:spMk id="5" creationId="{B250F2A3-B545-445E-8FE6-40DAB36A27E4}"/>
          </ac:spMkLst>
        </pc:spChg>
        <pc:spChg chg="add mod">
          <ac:chgData name="松浦英宗" userId="9b03fd3a-662f-49ff-9af1-1b93cf7aab22" providerId="ADAL" clId="{56E9DFAE-DDAD-4FCA-8AED-56B2D15DB479}" dt="2026-02-13T03:53:26.092" v="23844" actId="20577"/>
          <ac:spMkLst>
            <pc:docMk/>
            <pc:sldMk cId="1074664414" sldId="6067"/>
            <ac:spMk id="6" creationId="{C1AAAD85-C08A-5B6E-8BE6-CDC963825C32}"/>
          </ac:spMkLst>
        </pc:spChg>
        <pc:spChg chg="add del mod">
          <ac:chgData name="松浦英宗" userId="9b03fd3a-662f-49ff-9af1-1b93cf7aab22" providerId="ADAL" clId="{56E9DFAE-DDAD-4FCA-8AED-56B2D15DB479}" dt="2026-02-13T03:48:11.025" v="23528" actId="478"/>
          <ac:spMkLst>
            <pc:docMk/>
            <pc:sldMk cId="1074664414" sldId="6067"/>
            <ac:spMk id="7" creationId="{B74D8834-9D88-4A22-80F2-DAC5A79C1F71}"/>
          </ac:spMkLst>
        </pc:spChg>
        <pc:spChg chg="add mod">
          <ac:chgData name="松浦英宗" userId="9b03fd3a-662f-49ff-9af1-1b93cf7aab22" providerId="ADAL" clId="{56E9DFAE-DDAD-4FCA-8AED-56B2D15DB479}" dt="2026-02-13T03:53:28.654" v="23851" actId="20577"/>
          <ac:spMkLst>
            <pc:docMk/>
            <pc:sldMk cId="1074664414" sldId="6067"/>
            <ac:spMk id="8" creationId="{DDC96452-320C-A27E-7094-5A70591DDDBB}"/>
          </ac:spMkLst>
        </pc:spChg>
        <pc:spChg chg="add mod">
          <ac:chgData name="松浦英宗" userId="9b03fd3a-662f-49ff-9af1-1b93cf7aab22" providerId="ADAL" clId="{56E9DFAE-DDAD-4FCA-8AED-56B2D15DB479}" dt="2026-02-13T03:51:40.237" v="23802" actId="164"/>
          <ac:spMkLst>
            <pc:docMk/>
            <pc:sldMk cId="1074664414" sldId="6067"/>
            <ac:spMk id="9" creationId="{EAC95A56-B001-6056-17B9-D4CFA7EA47DC}"/>
          </ac:spMkLst>
        </pc:spChg>
        <pc:spChg chg="add mod">
          <ac:chgData name="松浦英宗" userId="9b03fd3a-662f-49ff-9af1-1b93cf7aab22" providerId="ADAL" clId="{56E9DFAE-DDAD-4FCA-8AED-56B2D15DB479}" dt="2026-02-13T03:51:40.237" v="23802" actId="164"/>
          <ac:spMkLst>
            <pc:docMk/>
            <pc:sldMk cId="1074664414" sldId="6067"/>
            <ac:spMk id="10" creationId="{F9410939-91D8-3D6E-1B5C-7444AEFAF13A}"/>
          </ac:spMkLst>
        </pc:spChg>
        <pc:spChg chg="add mod">
          <ac:chgData name="松浦英宗" userId="9b03fd3a-662f-49ff-9af1-1b93cf7aab22" providerId="ADAL" clId="{56E9DFAE-DDAD-4FCA-8AED-56B2D15DB479}" dt="2026-02-13T03:53:34.875" v="23853"/>
          <ac:spMkLst>
            <pc:docMk/>
            <pc:sldMk cId="1074664414" sldId="6067"/>
            <ac:spMk id="11" creationId="{1325A847-D1EB-6CAA-E237-B2E0F77F5F54}"/>
          </ac:spMkLst>
        </pc:spChg>
        <pc:spChg chg="add mod">
          <ac:chgData name="松浦英宗" userId="9b03fd3a-662f-49ff-9af1-1b93cf7aab22" providerId="ADAL" clId="{56E9DFAE-DDAD-4FCA-8AED-56B2D15DB479}" dt="2026-02-13T03:54:10.799" v="23868" actId="14100"/>
          <ac:spMkLst>
            <pc:docMk/>
            <pc:sldMk cId="1074664414" sldId="6067"/>
            <ac:spMk id="12" creationId="{EE08818F-BD8A-F2B9-D717-893A864410E4}"/>
          </ac:spMkLst>
        </pc:spChg>
        <pc:spChg chg="add del mod">
          <ac:chgData name="松浦英宗" userId="9b03fd3a-662f-49ff-9af1-1b93cf7aab22" providerId="ADAL" clId="{56E9DFAE-DDAD-4FCA-8AED-56B2D15DB479}" dt="2026-02-13T03:50:31.818" v="23706" actId="478"/>
          <ac:spMkLst>
            <pc:docMk/>
            <pc:sldMk cId="1074664414" sldId="6067"/>
            <ac:spMk id="13" creationId="{753FC888-BC47-5B1F-AFE0-61298AA4EF38}"/>
          </ac:spMkLst>
        </pc:spChg>
        <pc:spChg chg="add mod">
          <ac:chgData name="松浦英宗" userId="9b03fd3a-662f-49ff-9af1-1b93cf7aab22" providerId="ADAL" clId="{56E9DFAE-DDAD-4FCA-8AED-56B2D15DB479}" dt="2026-02-13T03:51:18.859" v="23769" actId="164"/>
          <ac:spMkLst>
            <pc:docMk/>
            <pc:sldMk cId="1074664414" sldId="6067"/>
            <ac:spMk id="14" creationId="{9BD257DD-69F1-410D-C6A1-13265E6AB31E}"/>
          </ac:spMkLst>
        </pc:spChg>
        <pc:spChg chg="add mod">
          <ac:chgData name="松浦英宗" userId="9b03fd3a-662f-49ff-9af1-1b93cf7aab22" providerId="ADAL" clId="{56E9DFAE-DDAD-4FCA-8AED-56B2D15DB479}" dt="2026-02-13T03:51:28.003" v="23784" actId="14100"/>
          <ac:spMkLst>
            <pc:docMk/>
            <pc:sldMk cId="1074664414" sldId="6067"/>
            <ac:spMk id="15" creationId="{6EACD353-3BFB-2721-A23E-3D78847250C4}"/>
          </ac:spMkLst>
        </pc:spChg>
        <pc:grpChg chg="add mod">
          <ac:chgData name="松浦英宗" userId="9b03fd3a-662f-49ff-9af1-1b93cf7aab22" providerId="ADAL" clId="{56E9DFAE-DDAD-4FCA-8AED-56B2D15DB479}" dt="2026-02-13T03:51:40.237" v="23802" actId="164"/>
          <ac:grpSpMkLst>
            <pc:docMk/>
            <pc:sldMk cId="1074664414" sldId="6067"/>
            <ac:grpSpMk id="16" creationId="{32907EE7-A3F1-1178-0902-06419EFA961A}"/>
          </ac:grpSpMkLst>
        </pc:grpChg>
        <pc:grpChg chg="add mod">
          <ac:chgData name="松浦英宗" userId="9b03fd3a-662f-49ff-9af1-1b93cf7aab22" providerId="ADAL" clId="{56E9DFAE-DDAD-4FCA-8AED-56B2D15DB479}" dt="2026-02-13T03:54:24.731" v="23937" actId="1035"/>
          <ac:grpSpMkLst>
            <pc:docMk/>
            <pc:sldMk cId="1074664414" sldId="6067"/>
            <ac:grpSpMk id="17" creationId="{54FBC91D-44F4-5A76-93E1-DEFCB02959F1}"/>
          </ac:grpSpMkLst>
        </pc:grpChg>
        <pc:grpChg chg="add mod">
          <ac:chgData name="松浦英宗" userId="9b03fd3a-662f-49ff-9af1-1b93cf7aab22" providerId="ADAL" clId="{56E9DFAE-DDAD-4FCA-8AED-56B2D15DB479}" dt="2026-02-13T03:53:53.111" v="23861" actId="12788"/>
          <ac:grpSpMkLst>
            <pc:docMk/>
            <pc:sldMk cId="1074664414" sldId="6067"/>
            <ac:grpSpMk id="18" creationId="{334F3C2E-32A0-6F4E-C47B-8F92AF22E86E}"/>
          </ac:grpSpMkLst>
        </pc:grpChg>
      </pc:sldChg>
      <pc:sldChg chg="add del ord">
        <pc:chgData name="松浦英宗" userId="9b03fd3a-662f-49ff-9af1-1b93cf7aab22" providerId="ADAL" clId="{56E9DFAE-DDAD-4FCA-8AED-56B2D15DB479}" dt="2026-02-13T04:40:37.524" v="24484" actId="47"/>
        <pc:sldMkLst>
          <pc:docMk/>
          <pc:sldMk cId="2961940690" sldId="6067"/>
        </pc:sldMkLst>
      </pc:sldChg>
      <pc:sldChg chg="add del ord">
        <pc:chgData name="松浦英宗" userId="9b03fd3a-662f-49ff-9af1-1b93cf7aab22" providerId="ADAL" clId="{56E9DFAE-DDAD-4FCA-8AED-56B2D15DB479}" dt="2026-02-13T04:40:37.524" v="24484" actId="47"/>
        <pc:sldMkLst>
          <pc:docMk/>
          <pc:sldMk cId="843462244" sldId="6068"/>
        </pc:sldMkLst>
      </pc:sldChg>
      <pc:sldChg chg="addSp delSp modSp add del mod">
        <pc:chgData name="松浦英宗" userId="9b03fd3a-662f-49ff-9af1-1b93cf7aab22" providerId="ADAL" clId="{56E9DFAE-DDAD-4FCA-8AED-56B2D15DB479}" dt="2026-02-13T04:29:25.636" v="24474" actId="2696"/>
        <pc:sldMkLst>
          <pc:docMk/>
          <pc:sldMk cId="2854016631" sldId="6068"/>
        </pc:sldMkLst>
        <pc:spChg chg="mod">
          <ac:chgData name="松浦英宗" userId="9b03fd3a-662f-49ff-9af1-1b93cf7aab22" providerId="ADAL" clId="{56E9DFAE-DDAD-4FCA-8AED-56B2D15DB479}" dt="2026-02-13T04:28:33.582" v="24465" actId="1035"/>
          <ac:spMkLst>
            <pc:docMk/>
            <pc:sldMk cId="2854016631" sldId="6068"/>
            <ac:spMk id="2" creationId="{BEA4C737-5715-7531-9847-3C8F261F9839}"/>
          </ac:spMkLst>
        </pc:spChg>
        <pc:spChg chg="add del mod">
          <ac:chgData name="松浦英宗" userId="9b03fd3a-662f-49ff-9af1-1b93cf7aab22" providerId="ADAL" clId="{56E9DFAE-DDAD-4FCA-8AED-56B2D15DB479}" dt="2026-02-13T03:42:12.346" v="23389" actId="478"/>
          <ac:spMkLst>
            <pc:docMk/>
            <pc:sldMk cId="2854016631" sldId="6068"/>
            <ac:spMk id="3" creationId="{0619F9F3-C933-6E9C-F35C-84CD6AD4E6B5}"/>
          </ac:spMkLst>
        </pc:spChg>
        <pc:spChg chg="add mod topLvl">
          <ac:chgData name="松浦英宗" userId="9b03fd3a-662f-49ff-9af1-1b93cf7aab22" providerId="ADAL" clId="{56E9DFAE-DDAD-4FCA-8AED-56B2D15DB479}" dt="2026-02-13T04:27:44.271" v="24350" actId="1076"/>
          <ac:spMkLst>
            <pc:docMk/>
            <pc:sldMk cId="2854016631" sldId="6068"/>
            <ac:spMk id="4" creationId="{5944AFD5-9876-20BF-C389-259FFBB01B3F}"/>
          </ac:spMkLst>
        </pc:spChg>
        <pc:spChg chg="add mod">
          <ac:chgData name="松浦英宗" userId="9b03fd3a-662f-49ff-9af1-1b93cf7aab22" providerId="ADAL" clId="{56E9DFAE-DDAD-4FCA-8AED-56B2D15DB479}" dt="2026-02-13T04:19:19.453" v="24128" actId="571"/>
          <ac:spMkLst>
            <pc:docMk/>
            <pc:sldMk cId="2854016631" sldId="6068"/>
            <ac:spMk id="5" creationId="{07F4F9EF-77B8-ECA7-A045-E07614B419BF}"/>
          </ac:spMkLst>
        </pc:spChg>
        <pc:spChg chg="add mod topLvl">
          <ac:chgData name="松浦英宗" userId="9b03fd3a-662f-49ff-9af1-1b93cf7aab22" providerId="ADAL" clId="{56E9DFAE-DDAD-4FCA-8AED-56B2D15DB479}" dt="2026-02-13T04:27:44.271" v="24350" actId="1076"/>
          <ac:spMkLst>
            <pc:docMk/>
            <pc:sldMk cId="2854016631" sldId="6068"/>
            <ac:spMk id="6" creationId="{4363BB13-4E09-D6B2-CEEF-89C6177BC82F}"/>
          </ac:spMkLst>
        </pc:spChg>
        <pc:spChg chg="add mod">
          <ac:chgData name="松浦英宗" userId="9b03fd3a-662f-49ff-9af1-1b93cf7aab22" providerId="ADAL" clId="{56E9DFAE-DDAD-4FCA-8AED-56B2D15DB479}" dt="2026-02-13T04:26:12.249" v="24233" actId="3064"/>
          <ac:spMkLst>
            <pc:docMk/>
            <pc:sldMk cId="2854016631" sldId="6068"/>
            <ac:spMk id="8" creationId="{C0DD43D5-237C-D002-E430-F709F1AC6BB2}"/>
          </ac:spMkLst>
        </pc:spChg>
        <pc:spChg chg="add mod">
          <ac:chgData name="松浦英宗" userId="9b03fd3a-662f-49ff-9af1-1b93cf7aab22" providerId="ADAL" clId="{56E9DFAE-DDAD-4FCA-8AED-56B2D15DB479}" dt="2026-02-13T04:26:34.885" v="24287" actId="20577"/>
          <ac:spMkLst>
            <pc:docMk/>
            <pc:sldMk cId="2854016631" sldId="6068"/>
            <ac:spMk id="9" creationId="{10E85187-42B6-B8B9-9C80-0E0654D81080}"/>
          </ac:spMkLst>
        </pc:spChg>
        <pc:spChg chg="add mod">
          <ac:chgData name="松浦英宗" userId="9b03fd3a-662f-49ff-9af1-1b93cf7aab22" providerId="ADAL" clId="{56E9DFAE-DDAD-4FCA-8AED-56B2D15DB479}" dt="2026-02-13T04:26:17.183" v="24249" actId="20577"/>
          <ac:spMkLst>
            <pc:docMk/>
            <pc:sldMk cId="2854016631" sldId="6068"/>
            <ac:spMk id="10" creationId="{57F6B4D8-2208-0D9D-6B0C-70D39F8FAC16}"/>
          </ac:spMkLst>
        </pc:spChg>
        <pc:spChg chg="add mod">
          <ac:chgData name="松浦英宗" userId="9b03fd3a-662f-49ff-9af1-1b93cf7aab22" providerId="ADAL" clId="{56E9DFAE-DDAD-4FCA-8AED-56B2D15DB479}" dt="2026-02-13T04:26:38.937" v="24296" actId="20577"/>
          <ac:spMkLst>
            <pc:docMk/>
            <pc:sldMk cId="2854016631" sldId="6068"/>
            <ac:spMk id="11" creationId="{6871B552-051C-1F40-4A8C-CF9D695F1760}"/>
          </ac:spMkLst>
        </pc:spChg>
        <pc:spChg chg="add mod">
          <ac:chgData name="松浦英宗" userId="9b03fd3a-662f-49ff-9af1-1b93cf7aab22" providerId="ADAL" clId="{56E9DFAE-DDAD-4FCA-8AED-56B2D15DB479}" dt="2026-02-13T04:26:21.897" v="24258" actId="20577"/>
          <ac:spMkLst>
            <pc:docMk/>
            <pc:sldMk cId="2854016631" sldId="6068"/>
            <ac:spMk id="12" creationId="{DEAFB6C6-D0F2-8D38-A006-C1E9EE2D9245}"/>
          </ac:spMkLst>
        </pc:spChg>
        <pc:spChg chg="add mod">
          <ac:chgData name="松浦英宗" userId="9b03fd3a-662f-49ff-9af1-1b93cf7aab22" providerId="ADAL" clId="{56E9DFAE-DDAD-4FCA-8AED-56B2D15DB479}" dt="2026-02-13T04:26:43.871" v="24306" actId="20577"/>
          <ac:spMkLst>
            <pc:docMk/>
            <pc:sldMk cId="2854016631" sldId="6068"/>
            <ac:spMk id="13" creationId="{FA7D1C3E-41D4-6ED3-1904-4B1E3F3843C0}"/>
          </ac:spMkLst>
        </pc:spChg>
        <pc:spChg chg="add mod">
          <ac:chgData name="松浦英宗" userId="9b03fd3a-662f-49ff-9af1-1b93cf7aab22" providerId="ADAL" clId="{56E9DFAE-DDAD-4FCA-8AED-56B2D15DB479}" dt="2026-02-13T04:26:24.911" v="24269" actId="20577"/>
          <ac:spMkLst>
            <pc:docMk/>
            <pc:sldMk cId="2854016631" sldId="6068"/>
            <ac:spMk id="14" creationId="{C6053A10-22BF-0C97-0CB4-1B4462ECF9B0}"/>
          </ac:spMkLst>
        </pc:spChg>
        <pc:spChg chg="add mod">
          <ac:chgData name="松浦英宗" userId="9b03fd3a-662f-49ff-9af1-1b93cf7aab22" providerId="ADAL" clId="{56E9DFAE-DDAD-4FCA-8AED-56B2D15DB479}" dt="2026-02-13T04:26:46.667" v="24316" actId="20577"/>
          <ac:spMkLst>
            <pc:docMk/>
            <pc:sldMk cId="2854016631" sldId="6068"/>
            <ac:spMk id="15" creationId="{F2BC2DA5-9280-E73D-89D9-9729DBDE142F}"/>
          </ac:spMkLst>
        </pc:spChg>
        <pc:spChg chg="add mod">
          <ac:chgData name="松浦英宗" userId="9b03fd3a-662f-49ff-9af1-1b93cf7aab22" providerId="ADAL" clId="{56E9DFAE-DDAD-4FCA-8AED-56B2D15DB479}" dt="2026-02-13T04:26:30.011" v="24278" actId="20577"/>
          <ac:spMkLst>
            <pc:docMk/>
            <pc:sldMk cId="2854016631" sldId="6068"/>
            <ac:spMk id="16" creationId="{AFB6E17A-EF95-4BB8-F9F8-B6CAA4A3E99C}"/>
          </ac:spMkLst>
        </pc:spChg>
        <pc:spChg chg="add del mod ord">
          <ac:chgData name="松浦英宗" userId="9b03fd3a-662f-49ff-9af1-1b93cf7aab22" providerId="ADAL" clId="{56E9DFAE-DDAD-4FCA-8AED-56B2D15DB479}" dt="2026-02-13T04:22:39.692" v="24205" actId="207"/>
          <ac:spMkLst>
            <pc:docMk/>
            <pc:sldMk cId="2854016631" sldId="6068"/>
            <ac:spMk id="18" creationId="{00161575-A308-C63A-917F-4F2E7B64D95D}"/>
          </ac:spMkLst>
        </pc:spChg>
        <pc:spChg chg="add mod">
          <ac:chgData name="松浦英宗" userId="9b03fd3a-662f-49ff-9af1-1b93cf7aab22" providerId="ADAL" clId="{56E9DFAE-DDAD-4FCA-8AED-56B2D15DB479}" dt="2026-02-13T04:28:48.495" v="24468" actId="14100"/>
          <ac:spMkLst>
            <pc:docMk/>
            <pc:sldMk cId="2854016631" sldId="6068"/>
            <ac:spMk id="19" creationId="{9F345510-8589-FA55-B7E4-BBBBDFCC6083}"/>
          </ac:spMkLst>
        </pc:spChg>
        <pc:grpChg chg="add del mod">
          <ac:chgData name="松浦英宗" userId="9b03fd3a-662f-49ff-9af1-1b93cf7aab22" providerId="ADAL" clId="{56E9DFAE-DDAD-4FCA-8AED-56B2D15DB479}" dt="2026-02-13T04:21:40.090" v="24195" actId="165"/>
          <ac:grpSpMkLst>
            <pc:docMk/>
            <pc:sldMk cId="2854016631" sldId="6068"/>
            <ac:grpSpMk id="7" creationId="{B69BA92C-9AB4-EC6F-9522-66F8851BAE3B}"/>
          </ac:grpSpMkLst>
        </pc:grpChg>
        <pc:grpChg chg="add mod">
          <ac:chgData name="松浦英宗" userId="9b03fd3a-662f-49ff-9af1-1b93cf7aab22" providerId="ADAL" clId="{56E9DFAE-DDAD-4FCA-8AED-56B2D15DB479}" dt="2026-02-13T04:27:44.271" v="24350" actId="1076"/>
          <ac:grpSpMkLst>
            <pc:docMk/>
            <pc:sldMk cId="2854016631" sldId="6068"/>
            <ac:grpSpMk id="17" creationId="{AA3C4BDF-9318-E7A2-6C1D-D4C3F6DC7F29}"/>
          </ac:grpSpMkLst>
        </pc:grpChg>
      </pc:sldChg>
      <pc:sldChg chg="add del">
        <pc:chgData name="松浦英宗" userId="9b03fd3a-662f-49ff-9af1-1b93cf7aab22" providerId="ADAL" clId="{56E9DFAE-DDAD-4FCA-8AED-56B2D15DB479}" dt="2026-02-13T04:29:44.748" v="24482" actId="2696"/>
        <pc:sldMkLst>
          <pc:docMk/>
          <pc:sldMk cId="188787624" sldId="6069"/>
        </pc:sldMkLst>
      </pc:sldChg>
      <pc:sldChg chg="addSp delSp modSp add del mod ord">
        <pc:chgData name="松浦英宗" userId="9b03fd3a-662f-49ff-9af1-1b93cf7aab22" providerId="ADAL" clId="{56E9DFAE-DDAD-4FCA-8AED-56B2D15DB479}" dt="2026-02-13T04:29:25.636" v="24474" actId="2696"/>
        <pc:sldMkLst>
          <pc:docMk/>
          <pc:sldMk cId="3502857640" sldId="6069"/>
        </pc:sldMkLst>
        <pc:spChg chg="del">
          <ac:chgData name="松浦英宗" userId="9b03fd3a-662f-49ff-9af1-1b93cf7aab22" providerId="ADAL" clId="{56E9DFAE-DDAD-4FCA-8AED-56B2D15DB479}" dt="2026-02-13T03:59:46.977" v="23938" actId="478"/>
          <ac:spMkLst>
            <pc:docMk/>
            <pc:sldMk cId="3502857640" sldId="6069"/>
            <ac:spMk id="2" creationId="{BFA606ED-B749-388E-56AC-1E27920AAC63}"/>
          </ac:spMkLst>
        </pc:spChg>
        <pc:spChg chg="add mod">
          <ac:chgData name="松浦英宗" userId="9b03fd3a-662f-49ff-9af1-1b93cf7aab22" providerId="ADAL" clId="{56E9DFAE-DDAD-4FCA-8AED-56B2D15DB479}" dt="2026-02-13T03:59:49.017" v="23942"/>
          <ac:spMkLst>
            <pc:docMk/>
            <pc:sldMk cId="3502857640" sldId="6069"/>
            <ac:spMk id="3" creationId="{C2CF83D4-7C9C-40D5-115A-F0CD3757F46E}"/>
          </ac:spMkLst>
        </pc:spChg>
        <pc:spChg chg="add mod">
          <ac:chgData name="松浦英宗" userId="9b03fd3a-662f-49ff-9af1-1b93cf7aab22" providerId="ADAL" clId="{56E9DFAE-DDAD-4FCA-8AED-56B2D15DB479}" dt="2026-02-13T03:59:49.017" v="23942"/>
          <ac:spMkLst>
            <pc:docMk/>
            <pc:sldMk cId="3502857640" sldId="6069"/>
            <ac:spMk id="4" creationId="{1C4D0D7B-541A-63FA-FDED-DF70E182183D}"/>
          </ac:spMkLst>
        </pc:spChg>
        <pc:spChg chg="mod">
          <ac:chgData name="松浦英宗" userId="9b03fd3a-662f-49ff-9af1-1b93cf7aab22" providerId="ADAL" clId="{56E9DFAE-DDAD-4FCA-8AED-56B2D15DB479}" dt="2026-02-13T03:59:49.017" v="23942"/>
          <ac:spMkLst>
            <pc:docMk/>
            <pc:sldMk cId="3502857640" sldId="6069"/>
            <ac:spMk id="5" creationId="{7F6657FD-4181-FA06-B2AC-AC448B718F37}"/>
          </ac:spMkLst>
        </pc:spChg>
        <pc:spChg chg="add mod">
          <ac:chgData name="松浦英宗" userId="9b03fd3a-662f-49ff-9af1-1b93cf7aab22" providerId="ADAL" clId="{56E9DFAE-DDAD-4FCA-8AED-56B2D15DB479}" dt="2026-02-13T03:59:47.452" v="23939"/>
          <ac:spMkLst>
            <pc:docMk/>
            <pc:sldMk cId="3502857640" sldId="6069"/>
            <ac:spMk id="6" creationId="{7431F6F7-E3C2-9ADA-E3DF-88D73D5C6C70}"/>
          </ac:spMkLst>
        </pc:spChg>
        <pc:spChg chg="add mod">
          <ac:chgData name="松浦英宗" userId="9b03fd3a-662f-49ff-9af1-1b93cf7aab22" providerId="ADAL" clId="{56E9DFAE-DDAD-4FCA-8AED-56B2D15DB479}" dt="2026-02-13T03:59:47.452" v="23939"/>
          <ac:spMkLst>
            <pc:docMk/>
            <pc:sldMk cId="3502857640" sldId="6069"/>
            <ac:spMk id="14" creationId="{1B08E59A-13B6-A86D-C5D2-75F733E81F13}"/>
          </ac:spMkLst>
        </pc:spChg>
        <pc:spChg chg="add mod">
          <ac:chgData name="松浦英宗" userId="9b03fd3a-662f-49ff-9af1-1b93cf7aab22" providerId="ADAL" clId="{56E9DFAE-DDAD-4FCA-8AED-56B2D15DB479}" dt="2026-02-13T03:59:47.452" v="23939"/>
          <ac:spMkLst>
            <pc:docMk/>
            <pc:sldMk cId="3502857640" sldId="6069"/>
            <ac:spMk id="16" creationId="{F970E98F-CF1F-6C1C-E6D8-2967E41C4DE4}"/>
          </ac:spMkLst>
        </pc:spChg>
        <pc:spChg chg="add mod">
          <ac:chgData name="松浦英宗" userId="9b03fd3a-662f-49ff-9af1-1b93cf7aab22" providerId="ADAL" clId="{56E9DFAE-DDAD-4FCA-8AED-56B2D15DB479}" dt="2026-02-13T03:59:47.452" v="23939"/>
          <ac:spMkLst>
            <pc:docMk/>
            <pc:sldMk cId="3502857640" sldId="6069"/>
            <ac:spMk id="18" creationId="{FAC5F638-0059-EA78-97FA-FE559214283C}"/>
          </ac:spMkLst>
        </pc:spChg>
        <pc:spChg chg="add mod">
          <ac:chgData name="松浦英宗" userId="9b03fd3a-662f-49ff-9af1-1b93cf7aab22" providerId="ADAL" clId="{56E9DFAE-DDAD-4FCA-8AED-56B2D15DB479}" dt="2026-02-13T03:59:47.452" v="23939"/>
          <ac:spMkLst>
            <pc:docMk/>
            <pc:sldMk cId="3502857640" sldId="6069"/>
            <ac:spMk id="24" creationId="{820FA5BF-75AE-EF24-0717-1C2DB3E04C69}"/>
          </ac:spMkLst>
        </pc:spChg>
        <pc:spChg chg="add mod">
          <ac:chgData name="松浦英宗" userId="9b03fd3a-662f-49ff-9af1-1b93cf7aab22" providerId="ADAL" clId="{56E9DFAE-DDAD-4FCA-8AED-56B2D15DB479}" dt="2026-02-13T03:59:47.452" v="23939"/>
          <ac:spMkLst>
            <pc:docMk/>
            <pc:sldMk cId="3502857640" sldId="6069"/>
            <ac:spMk id="28" creationId="{5B3E2C41-6651-0E9D-17FA-045949CA0105}"/>
          </ac:spMkLst>
        </pc:spChg>
        <pc:spChg chg="mod">
          <ac:chgData name="松浦英宗" userId="9b03fd3a-662f-49ff-9af1-1b93cf7aab22" providerId="ADAL" clId="{56E9DFAE-DDAD-4FCA-8AED-56B2D15DB479}" dt="2026-02-13T03:59:47.452" v="23939"/>
          <ac:spMkLst>
            <pc:docMk/>
            <pc:sldMk cId="3502857640" sldId="6069"/>
            <ac:spMk id="47" creationId="{D25022CB-8B78-1CC7-0001-C3E53934055D}"/>
          </ac:spMkLst>
        </pc:spChg>
        <pc:spChg chg="mod">
          <ac:chgData name="松浦英宗" userId="9b03fd3a-662f-49ff-9af1-1b93cf7aab22" providerId="ADAL" clId="{56E9DFAE-DDAD-4FCA-8AED-56B2D15DB479}" dt="2026-02-13T03:59:47.452" v="23939"/>
          <ac:spMkLst>
            <pc:docMk/>
            <pc:sldMk cId="3502857640" sldId="6069"/>
            <ac:spMk id="48" creationId="{BF13FD8D-4288-D837-AEB1-52E430D00CC5}"/>
          </ac:spMkLst>
        </pc:spChg>
        <pc:spChg chg="mod">
          <ac:chgData name="松浦英宗" userId="9b03fd3a-662f-49ff-9af1-1b93cf7aab22" providerId="ADAL" clId="{56E9DFAE-DDAD-4FCA-8AED-56B2D15DB479}" dt="2026-02-13T04:08:15.139" v="24099" actId="1035"/>
          <ac:spMkLst>
            <pc:docMk/>
            <pc:sldMk cId="3502857640" sldId="6069"/>
            <ac:spMk id="53" creationId="{AB20F90D-3B2D-FEF2-9D6C-EA4F2890997A}"/>
          </ac:spMkLst>
        </pc:spChg>
        <pc:spChg chg="add del mod">
          <ac:chgData name="松浦英宗" userId="9b03fd3a-662f-49ff-9af1-1b93cf7aab22" providerId="ADAL" clId="{56E9DFAE-DDAD-4FCA-8AED-56B2D15DB479}" dt="2026-02-13T04:00:12.766" v="23953" actId="478"/>
          <ac:spMkLst>
            <pc:docMk/>
            <pc:sldMk cId="3502857640" sldId="6069"/>
            <ac:spMk id="54" creationId="{3E39BC87-76C6-FE69-783D-A31FC35A167E}"/>
          </ac:spMkLst>
        </pc:spChg>
        <pc:spChg chg="add del mod">
          <ac:chgData name="松浦英宗" userId="9b03fd3a-662f-49ff-9af1-1b93cf7aab22" providerId="ADAL" clId="{56E9DFAE-DDAD-4FCA-8AED-56B2D15DB479}" dt="2026-02-13T04:06:19.746" v="24016" actId="478"/>
          <ac:spMkLst>
            <pc:docMk/>
            <pc:sldMk cId="3502857640" sldId="6069"/>
            <ac:spMk id="55" creationId="{9731F188-F9FE-87D6-DE0D-4CAA4EB4059F}"/>
          </ac:spMkLst>
        </pc:spChg>
        <pc:spChg chg="mod">
          <ac:chgData name="松浦英宗" userId="9b03fd3a-662f-49ff-9af1-1b93cf7aab22" providerId="ADAL" clId="{56E9DFAE-DDAD-4FCA-8AED-56B2D15DB479}" dt="2026-02-13T04:06:04.474" v="24013" actId="2711"/>
          <ac:spMkLst>
            <pc:docMk/>
            <pc:sldMk cId="3502857640" sldId="6069"/>
            <ac:spMk id="56" creationId="{DA5E3D08-B76A-CF00-2CD6-FD436818E911}"/>
          </ac:spMkLst>
        </pc:spChg>
        <pc:spChg chg="add mod">
          <ac:chgData name="松浦英宗" userId="9b03fd3a-662f-49ff-9af1-1b93cf7aab22" providerId="ADAL" clId="{56E9DFAE-DDAD-4FCA-8AED-56B2D15DB479}" dt="2026-02-13T04:06:17.997" v="24015" actId="2711"/>
          <ac:spMkLst>
            <pc:docMk/>
            <pc:sldMk cId="3502857640" sldId="6069"/>
            <ac:spMk id="57" creationId="{8090F4F8-22CE-99E7-494B-B99C423D40DB}"/>
          </ac:spMkLst>
        </pc:spChg>
        <pc:spChg chg="mod">
          <ac:chgData name="松浦英宗" userId="9b03fd3a-662f-49ff-9af1-1b93cf7aab22" providerId="ADAL" clId="{56E9DFAE-DDAD-4FCA-8AED-56B2D15DB479}" dt="2026-02-13T04:07:04.952" v="24068" actId="3064"/>
          <ac:spMkLst>
            <pc:docMk/>
            <pc:sldMk cId="3502857640" sldId="6069"/>
            <ac:spMk id="60" creationId="{E05085AD-6428-05A7-6102-BAD1480A1D0C}"/>
          </ac:spMkLst>
        </pc:spChg>
        <pc:spChg chg="mod">
          <ac:chgData name="松浦英宗" userId="9b03fd3a-662f-49ff-9af1-1b93cf7aab22" providerId="ADAL" clId="{56E9DFAE-DDAD-4FCA-8AED-56B2D15DB479}" dt="2026-02-13T04:00:19.109" v="23964" actId="20577"/>
          <ac:spMkLst>
            <pc:docMk/>
            <pc:sldMk cId="3502857640" sldId="6069"/>
            <ac:spMk id="62" creationId="{1F01FF4B-85CC-3E79-633B-5C0D4362FD18}"/>
          </ac:spMkLst>
        </pc:spChg>
        <pc:spChg chg="mod">
          <ac:chgData name="松浦英宗" userId="9b03fd3a-662f-49ff-9af1-1b93cf7aab22" providerId="ADAL" clId="{56E9DFAE-DDAD-4FCA-8AED-56B2D15DB479}" dt="2026-02-13T04:06:17.997" v="24015" actId="2711"/>
          <ac:spMkLst>
            <pc:docMk/>
            <pc:sldMk cId="3502857640" sldId="6069"/>
            <ac:spMk id="64" creationId="{6F89E7B3-B1D0-6EE3-4CD8-34E9455856EA}"/>
          </ac:spMkLst>
        </pc:spChg>
        <pc:spChg chg="add mod">
          <ac:chgData name="松浦英宗" userId="9b03fd3a-662f-49ff-9af1-1b93cf7aab22" providerId="ADAL" clId="{56E9DFAE-DDAD-4FCA-8AED-56B2D15DB479}" dt="2026-02-13T04:07:12.049" v="24069"/>
          <ac:spMkLst>
            <pc:docMk/>
            <pc:sldMk cId="3502857640" sldId="6069"/>
            <ac:spMk id="66" creationId="{29CF4924-203C-64B0-A5EC-831B9FEC1A10}"/>
          </ac:spMkLst>
        </pc:spChg>
        <pc:spChg chg="add mod">
          <ac:chgData name="松浦英宗" userId="9b03fd3a-662f-49ff-9af1-1b93cf7aab22" providerId="ADAL" clId="{56E9DFAE-DDAD-4FCA-8AED-56B2D15DB479}" dt="2026-02-13T04:06:17.997" v="24015" actId="2711"/>
          <ac:spMkLst>
            <pc:docMk/>
            <pc:sldMk cId="3502857640" sldId="6069"/>
            <ac:spMk id="67" creationId="{AE1C92B7-E976-495E-2172-D30BA3670AD7}"/>
          </ac:spMkLst>
        </pc:spChg>
        <pc:spChg chg="add mod">
          <ac:chgData name="松浦英宗" userId="9b03fd3a-662f-49ff-9af1-1b93cf7aab22" providerId="ADAL" clId="{56E9DFAE-DDAD-4FCA-8AED-56B2D15DB479}" dt="2026-02-13T04:06:17.997" v="24015" actId="2711"/>
          <ac:spMkLst>
            <pc:docMk/>
            <pc:sldMk cId="3502857640" sldId="6069"/>
            <ac:spMk id="68" creationId="{49BCF676-4916-78B4-6750-E85C374629B1}"/>
          </ac:spMkLst>
        </pc:spChg>
        <pc:spChg chg="add mod">
          <ac:chgData name="松浦英宗" userId="9b03fd3a-662f-49ff-9af1-1b93cf7aab22" providerId="ADAL" clId="{56E9DFAE-DDAD-4FCA-8AED-56B2D15DB479}" dt="2026-02-13T04:06:17.997" v="24015" actId="2711"/>
          <ac:spMkLst>
            <pc:docMk/>
            <pc:sldMk cId="3502857640" sldId="6069"/>
            <ac:spMk id="70" creationId="{1D6D3FAE-AF04-68A7-61DD-EC5F0EEA84BF}"/>
          </ac:spMkLst>
        </pc:spChg>
        <pc:spChg chg="mod">
          <ac:chgData name="松浦英宗" userId="9b03fd3a-662f-49ff-9af1-1b93cf7aab22" providerId="ADAL" clId="{56E9DFAE-DDAD-4FCA-8AED-56B2D15DB479}" dt="2026-02-13T04:07:17.840" v="24070"/>
          <ac:spMkLst>
            <pc:docMk/>
            <pc:sldMk cId="3502857640" sldId="6069"/>
            <ac:spMk id="72" creationId="{6CFEF9D5-6137-20E9-CBCB-9E62BD9BB233}"/>
          </ac:spMkLst>
        </pc:spChg>
        <pc:spChg chg="mod">
          <ac:chgData name="松浦英宗" userId="9b03fd3a-662f-49ff-9af1-1b93cf7aab22" providerId="ADAL" clId="{56E9DFAE-DDAD-4FCA-8AED-56B2D15DB479}" dt="2026-02-13T04:00:25.828" v="23979" actId="20577"/>
          <ac:spMkLst>
            <pc:docMk/>
            <pc:sldMk cId="3502857640" sldId="6069"/>
            <ac:spMk id="74" creationId="{B5EE9EDF-BB73-DF24-5CF9-B814583B58E7}"/>
          </ac:spMkLst>
        </pc:spChg>
        <pc:spChg chg="add mod">
          <ac:chgData name="松浦英宗" userId="9b03fd3a-662f-49ff-9af1-1b93cf7aab22" providerId="ADAL" clId="{56E9DFAE-DDAD-4FCA-8AED-56B2D15DB479}" dt="2026-02-13T04:06:17.997" v="24015" actId="2711"/>
          <ac:spMkLst>
            <pc:docMk/>
            <pc:sldMk cId="3502857640" sldId="6069"/>
            <ac:spMk id="76" creationId="{EDC9B35D-8024-09D5-03BA-7246A6D8FA09}"/>
          </ac:spMkLst>
        </pc:spChg>
        <pc:spChg chg="mod">
          <ac:chgData name="松浦英宗" userId="9b03fd3a-662f-49ff-9af1-1b93cf7aab22" providerId="ADAL" clId="{56E9DFAE-DDAD-4FCA-8AED-56B2D15DB479}" dt="2026-02-13T04:07:23.222" v="24071"/>
          <ac:spMkLst>
            <pc:docMk/>
            <pc:sldMk cId="3502857640" sldId="6069"/>
            <ac:spMk id="78" creationId="{E834820F-97A5-D101-7683-9050D16C763F}"/>
          </ac:spMkLst>
        </pc:spChg>
        <pc:spChg chg="mod">
          <ac:chgData name="松浦英宗" userId="9b03fd3a-662f-49ff-9af1-1b93cf7aab22" providerId="ADAL" clId="{56E9DFAE-DDAD-4FCA-8AED-56B2D15DB479}" dt="2026-02-13T04:06:17.997" v="24015" actId="2711"/>
          <ac:spMkLst>
            <pc:docMk/>
            <pc:sldMk cId="3502857640" sldId="6069"/>
            <ac:spMk id="79" creationId="{78EBD83D-B17E-FAE5-B5F5-D4887DD84C51}"/>
          </ac:spMkLst>
        </pc:spChg>
        <pc:spChg chg="mod">
          <ac:chgData name="松浦英宗" userId="9b03fd3a-662f-49ff-9af1-1b93cf7aab22" providerId="ADAL" clId="{56E9DFAE-DDAD-4FCA-8AED-56B2D15DB479}" dt="2026-02-13T04:00:28.469" v="23982" actId="20577"/>
          <ac:spMkLst>
            <pc:docMk/>
            <pc:sldMk cId="3502857640" sldId="6069"/>
            <ac:spMk id="80" creationId="{64D3D615-EFD9-8F3E-7047-52BD30CB6FE3}"/>
          </ac:spMkLst>
        </pc:spChg>
        <pc:spChg chg="add del mod">
          <ac:chgData name="松浦英宗" userId="9b03fd3a-662f-49ff-9af1-1b93cf7aab22" providerId="ADAL" clId="{56E9DFAE-DDAD-4FCA-8AED-56B2D15DB479}" dt="2026-02-13T04:00:53.647" v="23996" actId="478"/>
          <ac:spMkLst>
            <pc:docMk/>
            <pc:sldMk cId="3502857640" sldId="6069"/>
            <ac:spMk id="94" creationId="{2310A53B-844D-1086-36D0-A518914182FC}"/>
          </ac:spMkLst>
        </pc:spChg>
        <pc:spChg chg="mod">
          <ac:chgData name="松浦英宗" userId="9b03fd3a-662f-49ff-9af1-1b93cf7aab22" providerId="ADAL" clId="{56E9DFAE-DDAD-4FCA-8AED-56B2D15DB479}" dt="2026-02-13T04:07:04.952" v="24068" actId="3064"/>
          <ac:spMkLst>
            <pc:docMk/>
            <pc:sldMk cId="3502857640" sldId="6069"/>
            <ac:spMk id="96" creationId="{333EA51D-D99C-0BEF-7210-178F3655367A}"/>
          </ac:spMkLst>
        </pc:spChg>
        <pc:spChg chg="mod">
          <ac:chgData name="松浦英宗" userId="9b03fd3a-662f-49ff-9af1-1b93cf7aab22" providerId="ADAL" clId="{56E9DFAE-DDAD-4FCA-8AED-56B2D15DB479}" dt="2026-02-13T04:07:04.952" v="24068" actId="3064"/>
          <ac:spMkLst>
            <pc:docMk/>
            <pc:sldMk cId="3502857640" sldId="6069"/>
            <ac:spMk id="97" creationId="{F205214E-CB10-74DC-4CEB-085D697E2C0E}"/>
          </ac:spMkLst>
        </pc:spChg>
        <pc:spChg chg="mod">
          <ac:chgData name="松浦英宗" userId="9b03fd3a-662f-49ff-9af1-1b93cf7aab22" providerId="ADAL" clId="{56E9DFAE-DDAD-4FCA-8AED-56B2D15DB479}" dt="2026-02-13T04:07:28.018" v="24072"/>
          <ac:spMkLst>
            <pc:docMk/>
            <pc:sldMk cId="3502857640" sldId="6069"/>
            <ac:spMk id="98" creationId="{B771370D-CDA9-BBBD-8B24-DBCCD8BB04EC}"/>
          </ac:spMkLst>
        </pc:spChg>
        <pc:spChg chg="add del mod">
          <ac:chgData name="松浦英宗" userId="9b03fd3a-662f-49ff-9af1-1b93cf7aab22" providerId="ADAL" clId="{56E9DFAE-DDAD-4FCA-8AED-56B2D15DB479}" dt="2026-02-13T04:00:53.647" v="23996" actId="478"/>
          <ac:spMkLst>
            <pc:docMk/>
            <pc:sldMk cId="3502857640" sldId="6069"/>
            <ac:spMk id="100" creationId="{03948ECF-6BF0-468B-A55B-D475BD718120}"/>
          </ac:spMkLst>
        </pc:spChg>
        <pc:spChg chg="add mod">
          <ac:chgData name="松浦英宗" userId="9b03fd3a-662f-49ff-9af1-1b93cf7aab22" providerId="ADAL" clId="{56E9DFAE-DDAD-4FCA-8AED-56B2D15DB479}" dt="2026-02-13T04:08:10.342" v="24080" actId="242"/>
          <ac:spMkLst>
            <pc:docMk/>
            <pc:sldMk cId="3502857640" sldId="6069"/>
            <ac:spMk id="103" creationId="{DA4AA843-79E5-B95B-E2AA-A593FCEA82E8}"/>
          </ac:spMkLst>
        </pc:spChg>
        <pc:grpChg chg="del">
          <ac:chgData name="松浦英宗" userId="9b03fd3a-662f-49ff-9af1-1b93cf7aab22" providerId="ADAL" clId="{56E9DFAE-DDAD-4FCA-8AED-56B2D15DB479}" dt="2026-02-13T03:59:54.685" v="23944" actId="478"/>
          <ac:grpSpMkLst>
            <pc:docMk/>
            <pc:sldMk cId="3502857640" sldId="6069"/>
            <ac:grpSpMk id="81" creationId="{FD25BE07-5145-339D-4502-D002DC0F42CF}"/>
          </ac:grpSpMkLst>
        </pc:grpChg>
        <pc:grpChg chg="del">
          <ac:chgData name="松浦英宗" userId="9b03fd3a-662f-49ff-9af1-1b93cf7aab22" providerId="ADAL" clId="{56E9DFAE-DDAD-4FCA-8AED-56B2D15DB479}" dt="2026-02-13T03:59:54.685" v="23944" actId="478"/>
          <ac:grpSpMkLst>
            <pc:docMk/>
            <pc:sldMk cId="3502857640" sldId="6069"/>
            <ac:grpSpMk id="86" creationId="{24FC5004-3534-98C8-E236-7399F45DE645}"/>
          </ac:grpSpMkLst>
        </pc:grpChg>
        <pc:grpChg chg="del">
          <ac:chgData name="松浦英宗" userId="9b03fd3a-662f-49ff-9af1-1b93cf7aab22" providerId="ADAL" clId="{56E9DFAE-DDAD-4FCA-8AED-56B2D15DB479}" dt="2026-02-13T03:59:54.685" v="23944" actId="478"/>
          <ac:grpSpMkLst>
            <pc:docMk/>
            <pc:sldMk cId="3502857640" sldId="6069"/>
            <ac:grpSpMk id="90" creationId="{D362AE39-AD90-8FFD-B7FF-570F0E0208A2}"/>
          </ac:grpSpMkLst>
        </pc:grpChg>
        <pc:grpChg chg="mod">
          <ac:chgData name="松浦英宗" userId="9b03fd3a-662f-49ff-9af1-1b93cf7aab22" providerId="ADAL" clId="{56E9DFAE-DDAD-4FCA-8AED-56B2D15DB479}" dt="2026-02-13T04:07:36.436" v="24073" actId="1076"/>
          <ac:grpSpMkLst>
            <pc:docMk/>
            <pc:sldMk cId="3502857640" sldId="6069"/>
            <ac:grpSpMk id="95" creationId="{EE4C33E4-56D8-6101-763F-57CF0DCD5218}"/>
          </ac:grpSpMkLst>
        </pc:grpChg>
        <pc:picChg chg="del">
          <ac:chgData name="松浦英宗" userId="9b03fd3a-662f-49ff-9af1-1b93cf7aab22" providerId="ADAL" clId="{56E9DFAE-DDAD-4FCA-8AED-56B2D15DB479}" dt="2026-02-13T03:59:54.685" v="23944" actId="478"/>
          <ac:picMkLst>
            <pc:docMk/>
            <pc:sldMk cId="3502857640" sldId="6069"/>
            <ac:picMk id="93" creationId="{B92383EF-7D41-020C-60EF-E1E79A8DD898}"/>
          </ac:picMkLst>
        </pc:picChg>
        <pc:picChg chg="del">
          <ac:chgData name="松浦英宗" userId="9b03fd3a-662f-49ff-9af1-1b93cf7aab22" providerId="ADAL" clId="{56E9DFAE-DDAD-4FCA-8AED-56B2D15DB479}" dt="2026-02-13T04:00:30.985" v="23983" actId="478"/>
          <ac:picMkLst>
            <pc:docMk/>
            <pc:sldMk cId="3502857640" sldId="6069"/>
            <ac:picMk id="99" creationId="{44D94D62-20D3-520A-40D9-A91789AB3E40}"/>
          </ac:picMkLst>
        </pc:picChg>
        <pc:cxnChg chg="mod">
          <ac:chgData name="松浦英宗" userId="9b03fd3a-662f-49ff-9af1-1b93cf7aab22" providerId="ADAL" clId="{56E9DFAE-DDAD-4FCA-8AED-56B2D15DB479}" dt="2026-02-13T04:07:36.436" v="24073" actId="1076"/>
          <ac:cxnSpMkLst>
            <pc:docMk/>
            <pc:sldMk cId="3502857640" sldId="6069"/>
            <ac:cxnSpMk id="101" creationId="{8DDA0CD5-8AB5-0BC7-F0BE-0CC6102200FF}"/>
          </ac:cxnSpMkLst>
        </pc:cxnChg>
        <pc:cxnChg chg="mod">
          <ac:chgData name="松浦英宗" userId="9b03fd3a-662f-49ff-9af1-1b93cf7aab22" providerId="ADAL" clId="{56E9DFAE-DDAD-4FCA-8AED-56B2D15DB479}" dt="2026-02-13T04:07:36.436" v="24073" actId="1076"/>
          <ac:cxnSpMkLst>
            <pc:docMk/>
            <pc:sldMk cId="3502857640" sldId="6069"/>
            <ac:cxnSpMk id="102" creationId="{B3778252-489C-FF63-DEAA-32F540A9810C}"/>
          </ac:cxnSpMkLst>
        </pc:cxnChg>
      </pc:sldChg>
      <pc:sldChg chg="add del">
        <pc:chgData name="松浦英宗" userId="9b03fd3a-662f-49ff-9af1-1b93cf7aab22" providerId="ADAL" clId="{56E9DFAE-DDAD-4FCA-8AED-56B2D15DB479}" dt="2026-02-13T04:40:37.524" v="24484" actId="47"/>
        <pc:sldMkLst>
          <pc:docMk/>
          <pc:sldMk cId="3722312034" sldId="60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DD0E8-4795-A97F-CE3F-A03E04F29C15}"/>
            </a:ext>
          </a:extLst>
        </p:cNvPr>
        <p:cNvGrpSpPr/>
        <p:nvPr/>
      </p:nvGrpSpPr>
      <p:grpSpPr>
        <a:xfrm>
          <a:off x="0" y="0"/>
          <a:ext cx="0" cy="0"/>
          <a:chOff x="0" y="0"/>
          <a:chExt cx="0" cy="0"/>
        </a:xfrm>
      </p:grpSpPr>
      <p:grpSp>
        <p:nvGrpSpPr>
          <p:cNvPr id="37" name="グループ化 36">
            <a:extLst>
              <a:ext uri="{FF2B5EF4-FFF2-40B4-BE49-F238E27FC236}">
                <a16:creationId xmlns:a16="http://schemas.microsoft.com/office/drawing/2014/main" id="{14739C1B-682D-0009-04F7-8049A8DA004D}"/>
              </a:ext>
            </a:extLst>
          </p:cNvPr>
          <p:cNvGrpSpPr/>
          <p:nvPr/>
        </p:nvGrpSpPr>
        <p:grpSpPr>
          <a:xfrm>
            <a:off x="0" y="0"/>
            <a:ext cx="12192000" cy="6410047"/>
            <a:chOff x="0" y="0"/>
            <a:chExt cx="12192000" cy="6410047"/>
          </a:xfrm>
        </p:grpSpPr>
        <p:sp>
          <p:nvSpPr>
            <p:cNvPr id="2" name="正方形/長方形 1">
              <a:extLst>
                <a:ext uri="{FF2B5EF4-FFF2-40B4-BE49-F238E27FC236}">
                  <a16:creationId xmlns:a16="http://schemas.microsoft.com/office/drawing/2014/main" id="{30B29891-4E21-D9FC-AD0B-0CC52D81C012}"/>
                </a:ext>
              </a:extLst>
            </p:cNvPr>
            <p:cNvSpPr/>
            <p:nvPr/>
          </p:nvSpPr>
          <p:spPr>
            <a:xfrm>
              <a:off x="0" y="0"/>
              <a:ext cx="12192000" cy="749824"/>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cxnSp>
          <p:nvCxnSpPr>
            <p:cNvPr id="3" name="直線矢印コネクタ 2">
              <a:extLst>
                <a:ext uri="{FF2B5EF4-FFF2-40B4-BE49-F238E27FC236}">
                  <a16:creationId xmlns:a16="http://schemas.microsoft.com/office/drawing/2014/main" id="{AC44BED9-A7E3-A67E-036A-2BD78B32B4BC}"/>
                </a:ext>
              </a:extLst>
            </p:cNvPr>
            <p:cNvCxnSpPr>
              <a:cxnSpLocks/>
              <a:stCxn id="2" idx="1"/>
            </p:cNvCxnSpPr>
            <p:nvPr/>
          </p:nvCxnSpPr>
          <p:spPr>
            <a:xfrm>
              <a:off x="0" y="374912"/>
              <a:ext cx="11839492" cy="0"/>
            </a:xfrm>
            <a:prstGeom prst="straightConnector1">
              <a:avLst/>
            </a:prstGeom>
            <a:ln w="19050">
              <a:solidFill>
                <a:schemeClr val="bg1"/>
              </a:solidFill>
              <a:prstDash val="dash"/>
              <a:tailEnd type="none" w="lg" len="lg"/>
            </a:ln>
          </p:spPr>
          <p:style>
            <a:lnRef idx="2">
              <a:schemeClr val="accent1"/>
            </a:lnRef>
            <a:fillRef idx="0">
              <a:schemeClr val="accent1"/>
            </a:fillRef>
            <a:effectRef idx="1">
              <a:schemeClr val="accent1"/>
            </a:effectRef>
            <a:fontRef idx="minor">
              <a:schemeClr val="tx1"/>
            </a:fontRef>
          </p:style>
        </p:cxnSp>
        <p:grpSp>
          <p:nvGrpSpPr>
            <p:cNvPr id="10" name="グループ化 9">
              <a:extLst>
                <a:ext uri="{FF2B5EF4-FFF2-40B4-BE49-F238E27FC236}">
                  <a16:creationId xmlns:a16="http://schemas.microsoft.com/office/drawing/2014/main" id="{3E061E8C-7E1B-BA1A-73F5-DBB20AAF4472}"/>
                </a:ext>
              </a:extLst>
            </p:cNvPr>
            <p:cNvGrpSpPr/>
            <p:nvPr/>
          </p:nvGrpSpPr>
          <p:grpSpPr>
            <a:xfrm>
              <a:off x="1232015" y="163285"/>
              <a:ext cx="2571797" cy="2617593"/>
              <a:chOff x="519220" y="476021"/>
              <a:chExt cx="2571797" cy="2379630"/>
            </a:xfrm>
          </p:grpSpPr>
          <p:sp>
            <p:nvSpPr>
              <p:cNvPr id="6" name="正方形/長方形 5">
                <a:extLst>
                  <a:ext uri="{FF2B5EF4-FFF2-40B4-BE49-F238E27FC236}">
                    <a16:creationId xmlns:a16="http://schemas.microsoft.com/office/drawing/2014/main" id="{1CCC0451-797E-6345-8C4D-7A2903FEAE8A}"/>
                  </a:ext>
                </a:extLst>
              </p:cNvPr>
              <p:cNvSpPr/>
              <p:nvPr/>
            </p:nvSpPr>
            <p:spPr>
              <a:xfrm>
                <a:off x="926832" y="476021"/>
                <a:ext cx="1756572" cy="3847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3600" b="1" dirty="0">
                    <a:solidFill>
                      <a:schemeClr val="bg1"/>
                    </a:solidFill>
                    <a:latin typeface="+mn-ea"/>
                  </a:rPr>
                  <a:t>Step 1</a:t>
                </a:r>
                <a:endParaRPr kumimoji="1" lang="ja-JP" altLang="en-US" sz="3600" b="1" dirty="0">
                  <a:solidFill>
                    <a:schemeClr val="bg1"/>
                  </a:solidFill>
                  <a:latin typeface="+mn-ea"/>
                </a:endParaRPr>
              </a:p>
            </p:txBody>
          </p:sp>
          <p:sp>
            <p:nvSpPr>
              <p:cNvPr id="7" name="正方形/長方形 6">
                <a:extLst>
                  <a:ext uri="{FF2B5EF4-FFF2-40B4-BE49-F238E27FC236}">
                    <a16:creationId xmlns:a16="http://schemas.microsoft.com/office/drawing/2014/main" id="{4C5126B1-C5BE-FAD7-4B21-EABBECC67D4E}"/>
                  </a:ext>
                </a:extLst>
              </p:cNvPr>
              <p:cNvSpPr/>
              <p:nvPr/>
            </p:nvSpPr>
            <p:spPr>
              <a:xfrm>
                <a:off x="636120" y="1167115"/>
                <a:ext cx="2337997" cy="5121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800" b="1" dirty="0">
                    <a:solidFill>
                      <a:srgbClr val="002060"/>
                    </a:solidFill>
                    <a:latin typeface="+mn-ea"/>
                  </a:rPr>
                  <a:t>顧客理解</a:t>
                </a:r>
              </a:p>
            </p:txBody>
          </p:sp>
          <p:sp>
            <p:nvSpPr>
              <p:cNvPr id="8" name="正方形/長方形 7">
                <a:extLst>
                  <a:ext uri="{FF2B5EF4-FFF2-40B4-BE49-F238E27FC236}">
                    <a16:creationId xmlns:a16="http://schemas.microsoft.com/office/drawing/2014/main" id="{6CB57EDA-0120-C132-D0B7-1972F35A642C}"/>
                  </a:ext>
                </a:extLst>
              </p:cNvPr>
              <p:cNvSpPr/>
              <p:nvPr/>
            </p:nvSpPr>
            <p:spPr>
              <a:xfrm>
                <a:off x="519220" y="1730528"/>
                <a:ext cx="2571797" cy="11251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buClr>
                    <a:srgbClr val="002060"/>
                  </a:buClr>
                </a:pPr>
                <a:r>
                  <a:rPr kumimoji="1" lang="ja-JP" altLang="en-US" sz="1200" dirty="0">
                    <a:solidFill>
                      <a:schemeClr val="tx1"/>
                    </a:solidFill>
                    <a:latin typeface="+mn-ea"/>
                  </a:rPr>
                  <a:t>ターゲット顧客の属性や行動特性だけでなく、潜在的な悩みや意思決定の背景まで深く掘り下げ、本質的な課題と期待を具体的な言葉で整理する</a:t>
                </a:r>
              </a:p>
            </p:txBody>
          </p:sp>
        </p:grpSp>
        <p:grpSp>
          <p:nvGrpSpPr>
            <p:cNvPr id="11" name="グループ化 10">
              <a:extLst>
                <a:ext uri="{FF2B5EF4-FFF2-40B4-BE49-F238E27FC236}">
                  <a16:creationId xmlns:a16="http://schemas.microsoft.com/office/drawing/2014/main" id="{E099ABF2-4EAD-661B-617F-95E51B9AE8DA}"/>
                </a:ext>
              </a:extLst>
            </p:cNvPr>
            <p:cNvGrpSpPr/>
            <p:nvPr/>
          </p:nvGrpSpPr>
          <p:grpSpPr>
            <a:xfrm>
              <a:off x="4810102" y="163285"/>
              <a:ext cx="2571797" cy="2617593"/>
              <a:chOff x="519220" y="476021"/>
              <a:chExt cx="2571797" cy="2379630"/>
            </a:xfrm>
          </p:grpSpPr>
          <p:sp>
            <p:nvSpPr>
              <p:cNvPr id="12" name="正方形/長方形 11">
                <a:extLst>
                  <a:ext uri="{FF2B5EF4-FFF2-40B4-BE49-F238E27FC236}">
                    <a16:creationId xmlns:a16="http://schemas.microsoft.com/office/drawing/2014/main" id="{73683B72-5809-B8F1-CCF7-2E79E6B51D95}"/>
                  </a:ext>
                </a:extLst>
              </p:cNvPr>
              <p:cNvSpPr/>
              <p:nvPr/>
            </p:nvSpPr>
            <p:spPr>
              <a:xfrm>
                <a:off x="926832" y="476021"/>
                <a:ext cx="1756572" cy="3847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3600" b="1" dirty="0">
                    <a:solidFill>
                      <a:schemeClr val="bg1"/>
                    </a:solidFill>
                    <a:latin typeface="+mn-ea"/>
                  </a:rPr>
                  <a:t>Step 2</a:t>
                </a:r>
                <a:endParaRPr kumimoji="1" lang="ja-JP" altLang="en-US" sz="3600" b="1" dirty="0">
                  <a:solidFill>
                    <a:schemeClr val="bg1"/>
                  </a:solidFill>
                  <a:latin typeface="+mn-ea"/>
                </a:endParaRPr>
              </a:p>
            </p:txBody>
          </p:sp>
          <p:sp>
            <p:nvSpPr>
              <p:cNvPr id="13" name="正方形/長方形 12">
                <a:extLst>
                  <a:ext uri="{FF2B5EF4-FFF2-40B4-BE49-F238E27FC236}">
                    <a16:creationId xmlns:a16="http://schemas.microsoft.com/office/drawing/2014/main" id="{D9233704-9D1F-C74E-347E-A64BDABC2169}"/>
                  </a:ext>
                </a:extLst>
              </p:cNvPr>
              <p:cNvSpPr/>
              <p:nvPr/>
            </p:nvSpPr>
            <p:spPr>
              <a:xfrm>
                <a:off x="636120" y="1167115"/>
                <a:ext cx="2337997" cy="5121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800" b="1" dirty="0">
                    <a:solidFill>
                      <a:srgbClr val="002060"/>
                    </a:solidFill>
                    <a:latin typeface="+mn-ea"/>
                  </a:rPr>
                  <a:t>価値設計</a:t>
                </a:r>
              </a:p>
            </p:txBody>
          </p:sp>
          <p:sp>
            <p:nvSpPr>
              <p:cNvPr id="14" name="正方形/長方形 13">
                <a:extLst>
                  <a:ext uri="{FF2B5EF4-FFF2-40B4-BE49-F238E27FC236}">
                    <a16:creationId xmlns:a16="http://schemas.microsoft.com/office/drawing/2014/main" id="{06D893A0-581D-08F3-F56D-A18D29B256A5}"/>
                  </a:ext>
                </a:extLst>
              </p:cNvPr>
              <p:cNvSpPr/>
              <p:nvPr/>
            </p:nvSpPr>
            <p:spPr>
              <a:xfrm>
                <a:off x="519220" y="1730528"/>
                <a:ext cx="2571797" cy="11251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buClr>
                    <a:srgbClr val="002060"/>
                  </a:buClr>
                </a:pPr>
                <a:r>
                  <a:rPr kumimoji="1" lang="ja-JP" altLang="en-US" sz="1200" dirty="0">
                    <a:solidFill>
                      <a:schemeClr val="tx1"/>
                    </a:solidFill>
                    <a:latin typeface="+mn-ea"/>
                  </a:rPr>
                  <a:t>顧客課題を確実に解決できる独自の強みを明確化し、競合との違いを構造的に整理したうえで、選ばれる理由を論理的に設計する</a:t>
                </a:r>
              </a:p>
            </p:txBody>
          </p:sp>
        </p:grpSp>
        <p:grpSp>
          <p:nvGrpSpPr>
            <p:cNvPr id="15" name="グループ化 14">
              <a:extLst>
                <a:ext uri="{FF2B5EF4-FFF2-40B4-BE49-F238E27FC236}">
                  <a16:creationId xmlns:a16="http://schemas.microsoft.com/office/drawing/2014/main" id="{D824A0FE-639E-7BBB-CCF0-1D98B9DEA92C}"/>
                </a:ext>
              </a:extLst>
            </p:cNvPr>
            <p:cNvGrpSpPr/>
            <p:nvPr/>
          </p:nvGrpSpPr>
          <p:grpSpPr>
            <a:xfrm>
              <a:off x="8388189" y="163285"/>
              <a:ext cx="2571797" cy="2617593"/>
              <a:chOff x="519220" y="476021"/>
              <a:chExt cx="2571797" cy="2379630"/>
            </a:xfrm>
          </p:grpSpPr>
          <p:sp>
            <p:nvSpPr>
              <p:cNvPr id="16" name="正方形/長方形 15">
                <a:extLst>
                  <a:ext uri="{FF2B5EF4-FFF2-40B4-BE49-F238E27FC236}">
                    <a16:creationId xmlns:a16="http://schemas.microsoft.com/office/drawing/2014/main" id="{37EC0E6D-B5A3-6EE7-3B57-2F4B0BE7C20B}"/>
                  </a:ext>
                </a:extLst>
              </p:cNvPr>
              <p:cNvSpPr/>
              <p:nvPr/>
            </p:nvSpPr>
            <p:spPr>
              <a:xfrm>
                <a:off x="926832" y="476021"/>
                <a:ext cx="1756572" cy="3847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3600" b="1" dirty="0">
                    <a:solidFill>
                      <a:schemeClr val="bg1"/>
                    </a:solidFill>
                    <a:latin typeface="+mn-ea"/>
                  </a:rPr>
                  <a:t>Step 3</a:t>
                </a:r>
                <a:endParaRPr kumimoji="1" lang="ja-JP" altLang="en-US" sz="3600" b="1" dirty="0">
                  <a:solidFill>
                    <a:schemeClr val="bg1"/>
                  </a:solidFill>
                  <a:latin typeface="+mn-ea"/>
                </a:endParaRPr>
              </a:p>
            </p:txBody>
          </p:sp>
          <p:sp>
            <p:nvSpPr>
              <p:cNvPr id="17" name="正方形/長方形 16">
                <a:extLst>
                  <a:ext uri="{FF2B5EF4-FFF2-40B4-BE49-F238E27FC236}">
                    <a16:creationId xmlns:a16="http://schemas.microsoft.com/office/drawing/2014/main" id="{29A511B0-D14C-EC94-9538-637CC23FDFE3}"/>
                  </a:ext>
                </a:extLst>
              </p:cNvPr>
              <p:cNvSpPr/>
              <p:nvPr/>
            </p:nvSpPr>
            <p:spPr>
              <a:xfrm>
                <a:off x="636120" y="1167115"/>
                <a:ext cx="2337997" cy="5121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800" b="1" dirty="0">
                    <a:solidFill>
                      <a:srgbClr val="002060"/>
                    </a:solidFill>
                    <a:latin typeface="+mn-ea"/>
                  </a:rPr>
                  <a:t>商品具体化</a:t>
                </a:r>
              </a:p>
            </p:txBody>
          </p:sp>
          <p:sp>
            <p:nvSpPr>
              <p:cNvPr id="18" name="正方形/長方形 17">
                <a:extLst>
                  <a:ext uri="{FF2B5EF4-FFF2-40B4-BE49-F238E27FC236}">
                    <a16:creationId xmlns:a16="http://schemas.microsoft.com/office/drawing/2014/main" id="{A59B79D9-A716-5E75-E0E3-97E10632F35B}"/>
                  </a:ext>
                </a:extLst>
              </p:cNvPr>
              <p:cNvSpPr/>
              <p:nvPr/>
            </p:nvSpPr>
            <p:spPr>
              <a:xfrm>
                <a:off x="519220" y="1730528"/>
                <a:ext cx="2571797" cy="11251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buClr>
                    <a:srgbClr val="002060"/>
                  </a:buClr>
                </a:pPr>
                <a:r>
                  <a:rPr kumimoji="1" lang="ja-JP" altLang="en-US" sz="1200" dirty="0">
                    <a:solidFill>
                      <a:schemeClr val="tx1"/>
                    </a:solidFill>
                    <a:latin typeface="+mn-ea"/>
                  </a:rPr>
                  <a:t>設計した価値を具体的な商品やサービス内容へ落とし込み、価格・提供方法・体験設計まで一貫性を持たせて形にする</a:t>
                </a:r>
              </a:p>
            </p:txBody>
          </p:sp>
        </p:grpSp>
        <p:sp>
          <p:nvSpPr>
            <p:cNvPr id="22" name="正方形/長方形 21">
              <a:extLst>
                <a:ext uri="{FF2B5EF4-FFF2-40B4-BE49-F238E27FC236}">
                  <a16:creationId xmlns:a16="http://schemas.microsoft.com/office/drawing/2014/main" id="{75DBCBF9-ECFE-F932-AFD0-BA535FAB06AB}"/>
                </a:ext>
              </a:extLst>
            </p:cNvPr>
            <p:cNvSpPr/>
            <p:nvPr/>
          </p:nvSpPr>
          <p:spPr>
            <a:xfrm>
              <a:off x="0" y="3629169"/>
              <a:ext cx="12192000" cy="749824"/>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cxnSp>
          <p:nvCxnSpPr>
            <p:cNvPr id="23" name="直線矢印コネクタ 22">
              <a:extLst>
                <a:ext uri="{FF2B5EF4-FFF2-40B4-BE49-F238E27FC236}">
                  <a16:creationId xmlns:a16="http://schemas.microsoft.com/office/drawing/2014/main" id="{A77401B3-BABE-DF8B-7296-8AD630F110EC}"/>
                </a:ext>
              </a:extLst>
            </p:cNvPr>
            <p:cNvCxnSpPr>
              <a:cxnSpLocks/>
              <a:stCxn id="22" idx="1"/>
            </p:cNvCxnSpPr>
            <p:nvPr/>
          </p:nvCxnSpPr>
          <p:spPr>
            <a:xfrm>
              <a:off x="0" y="4004081"/>
              <a:ext cx="11839492" cy="0"/>
            </a:xfrm>
            <a:prstGeom prst="straightConnector1">
              <a:avLst/>
            </a:prstGeom>
            <a:ln w="19050">
              <a:solidFill>
                <a:schemeClr val="bg1"/>
              </a:solidFill>
              <a:prstDash val="dash"/>
              <a:tailEnd type="oval" w="lg" len="lg"/>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44591E8C-B0A0-1CA6-D023-83449B735719}"/>
                </a:ext>
              </a:extLst>
            </p:cNvPr>
            <p:cNvGrpSpPr/>
            <p:nvPr/>
          </p:nvGrpSpPr>
          <p:grpSpPr>
            <a:xfrm>
              <a:off x="1232015" y="3792454"/>
              <a:ext cx="2571797" cy="2617593"/>
              <a:chOff x="519220" y="476021"/>
              <a:chExt cx="2571797" cy="2379630"/>
            </a:xfrm>
          </p:grpSpPr>
          <p:sp>
            <p:nvSpPr>
              <p:cNvPr id="34" name="正方形/長方形 33">
                <a:extLst>
                  <a:ext uri="{FF2B5EF4-FFF2-40B4-BE49-F238E27FC236}">
                    <a16:creationId xmlns:a16="http://schemas.microsoft.com/office/drawing/2014/main" id="{E7E560A9-073A-312E-293F-C8DA89912574}"/>
                  </a:ext>
                </a:extLst>
              </p:cNvPr>
              <p:cNvSpPr/>
              <p:nvPr/>
            </p:nvSpPr>
            <p:spPr>
              <a:xfrm>
                <a:off x="926832" y="476021"/>
                <a:ext cx="1756572" cy="3847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3600" b="1" dirty="0">
                    <a:solidFill>
                      <a:schemeClr val="bg1"/>
                    </a:solidFill>
                    <a:latin typeface="+mn-ea"/>
                  </a:rPr>
                  <a:t>Step 4</a:t>
                </a:r>
                <a:endParaRPr kumimoji="1" lang="ja-JP" altLang="en-US" sz="3600" b="1" dirty="0">
                  <a:solidFill>
                    <a:schemeClr val="bg1"/>
                  </a:solidFill>
                  <a:latin typeface="+mn-ea"/>
                </a:endParaRPr>
              </a:p>
            </p:txBody>
          </p:sp>
          <p:sp>
            <p:nvSpPr>
              <p:cNvPr id="35" name="正方形/長方形 34">
                <a:extLst>
                  <a:ext uri="{FF2B5EF4-FFF2-40B4-BE49-F238E27FC236}">
                    <a16:creationId xmlns:a16="http://schemas.microsoft.com/office/drawing/2014/main" id="{B1C23269-EE78-75CB-2683-95E10C248D27}"/>
                  </a:ext>
                </a:extLst>
              </p:cNvPr>
              <p:cNvSpPr/>
              <p:nvPr/>
            </p:nvSpPr>
            <p:spPr>
              <a:xfrm>
                <a:off x="636120" y="1167115"/>
                <a:ext cx="2337997" cy="5121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800" b="1" dirty="0">
                    <a:solidFill>
                      <a:srgbClr val="002060"/>
                    </a:solidFill>
                    <a:latin typeface="+mn-ea"/>
                  </a:rPr>
                  <a:t>販売構築</a:t>
                </a:r>
              </a:p>
            </p:txBody>
          </p:sp>
          <p:sp>
            <p:nvSpPr>
              <p:cNvPr id="36" name="正方形/長方形 35">
                <a:extLst>
                  <a:ext uri="{FF2B5EF4-FFF2-40B4-BE49-F238E27FC236}">
                    <a16:creationId xmlns:a16="http://schemas.microsoft.com/office/drawing/2014/main" id="{F39C8E0F-B082-8E01-B7B9-DEFCE5914393}"/>
                  </a:ext>
                </a:extLst>
              </p:cNvPr>
              <p:cNvSpPr/>
              <p:nvPr/>
            </p:nvSpPr>
            <p:spPr>
              <a:xfrm>
                <a:off x="519220" y="1730528"/>
                <a:ext cx="2571797" cy="11251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buClr>
                    <a:srgbClr val="002060"/>
                  </a:buClr>
                </a:pPr>
                <a:r>
                  <a:rPr kumimoji="1" lang="ja-JP" altLang="en-US" sz="1200" dirty="0">
                    <a:solidFill>
                      <a:schemeClr val="tx1"/>
                    </a:solidFill>
                    <a:latin typeface="+mn-ea"/>
                  </a:rPr>
                  <a:t>ターゲットに最適な販売チャネルと導線を設計し、営業プロセスや提案資料、マーケティング施策を統合して成約率を高める</a:t>
                </a:r>
              </a:p>
            </p:txBody>
          </p:sp>
        </p:grpSp>
        <p:grpSp>
          <p:nvGrpSpPr>
            <p:cNvPr id="26" name="グループ化 25">
              <a:extLst>
                <a:ext uri="{FF2B5EF4-FFF2-40B4-BE49-F238E27FC236}">
                  <a16:creationId xmlns:a16="http://schemas.microsoft.com/office/drawing/2014/main" id="{104FD78B-38A1-41A7-600E-482740E969B4}"/>
                </a:ext>
              </a:extLst>
            </p:cNvPr>
            <p:cNvGrpSpPr/>
            <p:nvPr/>
          </p:nvGrpSpPr>
          <p:grpSpPr>
            <a:xfrm>
              <a:off x="4810102" y="3792454"/>
              <a:ext cx="2571797" cy="2617593"/>
              <a:chOff x="519220" y="476021"/>
              <a:chExt cx="2571797" cy="2379630"/>
            </a:xfrm>
          </p:grpSpPr>
          <p:sp>
            <p:nvSpPr>
              <p:cNvPr id="31" name="正方形/長方形 30">
                <a:extLst>
                  <a:ext uri="{FF2B5EF4-FFF2-40B4-BE49-F238E27FC236}">
                    <a16:creationId xmlns:a16="http://schemas.microsoft.com/office/drawing/2014/main" id="{5484CA5B-100C-7437-0EE0-0BE261A8E163}"/>
                  </a:ext>
                </a:extLst>
              </p:cNvPr>
              <p:cNvSpPr/>
              <p:nvPr/>
            </p:nvSpPr>
            <p:spPr>
              <a:xfrm>
                <a:off x="926832" y="476021"/>
                <a:ext cx="1756572" cy="3847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3600" b="1" dirty="0">
                    <a:solidFill>
                      <a:schemeClr val="bg1"/>
                    </a:solidFill>
                    <a:latin typeface="+mn-ea"/>
                  </a:rPr>
                  <a:t>Step 5</a:t>
                </a:r>
                <a:endParaRPr kumimoji="1" lang="ja-JP" altLang="en-US" sz="3600" b="1" dirty="0">
                  <a:solidFill>
                    <a:schemeClr val="bg1"/>
                  </a:solidFill>
                  <a:latin typeface="+mn-ea"/>
                </a:endParaRPr>
              </a:p>
            </p:txBody>
          </p:sp>
          <p:sp>
            <p:nvSpPr>
              <p:cNvPr id="32" name="正方形/長方形 31">
                <a:extLst>
                  <a:ext uri="{FF2B5EF4-FFF2-40B4-BE49-F238E27FC236}">
                    <a16:creationId xmlns:a16="http://schemas.microsoft.com/office/drawing/2014/main" id="{641C7785-B4B6-9133-9F8A-919FF6DE56CC}"/>
                  </a:ext>
                </a:extLst>
              </p:cNvPr>
              <p:cNvSpPr/>
              <p:nvPr/>
            </p:nvSpPr>
            <p:spPr>
              <a:xfrm>
                <a:off x="636120" y="1167115"/>
                <a:ext cx="2337997" cy="5121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800" b="1" dirty="0">
                    <a:solidFill>
                      <a:srgbClr val="002060"/>
                    </a:solidFill>
                    <a:latin typeface="+mn-ea"/>
                  </a:rPr>
                  <a:t>拡張展開</a:t>
                </a:r>
              </a:p>
            </p:txBody>
          </p:sp>
          <p:sp>
            <p:nvSpPr>
              <p:cNvPr id="33" name="正方形/長方形 32">
                <a:extLst>
                  <a:ext uri="{FF2B5EF4-FFF2-40B4-BE49-F238E27FC236}">
                    <a16:creationId xmlns:a16="http://schemas.microsoft.com/office/drawing/2014/main" id="{07A9DA35-93B6-DA66-A2B0-99CEB75CCF5A}"/>
                  </a:ext>
                </a:extLst>
              </p:cNvPr>
              <p:cNvSpPr/>
              <p:nvPr/>
            </p:nvSpPr>
            <p:spPr>
              <a:xfrm>
                <a:off x="519220" y="1730528"/>
                <a:ext cx="2571797" cy="11251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buClr>
                    <a:srgbClr val="002060"/>
                  </a:buClr>
                </a:pPr>
                <a:r>
                  <a:rPr kumimoji="1" lang="ja-JP" altLang="en-US" sz="1200" dirty="0">
                    <a:solidFill>
                      <a:schemeClr val="tx1"/>
                    </a:solidFill>
                    <a:latin typeface="+mn-ea"/>
                  </a:rPr>
                  <a:t>確立した成功モデルを他市場や新顧客層へ展開し、人材や仕組みを強化しながら持続的にスケールできる体制を整える</a:t>
                </a:r>
              </a:p>
            </p:txBody>
          </p:sp>
        </p:grpSp>
        <p:grpSp>
          <p:nvGrpSpPr>
            <p:cNvPr id="27" name="グループ化 26">
              <a:extLst>
                <a:ext uri="{FF2B5EF4-FFF2-40B4-BE49-F238E27FC236}">
                  <a16:creationId xmlns:a16="http://schemas.microsoft.com/office/drawing/2014/main" id="{B0463A38-0791-9DE2-2C8C-B4E7C7884A05}"/>
                </a:ext>
              </a:extLst>
            </p:cNvPr>
            <p:cNvGrpSpPr/>
            <p:nvPr/>
          </p:nvGrpSpPr>
          <p:grpSpPr>
            <a:xfrm>
              <a:off x="8388189" y="3792454"/>
              <a:ext cx="2571797" cy="2617593"/>
              <a:chOff x="519220" y="476021"/>
              <a:chExt cx="2571797" cy="2379630"/>
            </a:xfrm>
          </p:grpSpPr>
          <p:sp>
            <p:nvSpPr>
              <p:cNvPr id="28" name="正方形/長方形 27">
                <a:extLst>
                  <a:ext uri="{FF2B5EF4-FFF2-40B4-BE49-F238E27FC236}">
                    <a16:creationId xmlns:a16="http://schemas.microsoft.com/office/drawing/2014/main" id="{642613E7-0238-E66B-A553-BF3BE13C2B09}"/>
                  </a:ext>
                </a:extLst>
              </p:cNvPr>
              <p:cNvSpPr/>
              <p:nvPr/>
            </p:nvSpPr>
            <p:spPr>
              <a:xfrm>
                <a:off x="926832" y="476021"/>
                <a:ext cx="1756572" cy="3847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3600" b="1" dirty="0">
                    <a:solidFill>
                      <a:schemeClr val="bg1"/>
                    </a:solidFill>
                    <a:latin typeface="+mn-ea"/>
                  </a:rPr>
                  <a:t>Step 6</a:t>
                </a:r>
                <a:endParaRPr kumimoji="1" lang="ja-JP" altLang="en-US" sz="3600" b="1" dirty="0">
                  <a:solidFill>
                    <a:schemeClr val="bg1"/>
                  </a:solidFill>
                  <a:latin typeface="+mn-ea"/>
                </a:endParaRPr>
              </a:p>
            </p:txBody>
          </p:sp>
          <p:sp>
            <p:nvSpPr>
              <p:cNvPr id="29" name="正方形/長方形 28">
                <a:extLst>
                  <a:ext uri="{FF2B5EF4-FFF2-40B4-BE49-F238E27FC236}">
                    <a16:creationId xmlns:a16="http://schemas.microsoft.com/office/drawing/2014/main" id="{F8A74A54-FE06-81FC-DE06-68E02BE2BCCA}"/>
                  </a:ext>
                </a:extLst>
              </p:cNvPr>
              <p:cNvSpPr/>
              <p:nvPr/>
            </p:nvSpPr>
            <p:spPr>
              <a:xfrm>
                <a:off x="636120" y="1167115"/>
                <a:ext cx="2337997" cy="5121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800" b="1" dirty="0">
                    <a:solidFill>
                      <a:srgbClr val="002060"/>
                    </a:solidFill>
                    <a:latin typeface="+mn-ea"/>
                  </a:rPr>
                  <a:t>改善進化</a:t>
                </a:r>
              </a:p>
            </p:txBody>
          </p:sp>
          <p:sp>
            <p:nvSpPr>
              <p:cNvPr id="30" name="正方形/長方形 29">
                <a:extLst>
                  <a:ext uri="{FF2B5EF4-FFF2-40B4-BE49-F238E27FC236}">
                    <a16:creationId xmlns:a16="http://schemas.microsoft.com/office/drawing/2014/main" id="{196B33C7-A175-C1A6-B2AA-042BF4D5188E}"/>
                  </a:ext>
                </a:extLst>
              </p:cNvPr>
              <p:cNvSpPr/>
              <p:nvPr/>
            </p:nvSpPr>
            <p:spPr>
              <a:xfrm>
                <a:off x="519220" y="1730528"/>
                <a:ext cx="2571797" cy="11251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buClr>
                    <a:srgbClr val="002060"/>
                  </a:buClr>
                </a:pPr>
                <a:r>
                  <a:rPr kumimoji="1" lang="ja-JP" altLang="en-US" sz="1200" dirty="0">
                    <a:solidFill>
                      <a:schemeClr val="tx1"/>
                    </a:solidFill>
                    <a:latin typeface="+mn-ea"/>
                  </a:rPr>
                  <a:t>売上や利益だけでなく顧客満足度や継続率も指標に含めて成果を検証し、商品・戦略・組織を継続的にアップデートする</a:t>
                </a:r>
              </a:p>
            </p:txBody>
          </p:sp>
        </p:grpSp>
      </p:grpSp>
    </p:spTree>
    <p:extLst>
      <p:ext uri="{BB962C8B-B14F-4D97-AF65-F5344CB8AC3E}">
        <p14:creationId xmlns:p14="http://schemas.microsoft.com/office/powerpoint/2010/main" val="3947606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2165</TotalTime>
  <Words>286</Words>
  <Application>Microsoft Office PowerPoint</Application>
  <PresentationFormat>ワイド画面</PresentationFormat>
  <Paragraphs>29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2026-02-13T04:43:55Z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