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96709131-5C62-4060-A418-8871B1F758D7}" v="39" dt="2026-02-06T13:36:55.979"/>
    <p1510:client id="{A88AC44F-2D4B-4498-A046-CB820C5EADC8}" v="1" dt="2026-02-06T13:45:07.490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5:07.487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5:07.487" v="17172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81E3-5190-DC95-A890-06827D1B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98FD7E3-7E8E-AAAE-91AB-0E997369120E}"/>
              </a:ext>
            </a:extLst>
          </p:cNvPr>
          <p:cNvSpPr/>
          <p:nvPr/>
        </p:nvSpPr>
        <p:spPr>
          <a:xfrm>
            <a:off x="1" y="2033909"/>
            <a:ext cx="308008" cy="279018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02EE2F-18CA-7BD7-2462-42EA41C90EC3}"/>
              </a:ext>
            </a:extLst>
          </p:cNvPr>
          <p:cNvSpPr/>
          <p:nvPr/>
        </p:nvSpPr>
        <p:spPr>
          <a:xfrm>
            <a:off x="2143325" y="3067751"/>
            <a:ext cx="8704245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000" b="1" dirty="0">
                <a:solidFill>
                  <a:schemeClr val="tx1"/>
                </a:solidFill>
                <a:latin typeface="+mn-ea"/>
              </a:rPr>
              <a:t>今後の方向性について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4DC2081-CDC0-437F-3D54-A49D9AFF77B4}"/>
              </a:ext>
            </a:extLst>
          </p:cNvPr>
          <p:cNvSpPr/>
          <p:nvPr/>
        </p:nvSpPr>
        <p:spPr>
          <a:xfrm>
            <a:off x="964659" y="3067751"/>
            <a:ext cx="868526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4000" b="1" dirty="0">
                <a:solidFill>
                  <a:srgbClr val="FF0000"/>
                </a:solidFill>
                <a:latin typeface="+mn-ea"/>
              </a:rPr>
              <a:t>01</a:t>
            </a:r>
            <a:endParaRPr kumimoji="1" lang="ja-JP" altLang="en-US" sz="40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799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93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