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6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1924FF"/>
    <a:srgbClr val="9A0000"/>
    <a:srgbClr val="FFFFD5"/>
    <a:srgbClr val="FF66CC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DBCE76-5EEA-4688-B4E6-2D74E5C317FE}" v="1" dt="2026-02-06T00:27:06.337"/>
    <p1510:client id="{96709131-5C62-4060-A418-8871B1F758D7}" v="39" dt="2026-02-06T13:36:55.979"/>
    <p1510:client id="{AA82D4B3-3AF1-4AB9-9DFB-F17F2902E89D}" v="475" dt="2026-02-06T00:12:07.765"/>
    <p1510:client id="{DE062A16-BEA9-402F-8098-2AC7743A36A1}" v="1" dt="2026-02-06T13:45:52.0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77" d="100"/>
          <a:sy n="77" d="100"/>
        </p:scale>
        <p:origin x="5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13:45:52.007" v="17172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13:43:48.822" v="17171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add mod">
          <ac:chgData name="松浦英宗" userId="9b03fd3a-662f-49ff-9af1-1b93cf7aab22" providerId="ADAL" clId="{56E9DFAE-DDAD-4FCA-8AED-56B2D15DB479}" dt="2026-02-06T13:05:02.430" v="16134" actId="12789"/>
          <ac:spMkLst>
            <pc:docMk/>
            <pc:sldMk cId="177997972" sldId="6053"/>
            <ac:spMk id="3" creationId="{198FD7E3-7E8E-AAAE-91AB-0E997369120E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add mod">
          <ac:chgData name="松浦英宗" userId="9b03fd3a-662f-49ff-9af1-1b93cf7aab22" providerId="ADAL" clId="{56E9DFAE-DDAD-4FCA-8AED-56B2D15DB479}" dt="2026-02-06T13:07:10.773" v="16221" actId="1037"/>
          <ac:spMkLst>
            <pc:docMk/>
            <pc:sldMk cId="177997972" sldId="6053"/>
            <ac:spMk id="6" creationId="{8502EE2F-18CA-7BD7-2462-42EA41C90EC3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add mod">
          <ac:chgData name="松浦英宗" userId="9b03fd3a-662f-49ff-9af1-1b93cf7aab22" providerId="ADAL" clId="{56E9DFAE-DDAD-4FCA-8AED-56B2D15DB479}" dt="2026-02-06T13:07:03.340" v="16206" actId="1037"/>
          <ac:spMkLst>
            <pc:docMk/>
            <pc:sldMk cId="177997972" sldId="6053"/>
            <ac:spMk id="7" creationId="{C4DC2081-CDC0-437F-3D54-A49D9AFF77B4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del mod">
          <ac:chgData name="松浦英宗" userId="9b03fd3a-662f-49ff-9af1-1b93cf7aab22" providerId="ADAL" clId="{56E9DFAE-DDAD-4FCA-8AED-56B2D15DB479}" dt="2026-02-06T13:04:07.765" v="16098" actId="21"/>
          <ac:spMkLst>
            <pc:docMk/>
            <pc:sldMk cId="177997972" sldId="6053"/>
            <ac:spMk id="27" creationId="{198FD7E3-7E8E-AAAE-91AB-0E997369120E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30" creationId="{8018594E-D8FA-4A48-80E3-92A3A17FA2C9}"/>
          </ac:spMkLst>
        </pc:spChg>
        <pc:grpChg chg="add del mod">
          <ac:chgData name="松浦英宗" userId="9b03fd3a-662f-49ff-9af1-1b93cf7aab22" providerId="ADAL" clId="{56E9DFAE-DDAD-4FCA-8AED-56B2D15DB479}" dt="2026-02-06T13:04:11.395" v="16101" actId="478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del mod">
          <ac:chgData name="松浦英宗" userId="9b03fd3a-662f-49ff-9af1-1b93cf7aab22" providerId="ADAL" clId="{56E9DFAE-DDAD-4FCA-8AED-56B2D15DB479}" dt="2026-02-06T13:04:13.939" v="16102" actId="478"/>
          <ac:grpSpMkLst>
            <pc:docMk/>
            <pc:sldMk cId="177997972" sldId="6053"/>
            <ac:grpSpMk id="9" creationId="{62312CB0-3C4F-055F-36D0-F058331CC6AF}"/>
          </ac:grpSpMkLst>
        </pc:grpChg>
        <pc:grpChg chg="del">
          <ac:chgData name="松浦英宗" userId="9b03fd3a-662f-49ff-9af1-1b93cf7aab22" providerId="ADAL" clId="{56E9DFAE-DDAD-4FCA-8AED-56B2D15DB479}" dt="2026-02-06T13:04:07.765" v="16098" actId="21"/>
          <ac:grpSpMkLst>
            <pc:docMk/>
            <pc:sldMk cId="177997972" sldId="6053"/>
            <ac:grpSpMk id="10" creationId="{BA002143-9DCA-C316-7B4F-0DC684E4CFB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4206688282" sldId="6054"/>
        </pc:sldMkLst>
        <pc:spChg chg="add mod">
          <ac:chgData name="松浦英宗" userId="9b03fd3a-662f-49ff-9af1-1b93cf7aab22" providerId="ADAL" clId="{56E9DFAE-DDAD-4FCA-8AED-56B2D15DB479}" dt="2026-02-06T13:08:01.528" v="16266" actId="20577"/>
          <ac:spMkLst>
            <pc:docMk/>
            <pc:sldMk cId="4206688282" sldId="6054"/>
            <ac:spMk id="2" creationId="{91BBD5E5-C6B1-8C1D-6E3A-784C388F2FC5}"/>
          </ac:spMkLst>
        </pc:spChg>
        <pc:spChg chg="mod">
          <ac:chgData name="松浦英宗" userId="9b03fd3a-662f-49ff-9af1-1b93cf7aab22" providerId="ADAL" clId="{56E9DFAE-DDAD-4FCA-8AED-56B2D15DB479}" dt="2026-02-06T13:07:26.257" v="16225" actId="207"/>
          <ac:spMkLst>
            <pc:docMk/>
            <pc:sldMk cId="4206688282" sldId="6054"/>
            <ac:spMk id="3" creationId="{B7A998BD-2A2A-9382-CEBD-E16F264C8641}"/>
          </ac:spMkLst>
        </pc:spChg>
        <pc:spChg chg="add mod">
          <ac:chgData name="松浦英宗" userId="9b03fd3a-662f-49ff-9af1-1b93cf7aab22" providerId="ADAL" clId="{56E9DFAE-DDAD-4FCA-8AED-56B2D15DB479}" dt="2026-02-06T13:07:52.861" v="16237" actId="20577"/>
          <ac:spMkLst>
            <pc:docMk/>
            <pc:sldMk cId="4206688282" sldId="6054"/>
            <ac:spMk id="4" creationId="{4C862C0E-A66C-846E-BC32-6EEEA4799CFD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13:43:48.822" v="17171" actId="47"/>
        <pc:sldMkLst>
          <pc:docMk/>
          <pc:sldMk cId="1970621613" sldId="6055"/>
        </pc:sldMkLst>
        <pc:spChg chg="add mod ord">
          <ac:chgData name="松浦英宗" userId="9b03fd3a-662f-49ff-9af1-1b93cf7aab22" providerId="ADAL" clId="{56E9DFAE-DDAD-4FCA-8AED-56B2D15DB479}" dt="2026-02-06T13:09:15.537" v="16269" actId="207"/>
          <ac:spMkLst>
            <pc:docMk/>
            <pc:sldMk cId="1970621613" sldId="6055"/>
            <ac:spMk id="2" creationId="{92CA115A-9DC7-DFAA-D610-8B7B074320E4}"/>
          </ac:spMkLst>
        </pc:spChg>
        <pc:spChg chg="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3" creationId="{1A37EC95-530E-93D0-EA47-543E851516D7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4" creationId="{E3246EB3-1C85-E4ED-30D8-0AC769EBB47B}"/>
          </ac:spMkLst>
        </pc:spChg>
        <pc:spChg chg="add mod">
          <ac:chgData name="松浦英宗" userId="9b03fd3a-662f-49ff-9af1-1b93cf7aab22" providerId="ADAL" clId="{56E9DFAE-DDAD-4FCA-8AED-56B2D15DB479}" dt="2026-02-06T13:22:18.888" v="16863" actId="207"/>
          <ac:spMkLst>
            <pc:docMk/>
            <pc:sldMk cId="1970621613" sldId="6055"/>
            <ac:spMk id="5" creationId="{CBD34FD9-213F-13DF-98E2-ABF1BB52BFCA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6" creationId="{636877CA-20E2-3CCC-B853-B2C230556B3E}"/>
          </ac:spMkLst>
        </pc:spChg>
        <pc:spChg chg="add mod">
          <ac:chgData name="松浦英宗" userId="9b03fd3a-662f-49ff-9af1-1b93cf7aab22" providerId="ADAL" clId="{56E9DFAE-DDAD-4FCA-8AED-56B2D15DB479}" dt="2026-02-06T13:22:27.371" v="16865" actId="207"/>
          <ac:spMkLst>
            <pc:docMk/>
            <pc:sldMk cId="1970621613" sldId="6055"/>
            <ac:spMk id="7" creationId="{B5CDF4A0-25C0-144D-C406-881306E7A4FB}"/>
          </ac:spMkLst>
        </pc:spChg>
        <pc:spChg chg="add mod">
          <ac:chgData name="松浦英宗" userId="9b03fd3a-662f-49ff-9af1-1b93cf7aab22" providerId="ADAL" clId="{56E9DFAE-DDAD-4FCA-8AED-56B2D15DB479}" dt="2026-02-06T13:10:39.836" v="16452" actId="1036"/>
          <ac:spMkLst>
            <pc:docMk/>
            <pc:sldMk cId="1970621613" sldId="6055"/>
            <ac:spMk id="9" creationId="{E74598FE-53B0-F6CE-F89A-1A2D98FAEF6C}"/>
          </ac:spMkLst>
        </pc:spChg>
        <pc:grpChg chg="add mod">
          <ac:chgData name="松浦英宗" userId="9b03fd3a-662f-49ff-9af1-1b93cf7aab22" providerId="ADAL" clId="{56E9DFAE-DDAD-4FCA-8AED-56B2D15DB479}" dt="2026-02-06T13:11:05.203" v="16457" actId="14100"/>
          <ac:grpSpMkLst>
            <pc:docMk/>
            <pc:sldMk cId="1970621613" sldId="6055"/>
            <ac:grpSpMk id="8" creationId="{2887D571-AEEB-A34C-0CEA-D2011828DB5D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5:52.007" v="17172"/>
        <pc:sldMkLst>
          <pc:docMk/>
          <pc:sldMk cId="144955399" sldId="6056"/>
        </pc:sldMkLst>
        <pc:spChg chg="add mod">
          <ac:chgData name="松浦英宗" userId="9b03fd3a-662f-49ff-9af1-1b93cf7aab22" providerId="ADAL" clId="{56E9DFAE-DDAD-4FCA-8AED-56B2D15DB479}" dt="2026-02-06T13:22:05.241" v="16857" actId="20577"/>
          <ac:spMkLst>
            <pc:docMk/>
            <pc:sldMk cId="144955399" sldId="6056"/>
            <ac:spMk id="2" creationId="{D0510B9B-4D0C-92BC-9EFD-2353025D66C5}"/>
          </ac:spMkLst>
        </pc:spChg>
        <pc:spChg chg="mod">
          <ac:chgData name="松浦英宗" userId="9b03fd3a-662f-49ff-9af1-1b93cf7aab22" providerId="ADAL" clId="{56E9DFAE-DDAD-4FCA-8AED-56B2D15DB479}" dt="2026-02-06T13:12:38.575" v="16573" actId="113"/>
          <ac:spMkLst>
            <pc:docMk/>
            <pc:sldMk cId="144955399" sldId="6056"/>
            <ac:spMk id="3" creationId="{8DF5C756-B94F-0D00-1E55-AF7C00A2C2C2}"/>
          </ac:spMkLst>
        </pc:spChg>
        <pc:spChg chg="add mod ord">
          <ac:chgData name="松浦英宗" userId="9b03fd3a-662f-49ff-9af1-1b93cf7aab22" providerId="ADAL" clId="{56E9DFAE-DDAD-4FCA-8AED-56B2D15DB479}" dt="2026-02-06T13:13:12.262" v="16582" actId="14100"/>
          <ac:spMkLst>
            <pc:docMk/>
            <pc:sldMk cId="144955399" sldId="6056"/>
            <ac:spMk id="4" creationId="{4D948832-9BE3-0B87-999D-5A0D64442C8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593157037" sldId="6057"/>
        </pc:sldMkLst>
        <pc:spChg chg="add mod ord">
          <ac:chgData name="松浦英宗" userId="9b03fd3a-662f-49ff-9af1-1b93cf7aab22" providerId="ADAL" clId="{56E9DFAE-DDAD-4FCA-8AED-56B2D15DB479}" dt="2026-02-06T13:15:37.380" v="16587" actId="207"/>
          <ac:spMkLst>
            <pc:docMk/>
            <pc:sldMk cId="593157037" sldId="6057"/>
            <ac:spMk id="2" creationId="{D03FBDA6-E534-13F8-9251-8D115F06EA1D}"/>
          </ac:spMkLst>
        </pc:spChg>
        <pc:spChg chg="mod">
          <ac:chgData name="松浦英宗" userId="9b03fd3a-662f-49ff-9af1-1b93cf7aab22" providerId="ADAL" clId="{56E9DFAE-DDAD-4FCA-8AED-56B2D15DB479}" dt="2026-02-06T13:22:08.454" v="16859" actId="20577"/>
          <ac:spMkLst>
            <pc:docMk/>
            <pc:sldMk cId="593157037" sldId="6057"/>
            <ac:spMk id="3" creationId="{E80BBA0C-E836-D5A3-D2B6-0273B83C09BD}"/>
          </ac:spMkLst>
        </pc:spChg>
        <pc:spChg chg="add mod">
          <ac:chgData name="松浦英宗" userId="9b03fd3a-662f-49ff-9af1-1b93cf7aab22" providerId="ADAL" clId="{56E9DFAE-DDAD-4FCA-8AED-56B2D15DB479}" dt="2026-02-06T13:16:42.303" v="16699" actId="14100"/>
          <ac:spMkLst>
            <pc:docMk/>
            <pc:sldMk cId="593157037" sldId="6057"/>
            <ac:spMk id="4" creationId="{504298FA-C2E9-24DD-9789-7B00FE95A80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1990752366" sldId="6058"/>
        </pc:sldMkLst>
        <pc:spChg chg="add mod">
          <ac:chgData name="松浦英宗" userId="9b03fd3a-662f-49ff-9af1-1b93cf7aab22" providerId="ADAL" clId="{56E9DFAE-DDAD-4FCA-8AED-56B2D15DB479}" dt="2026-02-06T13:20:26.685" v="16830" actId="1036"/>
          <ac:spMkLst>
            <pc:docMk/>
            <pc:sldMk cId="1990752366" sldId="6058"/>
            <ac:spMk id="2" creationId="{E609CDE5-799D-C44D-28FC-B49264850633}"/>
          </ac:spMkLst>
        </pc:spChg>
        <pc:spChg chg="mod">
          <ac:chgData name="松浦英宗" userId="9b03fd3a-662f-49ff-9af1-1b93cf7aab22" providerId="ADAL" clId="{56E9DFAE-DDAD-4FCA-8AED-56B2D15DB479}" dt="2026-02-06T13:19:36.035" v="16706" actId="1076"/>
          <ac:spMkLst>
            <pc:docMk/>
            <pc:sldMk cId="1990752366" sldId="6058"/>
            <ac:spMk id="3" creationId="{FB278E97-C7EC-F22B-471D-CF8650812B8C}"/>
          </ac:spMkLst>
        </pc:spChg>
        <pc:spChg chg="add mod">
          <ac:chgData name="松浦英宗" userId="9b03fd3a-662f-49ff-9af1-1b93cf7aab22" providerId="ADAL" clId="{56E9DFAE-DDAD-4FCA-8AED-56B2D15DB479}" dt="2026-02-06T13:21:09.259" v="16836" actId="20577"/>
          <ac:spMkLst>
            <pc:docMk/>
            <pc:sldMk cId="1990752366" sldId="6058"/>
            <ac:spMk id="4" creationId="{14D841AA-C909-8636-CF70-F47300A47DDA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2943184930" sldId="6059"/>
        </pc:sldMkLst>
        <pc:spChg chg="add mod ord">
          <ac:chgData name="松浦英宗" userId="9b03fd3a-662f-49ff-9af1-1b93cf7aab22" providerId="ADAL" clId="{56E9DFAE-DDAD-4FCA-8AED-56B2D15DB479}" dt="2026-02-06T13:22:52.161" v="16868" actId="207"/>
          <ac:spMkLst>
            <pc:docMk/>
            <pc:sldMk cId="2943184930" sldId="6059"/>
            <ac:spMk id="2" creationId="{9C488439-224A-EF50-D62A-67C6E5336520}"/>
          </ac:spMkLst>
        </pc:spChg>
        <pc:spChg chg="mod">
          <ac:chgData name="松浦英宗" userId="9b03fd3a-662f-49ff-9af1-1b93cf7aab22" providerId="ADAL" clId="{56E9DFAE-DDAD-4FCA-8AED-56B2D15DB479}" dt="2026-02-06T13:23:45.290" v="16935" actId="20577"/>
          <ac:spMkLst>
            <pc:docMk/>
            <pc:sldMk cId="2943184930" sldId="6059"/>
            <ac:spMk id="3" creationId="{FAF328DB-F99A-3830-54DC-2B8EE7CDAD50}"/>
          </ac:spMkLst>
        </pc:spChg>
        <pc:spChg chg="add del mod">
          <ac:chgData name="松浦英宗" userId="9b03fd3a-662f-49ff-9af1-1b93cf7aab22" providerId="ADAL" clId="{56E9DFAE-DDAD-4FCA-8AED-56B2D15DB479}" dt="2026-02-06T13:24:08.473" v="16942" actId="478"/>
          <ac:spMkLst>
            <pc:docMk/>
            <pc:sldMk cId="2943184930" sldId="6059"/>
            <ac:spMk id="4" creationId="{1C2F7293-F272-C503-E7C5-BF6D18DFB46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598515536" sldId="6060"/>
        </pc:sldMkLst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2" creationId="{5523595C-BFC2-66C1-076F-C47405952402}"/>
          </ac:spMkLst>
        </pc:spChg>
        <pc:spChg chg="del">
          <ac:chgData name="松浦英宗" userId="9b03fd3a-662f-49ff-9af1-1b93cf7aab22" providerId="ADAL" clId="{56E9DFAE-DDAD-4FCA-8AED-56B2D15DB479}" dt="2026-02-06T13:31:44.257" v="16944" actId="478"/>
          <ac:spMkLst>
            <pc:docMk/>
            <pc:sldMk cId="598515536" sldId="6060"/>
            <ac:spMk id="3" creationId="{0745BB53-299E-732D-A13D-49EE5CBE0C25}"/>
          </ac:spMkLst>
        </pc:spChg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4" creationId="{ABB57A58-4842-593F-B126-F09E4FD078C6}"/>
          </ac:spMkLst>
        </pc:spChg>
        <pc:picChg chg="add mod ord modCrop">
          <ac:chgData name="松浦英宗" userId="9b03fd3a-662f-49ff-9af1-1b93cf7aab22" providerId="ADAL" clId="{56E9DFAE-DDAD-4FCA-8AED-56B2D15DB479}" dt="2026-02-06T13:33:56.340" v="17009"/>
          <ac:picMkLst>
            <pc:docMk/>
            <pc:sldMk cId="598515536" sldId="6060"/>
            <ac:picMk id="6" creationId="{EBBEA91B-5D2B-92E5-4DFB-1F6FE201F64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 del">
        <pc:chgData name="松浦英宗" userId="9b03fd3a-662f-49ff-9af1-1b93cf7aab22" providerId="ADAL" clId="{56E9DFAE-DDAD-4FCA-8AED-56B2D15DB479}" dt="2026-02-06T13:34:03.721" v="17010" actId="47"/>
        <pc:sldMkLst>
          <pc:docMk/>
          <pc:sldMk cId="3426083256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2953879739" sldId="6062"/>
        </pc:sldMkLst>
        <pc:spChg chg="add 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2" creationId="{743AD05A-BC86-9DFC-CB89-19BD2FF52DDA}"/>
          </ac:spMkLst>
        </pc:spChg>
        <pc:spChg chg="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3" creationId="{E516F748-DD2B-520E-9D4E-9E4D36CA87D9}"/>
          </ac:spMkLst>
        </pc:spChg>
        <pc:grpChg chg="add mod">
          <ac:chgData name="松浦英宗" userId="9b03fd3a-662f-49ff-9af1-1b93cf7aab22" providerId="ADAL" clId="{56E9DFAE-DDAD-4FCA-8AED-56B2D15DB479}" dt="2026-02-06T13:36:52.475" v="17169" actId="1037"/>
          <ac:grpSpMkLst>
            <pc:docMk/>
            <pc:sldMk cId="2953879739" sldId="6062"/>
            <ac:grpSpMk id="4" creationId="{5D1A7D75-7C7C-6937-C535-92BBCD17B4EF}"/>
          </ac:grpSpMkLst>
        </pc:grpChg>
        <pc:picChg chg="add mod">
          <ac:chgData name="松浦英宗" userId="9b03fd3a-662f-49ff-9af1-1b93cf7aab22" providerId="ADAL" clId="{56E9DFAE-DDAD-4FCA-8AED-56B2D15DB479}" dt="2026-02-06T13:36:55.979" v="17170"/>
          <ac:picMkLst>
            <pc:docMk/>
            <pc:sldMk cId="2953879739" sldId="6062"/>
            <ac:picMk id="6" creationId="{EDAAF0CE-EAA0-7ADC-D1B2-A43D4FF1C875}"/>
          </ac:picMkLst>
        </pc:picChg>
      </pc:sldChg>
      <pc:sldChg chg="addSp modSp add del mod ord">
        <pc:chgData name="松浦英宗" userId="9b03fd3a-662f-49ff-9af1-1b93cf7aab22" providerId="ADAL" clId="{56E9DFAE-DDAD-4FCA-8AED-56B2D15DB479}" dt="2026-02-06T13:43:48.822" v="17171" actId="47"/>
        <pc:sldMkLst>
          <pc:docMk/>
          <pc:sldMk cId="2004632467" sldId="6063"/>
        </pc:sldMkLst>
        <pc:spChg chg="add mod ord">
          <ac:chgData name="松浦英宗" userId="9b03fd3a-662f-49ff-9af1-1b93cf7aab22" providerId="ADAL" clId="{56E9DFAE-DDAD-4FCA-8AED-56B2D15DB479}" dt="2026-02-06T13:21:30.903" v="16852" actId="207"/>
          <ac:spMkLst>
            <pc:docMk/>
            <pc:sldMk cId="2004632467" sldId="6063"/>
            <ac:spMk id="3" creationId="{C4E33A51-F432-9D88-5E15-C01134817A75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8" creationId="{E335AB1C-8E20-D009-F74D-76943324A21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7" creationId="{198FD7E3-7E8E-AAAE-91AB-0E997369120E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AFFD5-2FC6-FCB6-EDCA-F8E6773C56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4D948832-9BE3-0B87-999D-5A0D64442C82}"/>
              </a:ext>
            </a:extLst>
          </p:cNvPr>
          <p:cNvSpPr/>
          <p:nvPr/>
        </p:nvSpPr>
        <p:spPr>
          <a:xfrm>
            <a:off x="277091" y="311728"/>
            <a:ext cx="11637818" cy="6234545"/>
          </a:xfrm>
          <a:prstGeom prst="roundRect">
            <a:avLst>
              <a:gd name="adj" fmla="val 607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DF5C756-B94F-0D00-1E55-AF7C00A2C2C2}"/>
              </a:ext>
            </a:extLst>
          </p:cNvPr>
          <p:cNvSpPr/>
          <p:nvPr/>
        </p:nvSpPr>
        <p:spPr>
          <a:xfrm>
            <a:off x="5339851" y="2808847"/>
            <a:ext cx="6318750" cy="12403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3600" b="1" dirty="0">
                <a:solidFill>
                  <a:schemeClr val="tx1"/>
                </a:solidFill>
                <a:latin typeface="+mn-ea"/>
              </a:rPr>
              <a:t>進捗状況の共有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0510B9B-4D0C-92BC-9EFD-2353025D66C5}"/>
              </a:ext>
            </a:extLst>
          </p:cNvPr>
          <p:cNvSpPr/>
          <p:nvPr/>
        </p:nvSpPr>
        <p:spPr>
          <a:xfrm>
            <a:off x="-1751235" y="755665"/>
            <a:ext cx="6427314" cy="53466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spcBef>
                <a:spcPts val="1200"/>
              </a:spcBef>
            </a:pPr>
            <a:r>
              <a:rPr lang="en-US" altLang="ja-JP" sz="34400" b="1" dirty="0">
                <a:solidFill>
                  <a:schemeClr val="tx1"/>
                </a:solidFill>
                <a:latin typeface="+mn-ea"/>
              </a:rPr>
              <a:t>03</a:t>
            </a:r>
            <a:endParaRPr kumimoji="1" lang="ja-JP" altLang="en-US" sz="344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4955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1783</TotalTime>
  <Words>92</Words>
  <Application>Microsoft Office PowerPoint</Application>
  <PresentationFormat>ワイド画面</PresentationFormat>
  <Paragraphs>13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2026-02-06T13:45:52Z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