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1924FF"/>
    <a:srgbClr val="9A0000"/>
    <a:srgbClr val="FFFFD5"/>
    <a:srgbClr val="FF66CC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DBCE76-5EEA-4688-B4E6-2D74E5C317FE}" v="1" dt="2026-02-06T00:27:06.337"/>
    <p1510:client id="{96709131-5C62-4060-A418-8871B1F758D7}" v="39" dt="2026-02-06T13:36:55.979"/>
    <p1510:client id="{A96C0164-98E7-49CE-92F9-46A255BFDA09}" v="1" dt="2026-02-06T13:46:10.050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13:46:10.048" v="17172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add mod">
          <ac:chgData name="松浦英宗" userId="9b03fd3a-662f-49ff-9af1-1b93cf7aab22" providerId="ADAL" clId="{56E9DFAE-DDAD-4FCA-8AED-56B2D15DB479}" dt="2026-02-06T13:05:02.430" v="16134" actId="12789"/>
          <ac:spMkLst>
            <pc:docMk/>
            <pc:sldMk cId="177997972" sldId="6053"/>
            <ac:spMk id="3" creationId="{198FD7E3-7E8E-AAAE-91AB-0E997369120E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add mod">
          <ac:chgData name="松浦英宗" userId="9b03fd3a-662f-49ff-9af1-1b93cf7aab22" providerId="ADAL" clId="{56E9DFAE-DDAD-4FCA-8AED-56B2D15DB479}" dt="2026-02-06T13:07:10.773" v="16221" actId="1037"/>
          <ac:spMkLst>
            <pc:docMk/>
            <pc:sldMk cId="177997972" sldId="6053"/>
            <ac:spMk id="6" creationId="{8502EE2F-18CA-7BD7-2462-42EA41C90EC3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add mod">
          <ac:chgData name="松浦英宗" userId="9b03fd3a-662f-49ff-9af1-1b93cf7aab22" providerId="ADAL" clId="{56E9DFAE-DDAD-4FCA-8AED-56B2D15DB479}" dt="2026-02-06T13:07:03.340" v="16206" actId="1037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13:46:10.048" v="17172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22E8A-C761-10D0-9106-78F127A71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2CA115A-9DC7-DFAA-D610-8B7B074320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887D571-AEEB-A34C-0CEA-D2011828DB5D}"/>
              </a:ext>
            </a:extLst>
          </p:cNvPr>
          <p:cNvGrpSpPr/>
          <p:nvPr/>
        </p:nvGrpSpPr>
        <p:grpSpPr>
          <a:xfrm>
            <a:off x="786165" y="2651277"/>
            <a:ext cx="3622205" cy="3374575"/>
            <a:chOff x="709163" y="2314704"/>
            <a:chExt cx="3622205" cy="3067796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1A37EC95-530E-93D0-EA47-543E851516D7}"/>
                </a:ext>
              </a:extLst>
            </p:cNvPr>
            <p:cNvSpPr/>
            <p:nvPr/>
          </p:nvSpPr>
          <p:spPr>
            <a:xfrm>
              <a:off x="709163" y="3139410"/>
              <a:ext cx="3622205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</a:t>
              </a:r>
              <a:r>
                <a:rPr lang="ja-JP" altLang="en-US" b="1" dirty="0">
                  <a:solidFill>
                    <a:schemeClr val="bg1"/>
                  </a:solidFill>
                  <a:latin typeface="+mn-ea"/>
                </a:rPr>
                <a:t>背景・目的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E3246EB3-1C85-E4ED-30D8-0AC769EBB47B}"/>
                </a:ext>
              </a:extLst>
            </p:cNvPr>
            <p:cNvSpPr/>
            <p:nvPr/>
          </p:nvSpPr>
          <p:spPr>
            <a:xfrm>
              <a:off x="709163" y="3607493"/>
              <a:ext cx="3622205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02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</a:t>
              </a:r>
              <a:r>
                <a:rPr lang="ja-JP" altLang="en-US" b="1" dirty="0">
                  <a:solidFill>
                    <a:schemeClr val="bg1"/>
                  </a:solidFill>
                  <a:latin typeface="+mn-ea"/>
                </a:rPr>
                <a:t>ご提案内容の骨子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BD34FD9-213F-13DF-98E2-ABF1BB52BFCA}"/>
                </a:ext>
              </a:extLst>
            </p:cNvPr>
            <p:cNvSpPr/>
            <p:nvPr/>
          </p:nvSpPr>
          <p:spPr>
            <a:xfrm>
              <a:off x="709163" y="4075577"/>
              <a:ext cx="3622205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03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支援内容の詳細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636877CA-20E2-3CCC-B853-B2C230556B3E}"/>
                </a:ext>
              </a:extLst>
            </p:cNvPr>
            <p:cNvSpPr/>
            <p:nvPr/>
          </p:nvSpPr>
          <p:spPr>
            <a:xfrm>
              <a:off x="709163" y="4543662"/>
              <a:ext cx="3622205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04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</a:t>
              </a:r>
              <a:r>
                <a:rPr lang="ja-JP" altLang="en-US" b="1" dirty="0">
                  <a:solidFill>
                    <a:schemeClr val="bg1"/>
                  </a:solidFill>
                  <a:latin typeface="+mn-ea"/>
                </a:rPr>
                <a:t>スケジュール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B5CDF4A0-25C0-144D-C406-881306E7A4FB}"/>
                </a:ext>
              </a:extLst>
            </p:cNvPr>
            <p:cNvSpPr/>
            <p:nvPr/>
          </p:nvSpPr>
          <p:spPr>
            <a:xfrm>
              <a:off x="709163" y="5011745"/>
              <a:ext cx="3622205" cy="3707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rgbClr val="00B050"/>
                  </a:solidFill>
                  <a:latin typeface="+mn-ea"/>
                </a:rPr>
                <a:t>05</a:t>
              </a:r>
              <a:r>
                <a:rPr kumimoji="1" lang="ja-JP" altLang="en-US" b="1" dirty="0">
                  <a:solidFill>
                    <a:srgbClr val="00B050"/>
                  </a:solidFill>
                  <a:latin typeface="+mn-ea"/>
                </a:rPr>
                <a:t>　</a:t>
              </a:r>
              <a:r>
                <a:rPr lang="ja-JP" altLang="en-US" b="1" dirty="0">
                  <a:solidFill>
                    <a:srgbClr val="00B050"/>
                  </a:solidFill>
                  <a:latin typeface="+mn-ea"/>
                </a:rPr>
                <a:t>費用</a:t>
              </a:r>
              <a:endParaRPr kumimoji="1" lang="ja-JP" altLang="en-US" b="1" dirty="0">
                <a:solidFill>
                  <a:srgbClr val="00B050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E74598FE-53B0-F6CE-F89A-1A2D98FAEF6C}"/>
                </a:ext>
              </a:extLst>
            </p:cNvPr>
            <p:cNvSpPr/>
            <p:nvPr/>
          </p:nvSpPr>
          <p:spPr>
            <a:xfrm>
              <a:off x="709163" y="2314704"/>
              <a:ext cx="3622205" cy="5971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4400" b="1" dirty="0">
                  <a:solidFill>
                    <a:schemeClr val="bg1"/>
                  </a:solidFill>
                  <a:latin typeface="+mn-ea"/>
                </a:rPr>
                <a:t>目次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0621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106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2026-02-06T13:46:10Z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