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1924FF"/>
    <a:srgbClr val="9A0000"/>
    <a:srgbClr val="FFFFD5"/>
    <a:srgbClr val="FF66CC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6E34EF-1D3C-4880-883D-11A3CDE4BA6A}" v="1" dt="2026-02-06T13:46:29.182"/>
    <p1510:client id="{76DBCE76-5EEA-4688-B4E6-2D74E5C317FE}" v="1" dt="2026-02-06T00:27:06.337"/>
    <p1510:client id="{96709131-5C62-4060-A418-8871B1F758D7}" v="39" dt="2026-02-06T13:36:55.979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13:46:29.180" v="17172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add mod">
          <ac:chgData name="松浦英宗" userId="9b03fd3a-662f-49ff-9af1-1b93cf7aab22" providerId="ADAL" clId="{56E9DFAE-DDAD-4FCA-8AED-56B2D15DB479}" dt="2026-02-06T13:05:02.430" v="16134" actId="12789"/>
          <ac:spMkLst>
            <pc:docMk/>
            <pc:sldMk cId="177997972" sldId="6053"/>
            <ac:spMk id="3" creationId="{198FD7E3-7E8E-AAAE-91AB-0E997369120E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add mod">
          <ac:chgData name="松浦英宗" userId="9b03fd3a-662f-49ff-9af1-1b93cf7aab22" providerId="ADAL" clId="{56E9DFAE-DDAD-4FCA-8AED-56B2D15DB479}" dt="2026-02-06T13:07:10.773" v="16221" actId="1037"/>
          <ac:spMkLst>
            <pc:docMk/>
            <pc:sldMk cId="177997972" sldId="6053"/>
            <ac:spMk id="6" creationId="{8502EE2F-18CA-7BD7-2462-42EA41C90EC3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add mod">
          <ac:chgData name="松浦英宗" userId="9b03fd3a-662f-49ff-9af1-1b93cf7aab22" providerId="ADAL" clId="{56E9DFAE-DDAD-4FCA-8AED-56B2D15DB479}" dt="2026-02-06T13:07:03.340" v="16206" actId="1037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6:29.180" v="17172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6CA1E-F417-82D9-1C43-0A6A5D906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278E97-C7EC-F22B-471D-CF8650812B8C}"/>
              </a:ext>
            </a:extLst>
          </p:cNvPr>
          <p:cNvSpPr/>
          <p:nvPr/>
        </p:nvSpPr>
        <p:spPr>
          <a:xfrm>
            <a:off x="1" y="0"/>
            <a:ext cx="12192000" cy="129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609CDE5-799D-C44D-28FC-B49264850633}"/>
              </a:ext>
            </a:extLst>
          </p:cNvPr>
          <p:cNvSpPr/>
          <p:nvPr/>
        </p:nvSpPr>
        <p:spPr>
          <a:xfrm>
            <a:off x="1007794" y="4301234"/>
            <a:ext cx="10176411" cy="77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400" b="1" dirty="0">
                <a:solidFill>
                  <a:schemeClr val="tx1"/>
                </a:solidFill>
                <a:latin typeface="+mn-ea"/>
              </a:rPr>
              <a:t>市場を取り巻く状況と、競合の動向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4D841AA-C909-8636-CF70-F47300A47DDA}"/>
              </a:ext>
            </a:extLst>
          </p:cNvPr>
          <p:cNvSpPr/>
          <p:nvPr/>
        </p:nvSpPr>
        <p:spPr>
          <a:xfrm>
            <a:off x="1007794" y="2695380"/>
            <a:ext cx="10176411" cy="15007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11500" b="1" dirty="0">
                <a:solidFill>
                  <a:schemeClr val="accent2"/>
                </a:solidFill>
                <a:latin typeface="+mn-ea"/>
              </a:rPr>
              <a:t>07</a:t>
            </a:r>
            <a:endParaRPr kumimoji="1" lang="ja-JP" altLang="en-US" sz="11500" b="1" dirty="0">
              <a:solidFill>
                <a:schemeClr val="accent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9075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97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2026-02-06T13:46:29Z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