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09131-5C62-4060-A418-8871B1F758D7}" v="45" dt="2026-02-06T13:47:10.928"/>
    <p1510:client id="{AD8173E1-754B-4F0C-9361-075804B75815}" v="376" dt="2026-02-07T02:51:41.846"/>
    <p1510:client id="{EE25AB0B-C772-4C76-81FA-1CDD34EC4DBE}" v="1" dt="2026-02-07T03:03:18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 snapToGrid="0">
      <p:cViewPr>
        <p:scale>
          <a:sx n="66" d="100"/>
          <a:sy n="66" d="100"/>
        </p:scale>
        <p:origin x="7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03:03:18.084" v="20074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3:02:01.426" v="2007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861357872" sldId="6057"/>
        </pc:sldMkLst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" creationId="{B2BC2440-CAED-002C-573B-17272FAB475C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8" creationId="{78A95BBA-6A82-8D4F-E888-1DF0364FCCCB}"/>
          </ac:spMkLst>
        </pc:spChg>
        <pc:grpChg chg="mod">
          <ac:chgData name="松浦英宗" userId="9b03fd3a-662f-49ff-9af1-1b93cf7aab22" providerId="ADAL" clId="{56E9DFAE-DDAD-4FCA-8AED-56B2D15DB479}" dt="2026-02-07T01:50:55.384" v="17905" actId="1076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01:52:25.648" v="17983" actId="12789"/>
          <ac:grpSpMkLst>
            <pc:docMk/>
            <pc:sldMk cId="2861357872" sldId="6057"/>
            <ac:grpSpMk id="29" creationId="{73DE551B-57DF-94A7-D484-37C069D0F560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3:03:18.084" v="20074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04CC-7DC3-8EC5-B41F-42E89DA26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山に囲まれた建物&#10;&#10;AI 生成コンテンツは誤りを含む可能性があります。">
            <a:extLst>
              <a:ext uri="{FF2B5EF4-FFF2-40B4-BE49-F238E27FC236}">
                <a16:creationId xmlns:a16="http://schemas.microsoft.com/office/drawing/2014/main" id="{9660E25A-CF55-53DF-5480-39E4E1337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889D14-FEFC-DBBF-AADB-9A3B457A605A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EFC7CA-2749-3B07-FCFE-A1B4399A5994}"/>
              </a:ext>
            </a:extLst>
          </p:cNvPr>
          <p:cNvSpPr/>
          <p:nvPr/>
        </p:nvSpPr>
        <p:spPr>
          <a:xfrm>
            <a:off x="156831" y="261478"/>
            <a:ext cx="10532137" cy="1057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8800" b="1" dirty="0">
                <a:solidFill>
                  <a:schemeClr val="bg1"/>
                </a:solidFill>
                <a:latin typeface="+mn-ea"/>
              </a:rPr>
              <a:t>COMPANY</a:t>
            </a:r>
            <a:endParaRPr kumimoji="1" lang="ja-JP" altLang="en-US" sz="8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3D76E4F-2231-CCA4-2792-7BF1145E1D02}"/>
              </a:ext>
            </a:extLst>
          </p:cNvPr>
          <p:cNvGrpSpPr/>
          <p:nvPr/>
        </p:nvGrpSpPr>
        <p:grpSpPr>
          <a:xfrm>
            <a:off x="6410115" y="3774542"/>
            <a:ext cx="5508313" cy="2769355"/>
            <a:chOff x="771315" y="3660242"/>
            <a:chExt cx="5508313" cy="276935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CE8700F-0A6D-C012-A45A-A3F28D189EBB}"/>
                </a:ext>
              </a:extLst>
            </p:cNvPr>
            <p:cNvGrpSpPr/>
            <p:nvPr/>
          </p:nvGrpSpPr>
          <p:grpSpPr>
            <a:xfrm>
              <a:off x="771315" y="3660242"/>
              <a:ext cx="5508313" cy="428401"/>
              <a:chOff x="5577743" y="1764796"/>
              <a:chExt cx="5496657" cy="269158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462056E-3E81-8A13-9A72-58BB4699FB74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会社名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38D816F-4C17-36E1-0CFF-45825B6310C7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キャリアフォーカス株式会社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09469D9-CF91-7AD9-476D-BCD88208C11E}"/>
                </a:ext>
              </a:extLst>
            </p:cNvPr>
            <p:cNvGrpSpPr/>
            <p:nvPr/>
          </p:nvGrpSpPr>
          <p:grpSpPr>
            <a:xfrm>
              <a:off x="771315" y="4245481"/>
              <a:ext cx="5508313" cy="428401"/>
              <a:chOff x="5577743" y="1764796"/>
              <a:chExt cx="5496657" cy="269158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9E2CE757-CF1D-43F5-C7FD-9F30CB3313B9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創業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C17EDBA-0BDE-EE5A-E699-689E67473189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b="1" dirty="0">
                    <a:solidFill>
                      <a:schemeClr val="bg1"/>
                    </a:solidFill>
                    <a:latin typeface="+mn-ea"/>
                  </a:rPr>
                  <a:t>2018</a:t>
                </a: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年</a:t>
                </a: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C6CBD7E-4661-8025-BA58-C651D50464F0}"/>
                </a:ext>
              </a:extLst>
            </p:cNvPr>
            <p:cNvGrpSpPr/>
            <p:nvPr/>
          </p:nvGrpSpPr>
          <p:grpSpPr>
            <a:xfrm>
              <a:off x="771315" y="4830719"/>
              <a:ext cx="5508313" cy="428401"/>
              <a:chOff x="5577743" y="1764796"/>
              <a:chExt cx="5496657" cy="269158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167BFBD-1177-E116-1E17-3738C4A1B3C3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所在地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888D126-7893-AB7D-F86B-8F479759F6DB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東京都新宿区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473BA204-6A13-67CD-BFE1-03D93022E182}"/>
                </a:ext>
              </a:extLst>
            </p:cNvPr>
            <p:cNvGrpSpPr/>
            <p:nvPr/>
          </p:nvGrpSpPr>
          <p:grpSpPr>
            <a:xfrm>
              <a:off x="771315" y="5415957"/>
              <a:ext cx="5508313" cy="428401"/>
              <a:chOff x="5577743" y="1764796"/>
              <a:chExt cx="5496657" cy="269158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D7123AD-50EE-FE04-F55F-2B70532882CE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事業概要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2DEC2DD-E66A-9C77-D7B4-BCCE5CA7E9FB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若手人材向けキャリア支援</a:t>
                </a: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BCA63300-8E75-3FD3-47D7-7C78541B99C8}"/>
                </a:ext>
              </a:extLst>
            </p:cNvPr>
            <p:cNvGrpSpPr/>
            <p:nvPr/>
          </p:nvGrpSpPr>
          <p:grpSpPr>
            <a:xfrm>
              <a:off x="771315" y="6001196"/>
              <a:ext cx="5508313" cy="428401"/>
              <a:chOff x="5577743" y="1764796"/>
              <a:chExt cx="5496657" cy="269158"/>
            </a:xfrm>
          </p:grpSpPr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A0670E3-6F9C-389E-7232-1D7DBC614B29}"/>
                  </a:ext>
                </a:extLst>
              </p:cNvPr>
              <p:cNvSpPr/>
              <p:nvPr/>
            </p:nvSpPr>
            <p:spPr>
              <a:xfrm>
                <a:off x="5577743" y="1764796"/>
                <a:ext cx="1642925" cy="269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登録者規模</a:t>
                </a: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FB5258D-7C75-DE6E-6A90-A5A2AA712E78}"/>
                  </a:ext>
                </a:extLst>
              </p:cNvPr>
              <p:cNvSpPr/>
              <p:nvPr/>
            </p:nvSpPr>
            <p:spPr>
              <a:xfrm>
                <a:off x="7398592" y="1764796"/>
                <a:ext cx="3675808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約</a:t>
                </a:r>
                <a:r>
                  <a:rPr kumimoji="1" lang="en-US" altLang="ja-JP" b="1" dirty="0">
                    <a:solidFill>
                      <a:schemeClr val="bg1"/>
                    </a:solidFill>
                    <a:latin typeface="+mn-ea"/>
                  </a:rPr>
                  <a:t>15,000</a:t>
                </a:r>
                <a:r>
                  <a:rPr kumimoji="1" lang="ja-JP" altLang="en-US" b="1" dirty="0">
                    <a:solidFill>
                      <a:schemeClr val="bg1"/>
                    </a:solidFill>
                    <a:latin typeface="+mn-ea"/>
                  </a:rPr>
                  <a:t>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05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110</Words>
  <Application>Microsoft Office PowerPoint</Application>
  <PresentationFormat>ワイド画面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2026-02-07T03:03:19Z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