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0F0D11-A823-40C4-ADAB-606134BF59CC}" v="1" dt="2026-02-07T03:05:31.819"/>
    <p1510:client id="{96709131-5C62-4060-A418-8871B1F758D7}" v="45" dt="2026-02-06T13:47:10.928"/>
    <p1510:client id="{AD8173E1-754B-4F0C-9361-075804B75815}" v="376" dt="2026-02-07T02:51:41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4660"/>
  </p:normalViewPr>
  <p:slideViewPr>
    <p:cSldViewPr snapToGrid="0">
      <p:cViewPr>
        <p:scale>
          <a:sx n="66" d="100"/>
          <a:sy n="66" d="100"/>
        </p:scale>
        <p:origin x="932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7T03:05:31.814" v="20074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" creationId="{ACB655DA-66A4-C463-DA89-FB33836AC726}"/>
          </ac:spMkLst>
        </pc:spChg>
        <pc:spChg chg="add del mod">
          <ac:chgData name="松浦英宗" userId="9b03fd3a-662f-49ff-9af1-1b93cf7aab22" providerId="ADAL" clId="{56E9DFAE-DDAD-4FCA-8AED-56B2D15DB479}" dt="2026-02-07T01:12:07.802" v="17176" actId="478"/>
          <ac:spMkLst>
            <pc:docMk/>
            <pc:sldMk cId="177997972" sldId="6053"/>
            <ac:spMk id="3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4" creationId="{5BDF6322-6F9F-37A6-AB03-AC93BAECFA50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6" creationId="{8502EE2F-18CA-7BD7-2462-42EA41C90EC3}"/>
          </ac:spMkLst>
        </pc:spChg>
        <pc:spChg chg="add del mod">
          <ac:chgData name="松浦英宗" userId="9b03fd3a-662f-49ff-9af1-1b93cf7aab22" providerId="ADAL" clId="{56E9DFAE-DDAD-4FCA-8AED-56B2D15DB479}" dt="2026-02-07T01:12:11.078" v="17177" actId="478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1" creationId="{05EE591A-F6D2-68F0-0C81-E0B81141DBC9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2" creationId="{CB8E8D57-D82C-4089-5277-878F3FE956FF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5" creationId="{60C79A41-7B6B-12FA-2498-4E3C8CACA297}"/>
          </ac:spMkLst>
        </pc:spChg>
        <pc:spChg chg="mod">
          <ac:chgData name="松浦英宗" userId="9b03fd3a-662f-49ff-9af1-1b93cf7aab22" providerId="ADAL" clId="{56E9DFAE-DDAD-4FCA-8AED-56B2D15DB479}" dt="2026-02-07T02:37:21.321" v="19529" actId="2711"/>
          <ac:spMkLst>
            <pc:docMk/>
            <pc:sldMk cId="177997972" sldId="6053"/>
            <ac:spMk id="16" creationId="{21FB8E6F-5FD7-F08D-C0DA-304F89D000E4}"/>
          </ac:spMkLst>
        </pc:spChg>
        <pc:spChg chg="mod">
          <ac:chgData name="松浦英宗" userId="9b03fd3a-662f-49ff-9af1-1b93cf7aab22" providerId="ADAL" clId="{56E9DFAE-DDAD-4FCA-8AED-56B2D15DB479}" dt="2026-02-07T01:17:40.618" v="17353" actId="20577"/>
          <ac:spMkLst>
            <pc:docMk/>
            <pc:sldMk cId="177997972" sldId="6053"/>
            <ac:spMk id="19" creationId="{782C0F8E-7986-6FB9-4BA5-0A9D13FF3CA0}"/>
          </ac:spMkLst>
        </pc:spChg>
        <pc:spChg chg="mod">
          <ac:chgData name="松浦英宗" userId="9b03fd3a-662f-49ff-9af1-1b93cf7aab22" providerId="ADAL" clId="{56E9DFAE-DDAD-4FCA-8AED-56B2D15DB479}" dt="2026-02-07T01:17:43.238" v="17355"/>
          <ac:spMkLst>
            <pc:docMk/>
            <pc:sldMk cId="177997972" sldId="6053"/>
            <ac:spMk id="20" creationId="{1C0545D5-C26E-C844-28E1-D98112ED52CA}"/>
          </ac:spMkLst>
        </pc:spChg>
        <pc:spChg chg="mod">
          <ac:chgData name="松浦英宗" userId="9b03fd3a-662f-49ff-9af1-1b93cf7aab22" providerId="ADAL" clId="{56E9DFAE-DDAD-4FCA-8AED-56B2D15DB479}" dt="2026-02-07T01:17:50.396" v="17368" actId="20577"/>
          <ac:spMkLst>
            <pc:docMk/>
            <pc:sldMk cId="177997972" sldId="6053"/>
            <ac:spMk id="23" creationId="{01919AEA-7B33-05DC-89E0-D86E2D708D75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4" creationId="{2EF51DF3-9A22-6A8C-5D09-355E37CF2C2C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7" creationId="{07F5BFD5-B100-354D-1A65-8F002131F758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mod">
          <ac:chgData name="松浦英宗" userId="9b03fd3a-662f-49ff-9af1-1b93cf7aab22" providerId="ADAL" clId="{56E9DFAE-DDAD-4FCA-8AED-56B2D15DB479}" dt="2026-02-07T01:18:02.916" v="17387"/>
          <ac:spMkLst>
            <pc:docMk/>
            <pc:sldMk cId="177997972" sldId="6053"/>
            <ac:spMk id="28" creationId="{8BBB497D-C575-1D5F-8BC7-AFAB8E127FC3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9" creationId="{25C36137-0482-7D4A-77A3-21F0BC6DE63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5" creationId="{25854800-D8D0-F0AD-EF57-1F8FEF408F62}"/>
          </ac:grpSpMkLst>
        </pc:gr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0" creationId="{B276CB29-6AF4-C2A1-4B5E-94CF0519C44B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4" creationId="{A4FA7E6A-041C-1523-ECFA-2BB661E201CC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8" creationId="{97C672D9-9D50-FECB-50E4-6452D66ABF79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2" creationId="{61C49E64-42B0-849D-90A7-E83CC55EDEBE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6" creationId="{98D21776-96FD-814C-BAFD-186F5CE83C52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30" creationId="{5D8B1AE0-0A31-5E25-889F-709691138A6E}"/>
          </ac:grpSpMkLst>
        </pc:grp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8" creationId="{457C0F03-B4B5-1109-7720-D7F8F4AF99F5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3" creationId="{ED09F75E-FD89-A736-BA7D-2C03F893DA8B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7" creationId="{AF415E08-9B42-364E-F0F9-0C947EADCB72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1" creationId="{6C6411C8-8743-CEAD-4255-F8394163979D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5" creationId="{F2B67CCF-F7E9-5EC0-9A8B-7876971CE9C0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7T03:05:31.814" v="20074"/>
        <pc:sldMkLst>
          <pc:docMk/>
          <pc:sldMk cId="1117618782" sldId="6054"/>
        </pc:sldMkLst>
        <pc:spChg chg="add mod">
          <ac:chgData name="松浦英宗" userId="9b03fd3a-662f-49ff-9af1-1b93cf7aab22" providerId="ADAL" clId="{56E9DFAE-DDAD-4FCA-8AED-56B2D15DB479}" dt="2026-02-07T01:19:55.732" v="17460" actId="1076"/>
          <ac:spMkLst>
            <pc:docMk/>
            <pc:sldMk cId="1117618782" sldId="6054"/>
            <ac:spMk id="2" creationId="{C7105FBF-A5AC-0EA3-D8AE-1C563886CFC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4" creationId="{425BBB00-2815-F0F3-513C-772BC35E4D6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5" creationId="{A709F6BC-D8C4-34CE-1325-4BBFAB8EC70E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6" creationId="{22406C8B-2230-8D2E-0FC5-786E3FC788F4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8" creationId="{73E61783-F164-A7AF-5E4B-6616749FD41C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9" creationId="{8566E802-1A66-3DA8-F222-6F2B9F6133C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1" creationId="{623C664F-47DE-9A1C-98AF-D02E08C26B62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2" creationId="{F9DE705A-B3DD-3FEE-813F-178C5082C9F7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4" creationId="{523328CC-39DE-B430-6B5F-5A5B6C61E74A}"/>
          </ac:spMkLst>
        </pc:spChg>
        <pc:spChg chg="mod">
          <ac:chgData name="松浦英宗" userId="9b03fd3a-662f-49ff-9af1-1b93cf7aab22" providerId="ADAL" clId="{56E9DFAE-DDAD-4FCA-8AED-56B2D15DB479}" dt="2026-02-07T01:28:17.139" v="17633" actId="20577"/>
          <ac:spMkLst>
            <pc:docMk/>
            <pc:sldMk cId="1117618782" sldId="6054"/>
            <ac:spMk id="15" creationId="{795BE54B-1A23-4947-D9E1-A6050F9DC332}"/>
          </ac:spMkLst>
        </pc:spChg>
        <pc:spChg chg="mod">
          <ac:chgData name="松浦英宗" userId="9b03fd3a-662f-49ff-9af1-1b93cf7aab22" providerId="ADAL" clId="{56E9DFAE-DDAD-4FCA-8AED-56B2D15DB479}" dt="2026-02-07T01:21:54.790" v="17578" actId="20577"/>
          <ac:spMkLst>
            <pc:docMk/>
            <pc:sldMk cId="1117618782" sldId="6054"/>
            <ac:spMk id="17" creationId="{C4ACAA8A-75BF-F4F2-A806-B5383F3E121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8" creationId="{6C9CED7A-54B9-19D5-7057-FF45650833D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20" creationId="{E9B18376-E24E-2205-3FD9-BE42C14BC69F}"/>
          </ac:spMkLst>
        </pc:spChg>
        <pc:spChg chg="mod">
          <ac:chgData name="松浦英宗" userId="9b03fd3a-662f-49ff-9af1-1b93cf7aab22" providerId="ADAL" clId="{56E9DFAE-DDAD-4FCA-8AED-56B2D15DB479}" dt="2026-02-07T01:22:07.266" v="17597"/>
          <ac:spMkLst>
            <pc:docMk/>
            <pc:sldMk cId="1117618782" sldId="6054"/>
            <ac:spMk id="21" creationId="{6FACDBFE-9F3C-F227-EB3E-A3761A9F4B0B}"/>
          </ac:spMkLst>
        </pc:s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3" creationId="{ADA445C0-50F6-6318-BCE9-99C0F64C12BA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7" creationId="{5CAA6A54-845A-3850-5998-9E97EB000ECC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0" creationId="{C0D67568-AB9B-0D51-C2B3-2298BD574905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3" creationId="{747031B8-6870-9122-01EE-6813E923A94D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6" creationId="{35C3047A-945F-9B3E-8851-643DE5FCF11B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9" creationId="{A3B7BCFE-F294-7F07-6AA3-A7A8DCC244B7}"/>
          </ac:grpSpMkLst>
        </pc:grpChg>
        <pc:grpChg chg="add mod">
          <ac:chgData name="松浦英宗" userId="9b03fd3a-662f-49ff-9af1-1b93cf7aab22" providerId="ADAL" clId="{56E9DFAE-DDAD-4FCA-8AED-56B2D15DB479}" dt="2026-02-07T01:21:00.578" v="17506" actId="1038"/>
          <ac:grpSpMkLst>
            <pc:docMk/>
            <pc:sldMk cId="1117618782" sldId="6054"/>
            <ac:grpSpMk id="22" creationId="{BB9100FD-39ED-CEEA-F6F9-94EFA03FD009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4211309919" sldId="6055"/>
        </pc:sldMkLst>
        <pc:spChg chg="add mo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" creationId="{6C1973CC-366E-61EC-5F98-F1094740BB34}"/>
          </ac:spMkLst>
        </pc:spChg>
        <pc:spChg chg="add 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3" creationId="{930DC3BB-6A5E-DB79-E148-72823C0A6CAD}"/>
          </ac:spMkLst>
        </pc:spChg>
        <pc:spChg chg="del mod">
          <ac:chgData name="松浦英宗" userId="9b03fd3a-662f-49ff-9af1-1b93cf7aab22" providerId="ADAL" clId="{56E9DFAE-DDAD-4FCA-8AED-56B2D15DB479}" dt="2026-02-07T01:25:28.173" v="17599" actId="478"/>
          <ac:spMkLst>
            <pc:docMk/>
            <pc:sldMk cId="4211309919" sldId="6055"/>
            <ac:spMk id="6" creationId="{73525504-87E9-65A4-3D40-D2C101D72BA4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2" creationId="{4A79BA15-766E-3D53-97C5-273F2C82EBC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3" creationId="{C5489F89-3170-2276-0B3C-977742A5D894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4" creationId="{41C82668-CF4B-4E3B-D235-C677B9C46B2D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5" creationId="{1E8F58B4-022D-71F9-15F8-98384C507F48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6" creationId="{126120B3-A37F-F26C-C67A-4C57BE478316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7" creationId="{CF39A2F5-A537-78BB-9EF5-92798FEEF8F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8" creationId="{554744E1-70A0-F0AF-ADFE-9C60BDED0C47}"/>
          </ac:spMkLst>
        </pc:spChg>
        <pc:spChg chg="mod">
          <ac:chgData name="松浦英宗" userId="9b03fd3a-662f-49ff-9af1-1b93cf7aab22" providerId="ADAL" clId="{56E9DFAE-DDAD-4FCA-8AED-56B2D15DB479}" dt="2026-02-07T01:27:58.015" v="17623" actId="20577"/>
          <ac:spMkLst>
            <pc:docMk/>
            <pc:sldMk cId="4211309919" sldId="6055"/>
            <ac:spMk id="19" creationId="{D330D7EE-2EBB-4425-4C10-2EA83141AF0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0" creationId="{14D5FA2C-FA59-0DFB-8BD7-C028D68041F4}"/>
          </ac:spMkLst>
        </pc:spChg>
        <pc:spChg chg="mod">
          <ac:chgData name="松浦英宗" userId="9b03fd3a-662f-49ff-9af1-1b93cf7aab22" providerId="ADAL" clId="{56E9DFAE-DDAD-4FCA-8AED-56B2D15DB479}" dt="2026-02-07T01:27:49.551" v="17619"/>
          <ac:spMkLst>
            <pc:docMk/>
            <pc:sldMk cId="4211309919" sldId="6055"/>
            <ac:spMk id="21" creationId="{3684B468-D00E-613D-7BA8-23DB0B82364B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2" creationId="{FA52E65F-8942-5F67-006B-C705CA98328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3" creationId="{586AC0E6-B124-1513-BFEC-5A17E633BB99}"/>
          </ac:spMkLst>
        </pc:spChg>
        <pc:spChg chg="add mod or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5" creationId="{01148A0B-4ACA-83FD-D749-DC3BA126A553}"/>
          </ac:spMkLst>
        </pc:spChg>
        <pc:spChg chg="add mod or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6" creationId="{770522E7-5700-A170-4A0C-9C57E7FB3ED7}"/>
          </ac:spMkLst>
        </pc:spChg>
        <pc:grpChg chg="mod">
          <ac:chgData name="松浦英宗" userId="9b03fd3a-662f-49ff-9af1-1b93cf7aab22" providerId="ADAL" clId="{56E9DFAE-DDAD-4FCA-8AED-56B2D15DB479}" dt="2026-02-07T01:26:34.552" v="17611" actId="14100"/>
          <ac:grpSpMkLst>
            <pc:docMk/>
            <pc:sldMk cId="4211309919" sldId="6055"/>
            <ac:grpSpMk id="4" creationId="{C8961E8C-D5E7-9E05-55FA-DD7E16909392}"/>
          </ac:grpSpMkLst>
        </pc:grpChg>
        <pc:grpChg chg="add mod">
          <ac:chgData name="松浦英宗" userId="9b03fd3a-662f-49ff-9af1-1b93cf7aab22" providerId="ADAL" clId="{56E9DFAE-DDAD-4FCA-8AED-56B2D15DB479}" dt="2026-02-07T01:44:20.856" v="17774" actId="14100"/>
          <ac:grpSpMkLst>
            <pc:docMk/>
            <pc:sldMk cId="4211309919" sldId="6055"/>
            <ac:grpSpMk id="27" creationId="{816BBD01-3AC8-5AFF-61C1-C6651B079EC2}"/>
          </ac:grpSpMkLst>
        </pc:grpChg>
        <pc:picChg chg="add mod modCrop">
          <ac:chgData name="松浦英宗" userId="9b03fd3a-662f-49ff-9af1-1b93cf7aab22" providerId="ADAL" clId="{56E9DFAE-DDAD-4FCA-8AED-56B2D15DB479}" dt="2026-02-07T01:43:23.336" v="17761" actId="1037"/>
          <ac:picMkLst>
            <pc:docMk/>
            <pc:sldMk cId="4211309919" sldId="6055"/>
            <ac:picMk id="24" creationId="{191307B7-D219-3EB5-A785-FFD988AFA585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626243630" sldId="6056"/>
        </pc:sldMkLst>
        <pc:spChg chg="add del mod or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" creationId="{5A36ED6F-0D28-8A43-1FC9-095D5FCBD473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4" creationId="{56503ED7-7C51-C990-FC3C-E72E461F6AE6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5" creationId="{3D95EAF1-1C5A-B6F0-23CF-5829C7305813}"/>
          </ac:spMkLst>
        </pc:spChg>
        <pc:spChg chg="add del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6" creationId="{512E96DB-CF2D-CFC3-871E-BAA52C3FAB9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9" creationId="{486DA5EB-E6A5-974D-98F3-3FA79B1A404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0" creationId="{F01E2031-C4DB-60CA-C51C-C851D7A1866C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3" creationId="{5CEB86B9-29CF-9C5F-4D86-7B91B5E7E0B2}"/>
          </ac:spMkLst>
        </pc:spChg>
        <pc:spChg chg="del mod topLvl">
          <ac:chgData name="松浦英宗" userId="9b03fd3a-662f-49ff-9af1-1b93cf7aab22" providerId="ADAL" clId="{56E9DFAE-DDAD-4FCA-8AED-56B2D15DB479}" dt="2026-02-07T02:38:35.302" v="19542" actId="478"/>
          <ac:spMkLst>
            <pc:docMk/>
            <pc:sldMk cId="2626243630" sldId="6056"/>
            <ac:spMk id="14" creationId="{671A2D98-C3AB-4BDB-A6E6-0F19A0B4A0F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7" creationId="{DA59C3D6-E1F0-DC75-4055-DB55E8AB188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8" creationId="{39355661-7FF9-1A59-2D4D-ACE4E1E5932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1" creationId="{C18E0A60-5037-FA12-396A-DFAB856362A0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2" creationId="{3AE74E2E-3FA4-DDEA-067D-3DAAF35D5CBD}"/>
          </ac:spMkLst>
        </pc:spChg>
        <pc:spChg chg="del mod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5" creationId="{A078DE05-5109-D2C1-53B1-F3EB03C1388D}"/>
          </ac:spMkLst>
        </pc:spChg>
        <pc:spChg chg="del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6" creationId="{B73AD999-F1F4-A53F-83CB-374F70E4FCD3}"/>
          </ac:spMkLst>
        </pc:spChg>
        <pc:spChg chg="add del mod">
          <ac:chgData name="松浦英宗" userId="9b03fd3a-662f-49ff-9af1-1b93cf7aab22" providerId="ADAL" clId="{56E9DFAE-DDAD-4FCA-8AED-56B2D15DB479}" dt="2026-02-07T01:49:09.928" v="17880" actId="478"/>
          <ac:spMkLst>
            <pc:docMk/>
            <pc:sldMk cId="2626243630" sldId="6056"/>
            <ac:spMk id="28" creationId="{A8FD51EE-7C9C-E043-AD85-E375311BCD70}"/>
          </ac:spMkLst>
        </pc:spChg>
        <pc:spChg chg="add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9" creationId="{0D148E51-915B-7707-BEDE-B34BE2CF1CF9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3" creationId="{E4B0DB02-C59F-1D2E-9881-2706F71F5675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4" creationId="{6B81257B-6BF4-CF8B-8B62-9E30D810B548}"/>
          </ac:spMkLst>
        </pc:spChg>
        <pc:spChg chg="add mod">
          <ac:chgData name="松浦英宗" userId="9b03fd3a-662f-49ff-9af1-1b93cf7aab22" providerId="ADAL" clId="{56E9DFAE-DDAD-4FCA-8AED-56B2D15DB479}" dt="2026-02-07T02:38:31.775" v="19541"/>
          <ac:spMkLst>
            <pc:docMk/>
            <pc:sldMk cId="2626243630" sldId="6056"/>
            <ac:spMk id="35" creationId="{709424D9-7A9E-CFC7-E696-028529888CAE}"/>
          </ac:spMkLst>
        </pc:s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3" creationId="{9CA61C1A-E65F-9CFC-B458-DB8D13AB4E1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8" creationId="{12A5F116-99DF-0B9A-7972-257E46FAA8BA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2" creationId="{92AC0C03-A9C6-8C84-A801-CA7A330F7DCE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6" creationId="{6FBEF749-0BB7-A973-B6DB-86FB738788F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20" creationId="{6740771C-A0B1-28A5-7B07-D6D2CF49862E}"/>
          </ac:grpSpMkLst>
        </pc:grpChg>
        <pc:grpChg chg="del mod">
          <ac:chgData name="松浦英宗" userId="9b03fd3a-662f-49ff-9af1-1b93cf7aab22" providerId="ADAL" clId="{56E9DFAE-DDAD-4FCA-8AED-56B2D15DB479}" dt="2026-02-07T01:48:11.376" v="17848" actId="478"/>
          <ac:grpSpMkLst>
            <pc:docMk/>
            <pc:sldMk cId="2626243630" sldId="6056"/>
            <ac:grpSpMk id="24" creationId="{F9440FF4-D000-17E6-E8DB-992C3926F3B7}"/>
          </ac:grpSpMkLst>
        </pc:grpChg>
        <pc:grpChg chg="add mod">
          <ac:chgData name="松浦英宗" userId="9b03fd3a-662f-49ff-9af1-1b93cf7aab22" providerId="ADAL" clId="{56E9DFAE-DDAD-4FCA-8AED-56B2D15DB479}" dt="2026-02-07T01:53:06.785" v="18029" actId="1037"/>
          <ac:grpSpMkLst>
            <pc:docMk/>
            <pc:sldMk cId="2626243630" sldId="6056"/>
            <ac:grpSpMk id="27" creationId="{194BDE4A-9F2F-DF67-7D2F-BE4834DCFD1D}"/>
          </ac:grpSpMkLst>
        </pc:grpChg>
        <pc:grpChg chg="add mod">
          <ac:chgData name="松浦英宗" userId="9b03fd3a-662f-49ff-9af1-1b93cf7aab22" providerId="ADAL" clId="{56E9DFAE-DDAD-4FCA-8AED-56B2D15DB479}" dt="2026-02-07T01:55:46.822" v="18056" actId="164"/>
          <ac:grpSpMkLst>
            <pc:docMk/>
            <pc:sldMk cId="2626243630" sldId="6056"/>
            <ac:grpSpMk id="32" creationId="{2D34FBCD-D454-5910-9AB8-6E6BDCFCBA0E}"/>
          </ac:grpSpMkLst>
        </pc:grpChg>
        <pc:picChg chg="add mod">
          <ac:chgData name="松浦英宗" userId="9b03fd3a-662f-49ff-9af1-1b93cf7aab22" providerId="ADAL" clId="{56E9DFAE-DDAD-4FCA-8AED-56B2D15DB479}" dt="2026-02-07T01:55:46.822" v="18056" actId="164"/>
          <ac:picMkLst>
            <pc:docMk/>
            <pc:sldMk cId="2626243630" sldId="6056"/>
            <ac:picMk id="31" creationId="{D7588C7C-5F7E-3247-D3E5-3E29C78FBDFC}"/>
          </ac:picMkLst>
        </pc:pic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7" creationId="{D0AA9C9D-1A00-E1D5-0063-AC9792A878CE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1" creationId="{F2482F53-759C-8F90-2573-EC148CE8F14A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5" creationId="{D69CD128-234D-AEFC-9429-3AB2DFC95547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9" creationId="{D06D608F-9867-9163-1CB9-1AA65BAF74E4}"/>
          </ac:cxnSpMkLst>
        </pc:cxnChg>
        <pc:cxnChg chg="del mod">
          <ac:chgData name="松浦英宗" userId="9b03fd3a-662f-49ff-9af1-1b93cf7aab22" providerId="ADAL" clId="{56E9DFAE-DDAD-4FCA-8AED-56B2D15DB479}" dt="2026-02-07T01:48:11.376" v="17848" actId="478"/>
          <ac:cxnSpMkLst>
            <pc:docMk/>
            <pc:sldMk cId="2626243630" sldId="6056"/>
            <ac:cxnSpMk id="23" creationId="{A64DBB2A-96FF-B2D5-DADB-1144F48EB834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861357872" sldId="6057"/>
        </pc:sldMkLst>
        <pc:spChg chg="add mod">
          <ac:chgData name="松浦英宗" userId="9b03fd3a-662f-49ff-9af1-1b93cf7aab22" providerId="ADAL" clId="{56E9DFAE-DDAD-4FCA-8AED-56B2D15DB479}" dt="2026-02-07T01:52:24.389" v="17982" actId="164"/>
          <ac:spMkLst>
            <pc:docMk/>
            <pc:sldMk cId="2861357872" sldId="6057"/>
            <ac:spMk id="2" creationId="{B2BC2440-CAED-002C-573B-17272FAB475C}"/>
          </ac:spMkLst>
        </pc:spChg>
        <pc:spChg chg="del mod">
          <ac:chgData name="松浦英宗" userId="9b03fd3a-662f-49ff-9af1-1b93cf7aab22" providerId="ADAL" clId="{56E9DFAE-DDAD-4FCA-8AED-56B2D15DB479}" dt="2026-02-07T01:49:59.341" v="17883" actId="478"/>
          <ac:spMkLst>
            <pc:docMk/>
            <pc:sldMk cId="2861357872" sldId="6057"/>
            <ac:spMk id="6" creationId="{EFA09957-DB28-D8F3-3140-1119CE108B99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16" creationId="{110AD690-F47A-8EF2-FBA1-7CBF7AB74DDF}"/>
          </ac:spMkLst>
        </pc:spChg>
        <pc:spChg chg="mod">
          <ac:chgData name="松浦英宗" userId="9b03fd3a-662f-49ff-9af1-1b93cf7aab22" providerId="ADAL" clId="{56E9DFAE-DDAD-4FCA-8AED-56B2D15DB479}" dt="2026-02-07T01:52:03.048" v="17943"/>
          <ac:spMkLst>
            <pc:docMk/>
            <pc:sldMk cId="2861357872" sldId="6057"/>
            <ac:spMk id="17" creationId="{D3BACC01-E912-0ADD-B25C-631495DF3635}"/>
          </ac:spMkLst>
        </pc:spChg>
        <pc:spChg chg="mod">
          <ac:chgData name="松浦英宗" userId="9b03fd3a-662f-49ff-9af1-1b93cf7aab22" providerId="ADAL" clId="{56E9DFAE-DDAD-4FCA-8AED-56B2D15DB479}" dt="2026-02-07T01:52:00.122" v="17941" actId="20577"/>
          <ac:spMkLst>
            <pc:docMk/>
            <pc:sldMk cId="2861357872" sldId="6057"/>
            <ac:spMk id="18" creationId="{CAB8828F-77E0-C157-4356-51F5CA185BC7}"/>
          </ac:spMkLst>
        </pc:spChg>
        <pc:spChg chg="mod">
          <ac:chgData name="松浦英宗" userId="9b03fd3a-662f-49ff-9af1-1b93cf7aab22" providerId="ADAL" clId="{56E9DFAE-DDAD-4FCA-8AED-56B2D15DB479}" dt="2026-02-07T01:52:05.395" v="17944" actId="20577"/>
          <ac:spMkLst>
            <pc:docMk/>
            <pc:sldMk cId="2861357872" sldId="6057"/>
            <ac:spMk id="19" creationId="{FF78ADE3-E04A-F97A-579B-EA6CBFE0EDC3}"/>
          </ac:spMkLst>
        </pc:spChg>
        <pc:spChg chg="mod">
          <ac:chgData name="松浦英宗" userId="9b03fd3a-662f-49ff-9af1-1b93cf7aab22" providerId="ADAL" clId="{56E9DFAE-DDAD-4FCA-8AED-56B2D15DB479}" dt="2026-02-07T01:51:49.576" v="17922" actId="20577"/>
          <ac:spMkLst>
            <pc:docMk/>
            <pc:sldMk cId="2861357872" sldId="6057"/>
            <ac:spMk id="20" creationId="{E05CA1D2-6142-FF23-C4C7-DE0B6BDD82A4}"/>
          </ac:spMkLst>
        </pc:spChg>
        <pc:spChg chg="mod">
          <ac:chgData name="松浦英宗" userId="9b03fd3a-662f-49ff-9af1-1b93cf7aab22" providerId="ADAL" clId="{56E9DFAE-DDAD-4FCA-8AED-56B2D15DB479}" dt="2026-02-07T01:51:52.714" v="17924"/>
          <ac:spMkLst>
            <pc:docMk/>
            <pc:sldMk cId="2861357872" sldId="6057"/>
            <ac:spMk id="21" creationId="{9CE01DA6-2CDD-2698-5266-6D9EBB13369B}"/>
          </ac:spMkLst>
        </pc:spChg>
        <pc:spChg chg="mod">
          <ac:chgData name="松浦英宗" userId="9b03fd3a-662f-49ff-9af1-1b93cf7aab22" providerId="ADAL" clId="{56E9DFAE-DDAD-4FCA-8AED-56B2D15DB479}" dt="2026-02-07T01:51:42.483" v="17919" actId="20577"/>
          <ac:spMkLst>
            <pc:docMk/>
            <pc:sldMk cId="2861357872" sldId="6057"/>
            <ac:spMk id="22" creationId="{DD92949A-3658-2EFE-6785-3443DB638E81}"/>
          </ac:spMkLst>
        </pc:spChg>
        <pc:spChg chg="mod">
          <ac:chgData name="松浦英宗" userId="9b03fd3a-662f-49ff-9af1-1b93cf7aab22" providerId="ADAL" clId="{56E9DFAE-DDAD-4FCA-8AED-56B2D15DB479}" dt="2026-02-07T02:37:31.574" v="19530" actId="2711"/>
          <ac:spMkLst>
            <pc:docMk/>
            <pc:sldMk cId="2861357872" sldId="6057"/>
            <ac:spMk id="23" creationId="{FEC86870-9600-454D-A444-DE3E805EAB0C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4" creationId="{8A4A59CB-F246-9CB3-A3E8-6A87A5183637}"/>
          </ac:spMkLst>
        </pc:spChg>
        <pc:spChg chg="mod">
          <ac:chgData name="松浦英宗" userId="9b03fd3a-662f-49ff-9af1-1b93cf7aab22" providerId="ADAL" clId="{56E9DFAE-DDAD-4FCA-8AED-56B2D15DB479}" dt="2026-02-07T01:51:36.325" v="17909"/>
          <ac:spMkLst>
            <pc:docMk/>
            <pc:sldMk cId="2861357872" sldId="6057"/>
            <ac:spMk id="25" creationId="{07A42377-E3F3-F88B-3972-6394E1058033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6" creationId="{3E8D2080-04AB-5123-5BE2-7CC1AE3C80AC}"/>
          </ac:spMkLst>
        </pc:spChg>
        <pc:spChg chg="mod">
          <ac:chgData name="松浦英宗" userId="9b03fd3a-662f-49ff-9af1-1b93cf7aab22" providerId="ADAL" clId="{56E9DFAE-DDAD-4FCA-8AED-56B2D15DB479}" dt="2026-02-07T01:51:30.655" v="17907"/>
          <ac:spMkLst>
            <pc:docMk/>
            <pc:sldMk cId="2861357872" sldId="6057"/>
            <ac:spMk id="27" creationId="{8597E1F2-E4C0-E920-8E0D-8B60EB5AE2BC}"/>
          </ac:spMkLst>
        </pc:spChg>
        <pc:spChg chg="add mod">
          <ac:chgData name="松浦英宗" userId="9b03fd3a-662f-49ff-9af1-1b93cf7aab22" providerId="ADAL" clId="{56E9DFAE-DDAD-4FCA-8AED-56B2D15DB479}" dt="2026-02-07T01:52:24.389" v="17982" actId="164"/>
          <ac:spMkLst>
            <pc:docMk/>
            <pc:sldMk cId="2861357872" sldId="6057"/>
            <ac:spMk id="28" creationId="{78A95BBA-6A82-8D4F-E888-1DF0364FCCCB}"/>
          </ac:spMkLst>
        </pc:spChg>
        <pc:grpChg chg="mod">
          <ac:chgData name="松浦英宗" userId="9b03fd3a-662f-49ff-9af1-1b93cf7aab22" providerId="ADAL" clId="{56E9DFAE-DDAD-4FCA-8AED-56B2D15DB479}" dt="2026-02-07T01:50:55.384" v="17905" actId="1076"/>
          <ac:grpSpMkLst>
            <pc:docMk/>
            <pc:sldMk cId="2861357872" sldId="6057"/>
            <ac:grpSpMk id="3" creationId="{ACDA91C4-BD89-1051-9A45-3F0C78A59449}"/>
          </ac:grpSpMkLst>
        </pc:grpChg>
        <pc:grpChg chg="add mod">
          <ac:chgData name="松浦英宗" userId="9b03fd3a-662f-49ff-9af1-1b93cf7aab22" providerId="ADAL" clId="{56E9DFAE-DDAD-4FCA-8AED-56B2D15DB479}" dt="2026-02-07T01:52:25.648" v="17983" actId="12789"/>
          <ac:grpSpMkLst>
            <pc:docMk/>
            <pc:sldMk cId="2861357872" sldId="6057"/>
            <ac:grpSpMk id="29" creationId="{73DE551B-57DF-94A7-D484-37C069D0F560}"/>
          </ac:grpSpMkLst>
        </pc:grp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5" creationId="{8069801F-D41C-CFD9-6A9F-76BAD2F945B2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8" creationId="{D0C8126A-6601-CC52-11F4-BF85D50D7480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0" creationId="{0E464AD3-9845-D09B-A9B2-947754BE2A0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2" creationId="{64DBAC9A-CA92-3CA7-10DB-3E93AF034A3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4" creationId="{EC1F525C-0927-E07F-9E4D-65934504EAA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22052990" sldId="6058"/>
        </pc:sldMkLst>
        <pc:spChg chg="mod ord">
          <ac:chgData name="松浦英宗" userId="9b03fd3a-662f-49ff-9af1-1b93cf7aab22" providerId="ADAL" clId="{56E9DFAE-DDAD-4FCA-8AED-56B2D15DB479}" dt="2026-02-07T02:00:44.497" v="18179" actId="1076"/>
          <ac:spMkLst>
            <pc:docMk/>
            <pc:sldMk cId="222052990" sldId="6058"/>
            <ac:spMk id="6" creationId="{3DEFC7CA-2749-3B07-FCFE-A1B4399A5994}"/>
          </ac:spMkLst>
        </pc:spChg>
        <pc:spChg chg="add mod">
          <ac:chgData name="松浦英宗" userId="9b03fd3a-662f-49ff-9af1-1b93cf7aab22" providerId="ADAL" clId="{56E9DFAE-DDAD-4FCA-8AED-56B2D15DB479}" dt="2026-02-07T02:02:49.954" v="18205" actId="1076"/>
          <ac:spMkLst>
            <pc:docMk/>
            <pc:sldMk cId="222052990" sldId="6058"/>
            <ac:spMk id="7" creationId="{9E889D14-FEFC-DBBF-AADB-9A3B457A605A}"/>
          </ac:spMkLst>
        </pc:spChg>
        <pc:spChg chg="add mod">
          <ac:chgData name="松浦英宗" userId="9b03fd3a-662f-49ff-9af1-1b93cf7aab22" providerId="ADAL" clId="{56E9DFAE-DDAD-4FCA-8AED-56B2D15DB479}" dt="2026-02-07T02:02:45.717" v="18203" actId="122"/>
          <ac:spMkLst>
            <pc:docMk/>
            <pc:sldMk cId="222052990" sldId="6058"/>
            <ac:spMk id="8" creationId="{B462056E-3E81-8A13-9A72-58BB4699FB74}"/>
          </ac:spMkLst>
        </pc:spChg>
        <pc:spChg chg="add mod">
          <ac:chgData name="松浦英宗" userId="9b03fd3a-662f-49ff-9af1-1b93cf7aab22" providerId="ADAL" clId="{56E9DFAE-DDAD-4FCA-8AED-56B2D15DB479}" dt="2026-02-07T02:02:24.652" v="18194" actId="404"/>
          <ac:spMkLst>
            <pc:docMk/>
            <pc:sldMk cId="222052990" sldId="6058"/>
            <ac:spMk id="9" creationId="{B38D816F-4C17-36E1-0CFF-45825B6310C7}"/>
          </ac:spMkLst>
        </pc:spChg>
        <pc:spChg chg="mod">
          <ac:chgData name="松浦英宗" userId="9b03fd3a-662f-49ff-9af1-1b93cf7aab22" providerId="ADAL" clId="{56E9DFAE-DDAD-4FCA-8AED-56B2D15DB479}" dt="2026-02-07T02:03:25.384" v="18317" actId="20577"/>
          <ac:spMkLst>
            <pc:docMk/>
            <pc:sldMk cId="222052990" sldId="6058"/>
            <ac:spMk id="12" creationId="{9E2CE757-CF1D-43F5-C7FD-9F30CB3313B9}"/>
          </ac:spMkLst>
        </pc:spChg>
        <pc:spChg chg="mod">
          <ac:chgData name="松浦英宗" userId="9b03fd3a-662f-49ff-9af1-1b93cf7aab22" providerId="ADAL" clId="{56E9DFAE-DDAD-4FCA-8AED-56B2D15DB479}" dt="2026-02-07T02:03:29.493" v="18328" actId="20577"/>
          <ac:spMkLst>
            <pc:docMk/>
            <pc:sldMk cId="222052990" sldId="6058"/>
            <ac:spMk id="13" creationId="{EC17EDBA-0BDE-EE5A-E699-689E67473189}"/>
          </ac:spMkLst>
        </pc:spChg>
        <pc:spChg chg="mod">
          <ac:chgData name="松浦英宗" userId="9b03fd3a-662f-49ff-9af1-1b93cf7aab22" providerId="ADAL" clId="{56E9DFAE-DDAD-4FCA-8AED-56B2D15DB479}" dt="2026-02-07T02:03:36.171" v="18339" actId="20577"/>
          <ac:spMkLst>
            <pc:docMk/>
            <pc:sldMk cId="222052990" sldId="6058"/>
            <ac:spMk id="15" creationId="{D167BFBD-1177-E116-1E17-3738C4A1B3C3}"/>
          </ac:spMkLst>
        </pc:spChg>
        <pc:spChg chg="mod">
          <ac:chgData name="松浦英宗" userId="9b03fd3a-662f-49ff-9af1-1b93cf7aab22" providerId="ADAL" clId="{56E9DFAE-DDAD-4FCA-8AED-56B2D15DB479}" dt="2026-02-07T02:03:38.598" v="18341"/>
          <ac:spMkLst>
            <pc:docMk/>
            <pc:sldMk cId="222052990" sldId="6058"/>
            <ac:spMk id="16" creationId="{1888D126-7893-AB7D-F86B-8F479759F6DB}"/>
          </ac:spMkLst>
        </pc:spChg>
        <pc:spChg chg="mod">
          <ac:chgData name="松浦英宗" userId="9b03fd3a-662f-49ff-9af1-1b93cf7aab22" providerId="ADAL" clId="{56E9DFAE-DDAD-4FCA-8AED-56B2D15DB479}" dt="2026-02-07T02:03:46.230" v="18359" actId="20577"/>
          <ac:spMkLst>
            <pc:docMk/>
            <pc:sldMk cId="222052990" sldId="6058"/>
            <ac:spMk id="18" creationId="{6D7123AD-50EE-FE04-F55F-2B70532882CE}"/>
          </ac:spMkLst>
        </pc:spChg>
        <pc:spChg chg="mod">
          <ac:chgData name="松浦英宗" userId="9b03fd3a-662f-49ff-9af1-1b93cf7aab22" providerId="ADAL" clId="{56E9DFAE-DDAD-4FCA-8AED-56B2D15DB479}" dt="2026-02-07T02:03:49.014" v="18361"/>
          <ac:spMkLst>
            <pc:docMk/>
            <pc:sldMk cId="222052990" sldId="6058"/>
            <ac:spMk id="19" creationId="{52DEC2DD-E66A-9C77-D7B4-BCCE5CA7E9FB}"/>
          </ac:spMkLst>
        </pc:spChg>
        <pc:spChg chg="mod">
          <ac:chgData name="松浦英宗" userId="9b03fd3a-662f-49ff-9af1-1b93cf7aab22" providerId="ADAL" clId="{56E9DFAE-DDAD-4FCA-8AED-56B2D15DB479}" dt="2026-02-07T02:03:56.814" v="18378" actId="20577"/>
          <ac:spMkLst>
            <pc:docMk/>
            <pc:sldMk cId="222052990" sldId="6058"/>
            <ac:spMk id="21" creationId="{7A0670E3-6F9C-389E-7232-1D7DBC614B29}"/>
          </ac:spMkLst>
        </pc:spChg>
        <pc:spChg chg="mod">
          <ac:chgData name="松浦英宗" userId="9b03fd3a-662f-49ff-9af1-1b93cf7aab22" providerId="ADAL" clId="{56E9DFAE-DDAD-4FCA-8AED-56B2D15DB479}" dt="2026-02-07T02:03:59.166" v="18380"/>
          <ac:spMkLst>
            <pc:docMk/>
            <pc:sldMk cId="222052990" sldId="6058"/>
            <ac:spMk id="22" creationId="{3FB5258D-7C75-DE6E-6A90-A5A2AA712E78}"/>
          </ac:spMkLst>
        </pc:s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0" creationId="{BCE8700F-0A6D-C012-A45A-A3F28D189EBB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1" creationId="{F09469D9-CF91-7AD9-476D-BCD88208C11E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4" creationId="{BC6CBD7E-4661-8025-BA58-C651D50464F0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7" creationId="{473BA204-6A13-67CD-BFE1-03D93022E182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20" creationId="{BCA63300-8E75-3FD3-47D7-7C78541B99C8}"/>
          </ac:grpSpMkLst>
        </pc:grpChg>
        <pc:grpChg chg="add mod">
          <ac:chgData name="松浦英宗" userId="9b03fd3a-662f-49ff-9af1-1b93cf7aab22" providerId="ADAL" clId="{56E9DFAE-DDAD-4FCA-8AED-56B2D15DB479}" dt="2026-02-07T02:03:21.487" v="18307" actId="1038"/>
          <ac:grpSpMkLst>
            <pc:docMk/>
            <pc:sldMk cId="222052990" sldId="6058"/>
            <ac:grpSpMk id="23" creationId="{43D76E4F-2231-CCA4-2792-7BF1145E1D02}"/>
          </ac:grpSpMkLst>
        </pc:grpChg>
        <pc:picChg chg="add del mod">
          <ac:chgData name="松浦英宗" userId="9b03fd3a-662f-49ff-9af1-1b93cf7aab22" providerId="ADAL" clId="{56E9DFAE-DDAD-4FCA-8AED-56B2D15DB479}" dt="2026-02-07T01:58:51.836" v="18065" actId="478"/>
          <ac:picMkLst>
            <pc:docMk/>
            <pc:sldMk cId="222052990" sldId="6058"/>
            <ac:picMk id="3" creationId="{38DE638E-3B49-580F-D3EC-C688E692DC1E}"/>
          </ac:picMkLst>
        </pc:picChg>
        <pc:picChg chg="add mod ord modCrop">
          <ac:chgData name="松浦英宗" userId="9b03fd3a-662f-49ff-9af1-1b93cf7aab22" providerId="ADAL" clId="{56E9DFAE-DDAD-4FCA-8AED-56B2D15DB479}" dt="2026-02-07T01:59:43.772" v="18074" actId="167"/>
          <ac:picMkLst>
            <pc:docMk/>
            <pc:sldMk cId="222052990" sldId="6058"/>
            <ac:picMk id="5" creationId="{9660E25A-CF55-53DF-5480-39E4E1337A9C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</pc:sldChg>
      <pc:sldChg chg="add del">
        <pc:chgData name="松浦英宗" userId="9b03fd3a-662f-49ff-9af1-1b93cf7aab22" providerId="ADAL" clId="{56E9DFAE-DDAD-4FCA-8AED-56B2D15DB479}" dt="2026-02-07T02:06:16.393" v="18631" actId="47"/>
        <pc:sldMkLst>
          <pc:docMk/>
          <pc:sldMk cId="2034362250" sldId="6059"/>
        </pc:sldMkLst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  <pc:picChg chg="add mod">
          <ac:chgData name="松浦英宗" userId="9b03fd3a-662f-49ff-9af1-1b93cf7aab22" providerId="ADAL" clId="{56E9DFAE-DDAD-4FCA-8AED-56B2D15DB479}" dt="2026-02-06T13:46:45.906" v="17171"/>
          <ac:picMkLst>
            <pc:docMk/>
            <pc:sldMk cId="598515536" sldId="6060"/>
            <ac:picMk id="7" creationId="{6263DD56-00CC-714D-3D05-2C3F93F0AB80}"/>
          </ac:picMkLst>
        </pc:picChg>
        <pc:picChg chg="add del mod">
          <ac:chgData name="松浦英宗" userId="9b03fd3a-662f-49ff-9af1-1b93cf7aab22" providerId="ADAL" clId="{56E9DFAE-DDAD-4FCA-8AED-56B2D15DB479}" dt="2026-02-06T13:46:56.366" v="17174" actId="478"/>
          <ac:picMkLst>
            <pc:docMk/>
            <pc:sldMk cId="598515536" sldId="6060"/>
            <ac:picMk id="8" creationId="{D1AD7368-3CE9-72E3-0AB9-6CCCD2C22DAC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078904217" sldId="6060"/>
        </pc:sldMkLst>
        <pc:spChg chg="mod">
          <ac:chgData name="松浦英宗" userId="9b03fd3a-662f-49ff-9af1-1b93cf7aab22" providerId="ADAL" clId="{56E9DFAE-DDAD-4FCA-8AED-56B2D15DB479}" dt="2026-02-07T02:16:50.949" v="18942" actId="207"/>
          <ac:spMkLst>
            <pc:docMk/>
            <pc:sldMk cId="1078904217" sldId="6060"/>
            <ac:spMk id="6" creationId="{E31AB98F-3155-7436-9200-A58AC559473A}"/>
          </ac:spMkLst>
        </pc:spChg>
        <pc:spChg chg="mod">
          <ac:chgData name="松浦英宗" userId="9b03fd3a-662f-49ff-9af1-1b93cf7aab22" providerId="ADAL" clId="{56E9DFAE-DDAD-4FCA-8AED-56B2D15DB479}" dt="2026-02-07T02:15:05.361" v="18733" actId="20577"/>
          <ac:spMkLst>
            <pc:docMk/>
            <pc:sldMk cId="1078904217" sldId="6060"/>
            <ac:spMk id="17" creationId="{4D227C09-01DB-2BC0-FD01-C1063D749866}"/>
          </ac:spMkLst>
        </pc:spChg>
        <pc:spChg chg="mod">
          <ac:chgData name="松浦英宗" userId="9b03fd3a-662f-49ff-9af1-1b93cf7aab22" providerId="ADAL" clId="{56E9DFAE-DDAD-4FCA-8AED-56B2D15DB479}" dt="2026-02-07T02:15:09.469" v="18746" actId="20577"/>
          <ac:spMkLst>
            <pc:docMk/>
            <pc:sldMk cId="1078904217" sldId="6060"/>
            <ac:spMk id="18" creationId="{C0622455-524B-44C6-7B3F-E1FAE6AC90CD}"/>
          </ac:spMkLst>
        </pc:spChg>
        <pc:spChg chg="mod">
          <ac:chgData name="松浦英宗" userId="9b03fd3a-662f-49ff-9af1-1b93cf7aab22" providerId="ADAL" clId="{56E9DFAE-DDAD-4FCA-8AED-56B2D15DB479}" dt="2026-02-07T02:14:34.749" v="18698"/>
          <ac:spMkLst>
            <pc:docMk/>
            <pc:sldMk cId="1078904217" sldId="6060"/>
            <ac:spMk id="19" creationId="{FDE2A7BB-BA80-32B3-C259-B0B065DEE106}"/>
          </ac:spMkLst>
        </pc:spChg>
        <pc:spChg chg="mod">
          <ac:chgData name="松浦英宗" userId="9b03fd3a-662f-49ff-9af1-1b93cf7aab22" providerId="ADAL" clId="{56E9DFAE-DDAD-4FCA-8AED-56B2D15DB479}" dt="2026-02-07T02:14:40.871" v="18715" actId="20577"/>
          <ac:spMkLst>
            <pc:docMk/>
            <pc:sldMk cId="1078904217" sldId="6060"/>
            <ac:spMk id="20" creationId="{8D0068E0-59CA-2C98-3848-DA286714516A}"/>
          </ac:spMkLst>
        </pc:spChg>
        <pc:spChg chg="mod">
          <ac:chgData name="松浦英宗" userId="9b03fd3a-662f-49ff-9af1-1b93cf7aab22" providerId="ADAL" clId="{56E9DFAE-DDAD-4FCA-8AED-56B2D15DB479}" dt="2026-02-07T02:14:23.119" v="18694"/>
          <ac:spMkLst>
            <pc:docMk/>
            <pc:sldMk cId="1078904217" sldId="6060"/>
            <ac:spMk id="21" creationId="{863B743E-62E1-B946-5622-685F4811B150}"/>
          </ac:spMkLst>
        </pc:spChg>
        <pc:spChg chg="mod">
          <ac:chgData name="松浦英宗" userId="9b03fd3a-662f-49ff-9af1-1b93cf7aab22" providerId="ADAL" clId="{56E9DFAE-DDAD-4FCA-8AED-56B2D15DB479}" dt="2026-02-07T02:14:26.895" v="18696"/>
          <ac:spMkLst>
            <pc:docMk/>
            <pc:sldMk cId="1078904217" sldId="6060"/>
            <ac:spMk id="22" creationId="{92D934E3-77EF-75BA-07B3-5DEFEC6248DA}"/>
          </ac:spMkLst>
        </pc:spChg>
        <pc:spChg chg="mod">
          <ac:chgData name="松浦英宗" userId="9b03fd3a-662f-49ff-9af1-1b93cf7aab22" providerId="ADAL" clId="{56E9DFAE-DDAD-4FCA-8AED-56B2D15DB479}" dt="2026-02-07T02:14:09.343" v="18689" actId="20577"/>
          <ac:spMkLst>
            <pc:docMk/>
            <pc:sldMk cId="1078904217" sldId="6060"/>
            <ac:spMk id="23" creationId="{5597EE71-16C3-87A9-1485-F673897D8A3B}"/>
          </ac:spMkLst>
        </pc:spChg>
        <pc:spChg chg="mod">
          <ac:chgData name="松浦英宗" userId="9b03fd3a-662f-49ff-9af1-1b93cf7aab22" providerId="ADAL" clId="{56E9DFAE-DDAD-4FCA-8AED-56B2D15DB479}" dt="2026-02-07T02:39:05.588" v="19544" actId="2711"/>
          <ac:spMkLst>
            <pc:docMk/>
            <pc:sldMk cId="1078904217" sldId="6060"/>
            <ac:spMk id="24" creationId="{04F03CBE-3D7B-195D-4AFC-CAD37013202A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5" creationId="{A996FF26-AECE-F1F8-EDE8-35A3A9997D88}"/>
          </ac:spMkLst>
        </pc:spChg>
        <pc:spChg chg="mod">
          <ac:chgData name="松浦英宗" userId="9b03fd3a-662f-49ff-9af1-1b93cf7aab22" providerId="ADAL" clId="{56E9DFAE-DDAD-4FCA-8AED-56B2D15DB479}" dt="2026-02-07T02:14:03.872" v="18679"/>
          <ac:spMkLst>
            <pc:docMk/>
            <pc:sldMk cId="1078904217" sldId="6060"/>
            <ac:spMk id="26" creationId="{AC2D0D5C-1402-3385-85D8-BC95C8F07759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7" creationId="{7E16F74D-CC23-F25A-977B-5B55604753FC}"/>
          </ac:spMkLst>
        </pc:spChg>
        <pc:spChg chg="mod">
          <ac:chgData name="松浦英宗" userId="9b03fd3a-662f-49ff-9af1-1b93cf7aab22" providerId="ADAL" clId="{56E9DFAE-DDAD-4FCA-8AED-56B2D15DB479}" dt="2026-02-07T02:13:58.315" v="18677"/>
          <ac:spMkLst>
            <pc:docMk/>
            <pc:sldMk cId="1078904217" sldId="6060"/>
            <ac:spMk id="28" creationId="{E885867C-74A2-273C-2E3F-1574B41CD482}"/>
          </ac:spMkLst>
        </pc:spChg>
        <pc:spChg chg="add mod or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29" creationId="{0BBF8273-CAFB-AC00-25D7-6FCE062A77AA}"/>
          </ac:spMkLst>
        </pc:spChg>
        <pc:spChg chg="add mo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30" creationId="{C04D6FEA-9A30-6BCD-D8FF-B6FC5147B423}"/>
          </ac:spMkLst>
        </pc:spChg>
        <pc:spChg chg="add mod">
          <ac:chgData name="松浦英宗" userId="9b03fd3a-662f-49ff-9af1-1b93cf7aab22" providerId="ADAL" clId="{56E9DFAE-DDAD-4FCA-8AED-56B2D15DB479}" dt="2026-02-07T02:16:59.001" v="18944" actId="403"/>
          <ac:spMkLst>
            <pc:docMk/>
            <pc:sldMk cId="1078904217" sldId="6060"/>
            <ac:spMk id="32" creationId="{060347E1-884F-079C-D4AA-DE01E4191115}"/>
          </ac:spMkLst>
        </pc:spChg>
        <pc:spChg chg="add mod">
          <ac:chgData name="松浦英宗" userId="9b03fd3a-662f-49ff-9af1-1b93cf7aab22" providerId="ADAL" clId="{56E9DFAE-DDAD-4FCA-8AED-56B2D15DB479}" dt="2026-02-07T02:16:38.434" v="18941" actId="207"/>
          <ac:spMkLst>
            <pc:docMk/>
            <pc:sldMk cId="1078904217" sldId="6060"/>
            <ac:spMk id="33" creationId="{4990A882-2674-4A45-F3CE-B643EFAD4D0A}"/>
          </ac:spMkLst>
        </pc:spChg>
        <pc:grpChg chg="mod">
          <ac:chgData name="松浦英宗" userId="9b03fd3a-662f-49ff-9af1-1b93cf7aab22" providerId="ADAL" clId="{56E9DFAE-DDAD-4FCA-8AED-56B2D15DB479}" dt="2026-02-07T02:13:34.039" v="18674" actId="1036"/>
          <ac:grpSpMkLst>
            <pc:docMk/>
            <pc:sldMk cId="1078904217" sldId="6060"/>
            <ac:grpSpMk id="4" creationId="{2AFD1AFF-6969-FE74-B602-2D4D2349F22D}"/>
          </ac:grpSpMkLst>
        </pc:grpChg>
        <pc:grpChg chg="add mod">
          <ac:chgData name="松浦英宗" userId="9b03fd3a-662f-49ff-9af1-1b93cf7aab22" providerId="ADAL" clId="{56E9DFAE-DDAD-4FCA-8AED-56B2D15DB479}" dt="2026-02-07T02:16:01.751" v="18870" actId="12789"/>
          <ac:grpSpMkLst>
            <pc:docMk/>
            <pc:sldMk cId="1078904217" sldId="6060"/>
            <ac:grpSpMk id="31" creationId="{A3039DDD-9E22-E736-FF61-2DD3EC3999E1}"/>
          </ac:grpSpMkLst>
        </pc:grpChg>
        <pc:picChg chg="add del mod">
          <ac:chgData name="松浦英宗" userId="9b03fd3a-662f-49ff-9af1-1b93cf7aab22" providerId="ADAL" clId="{56E9DFAE-DDAD-4FCA-8AED-56B2D15DB479}" dt="2026-02-07T01:43:00.295" v="17745" actId="21"/>
          <ac:picMkLst>
            <pc:docMk/>
            <pc:sldMk cId="1078904217" sldId="6060"/>
            <ac:picMk id="3" creationId="{191307B7-D219-3EB5-A785-FFD988AFA585}"/>
          </ac:picMkLst>
        </pc:pic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7" creationId="{C3068877-C49F-F951-2709-A3ED41BAC6C2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9" creationId="{E847893D-43EA-24FB-2634-32FE5F33718F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1" creationId="{DFCDE098-603A-50E7-9D70-6C071F4FD1DB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3" creationId="{05208484-B9C4-D476-E27D-D7397BE8562C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5" creationId="{04B9BF4B-86F5-88BD-E15C-F9DDD7EEBB34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254962191" sldId="6061"/>
        </pc:sldMkLst>
        <pc:spChg chg="add mod">
          <ac:chgData name="松浦英宗" userId="9b03fd3a-662f-49ff-9af1-1b93cf7aab22" providerId="ADAL" clId="{56E9DFAE-DDAD-4FCA-8AED-56B2D15DB479}" dt="2026-02-07T02:17:43.404" v="18951" actId="207"/>
          <ac:spMkLst>
            <pc:docMk/>
            <pc:sldMk cId="1254962191" sldId="6061"/>
            <ac:spMk id="2" creationId="{5BD40DD9-A2CA-CEDA-87A1-F421C744066B}"/>
          </ac:spMkLst>
        </pc:spChg>
        <pc:spChg chg="add mod">
          <ac:chgData name="松浦英宗" userId="9b03fd3a-662f-49ff-9af1-1b93cf7aab22" providerId="ADAL" clId="{56E9DFAE-DDAD-4FCA-8AED-56B2D15DB479}" dt="2026-02-07T02:17:41.249" v="18950" actId="207"/>
          <ac:spMkLst>
            <pc:docMk/>
            <pc:sldMk cId="1254962191" sldId="6061"/>
            <ac:spMk id="3" creationId="{D10EE14A-8665-42CA-54A9-8C5CA6C81072}"/>
          </ac:spMkLst>
        </pc:spChg>
        <pc:spChg chg="add mod">
          <ac:chgData name="松浦英宗" userId="9b03fd3a-662f-49ff-9af1-1b93cf7aab22" providerId="ADAL" clId="{56E9DFAE-DDAD-4FCA-8AED-56B2D15DB479}" dt="2026-02-07T02:26:20.275" v="19277" actId="12789"/>
          <ac:spMkLst>
            <pc:docMk/>
            <pc:sldMk cId="1254962191" sldId="6061"/>
            <ac:spMk id="4" creationId="{B5E72ACD-75C9-0AE7-82F6-FE3831B13E90}"/>
          </ac:spMkLst>
        </pc:spChg>
        <pc:spChg chg="add mod">
          <ac:chgData name="松浦英宗" userId="9b03fd3a-662f-49ff-9af1-1b93cf7aab22" providerId="ADAL" clId="{56E9DFAE-DDAD-4FCA-8AED-56B2D15DB479}" dt="2026-02-07T02:18:15.077" v="18977" actId="1036"/>
          <ac:spMkLst>
            <pc:docMk/>
            <pc:sldMk cId="1254962191" sldId="6061"/>
            <ac:spMk id="5" creationId="{1089CC9E-1CCA-FBDE-2D12-05AD846D5A74}"/>
          </ac:spMkLst>
        </pc:spChg>
        <pc:spChg chg="del">
          <ac:chgData name="松浦英宗" userId="9b03fd3a-662f-49ff-9af1-1b93cf7aab22" providerId="ADAL" clId="{56E9DFAE-DDAD-4FCA-8AED-56B2D15DB479}" dt="2026-02-07T02:17:24.333" v="18945" actId="478"/>
          <ac:spMkLst>
            <pc:docMk/>
            <pc:sldMk cId="1254962191" sldId="6061"/>
            <ac:spMk id="6" creationId="{35D4147F-3238-E6E2-7645-8031480160F8}"/>
          </ac:spMkLst>
        </pc:spChg>
        <pc:spChg chg="add del mod">
          <ac:chgData name="松浦英宗" userId="9b03fd3a-662f-49ff-9af1-1b93cf7aab22" providerId="ADAL" clId="{56E9DFAE-DDAD-4FCA-8AED-56B2D15DB479}" dt="2026-02-07T02:18:42.384" v="18980" actId="478"/>
          <ac:spMkLst>
            <pc:docMk/>
            <pc:sldMk cId="1254962191" sldId="6061"/>
            <ac:spMk id="7" creationId="{AD9C5FF9-967C-2257-82A1-6C9B89FB809F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8" creationId="{1624580C-3A2F-DE13-2AB3-8ED21C6E9C98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9" creationId="{9F65D4BE-3796-B1F0-E88D-026FBFD02333}"/>
          </ac:spMkLst>
        </pc:spChg>
        <pc:spChg chg="add 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1" creationId="{7C0D3DF7-AC11-D1E7-7598-DED0F5BDA493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3" creationId="{F4D3D876-311D-FE09-A53C-7DB8D4427464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4" creationId="{6D060BF0-23F3-065E-E283-D95DCE48D082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6" creationId="{A25F0C20-93DD-649A-62F1-99449255F00E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7" creationId="{D5CD2440-F7C2-54A3-5282-FA4700D4BBA0}"/>
          </ac:spMkLst>
        </pc:spChg>
        <pc:spChg chg="mod">
          <ac:chgData name="松浦英宗" userId="9b03fd3a-662f-49ff-9af1-1b93cf7aab22" providerId="ADAL" clId="{56E9DFAE-DDAD-4FCA-8AED-56B2D15DB479}" dt="2026-02-07T02:39:17.958" v="19545" actId="2711"/>
          <ac:spMkLst>
            <pc:docMk/>
            <pc:sldMk cId="1254962191" sldId="6061"/>
            <ac:spMk id="19" creationId="{CB5CD934-120F-96C5-ED0E-47FC79F1E277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0" creationId="{E65448E2-46CA-0187-A24D-181241161E41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2" creationId="{BF85404B-E295-B484-6FDF-1A9B6144E399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3" creationId="{44E68919-21A3-0863-872D-FF296519C3B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5" creationId="{7230B971-12CD-5E58-02CE-B407CE52387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6" creationId="{1F3E216B-2E20-91B6-DC8F-C5D41B7A4E2B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8" creationId="{BA3B87E5-48FC-C703-418F-39CA14DF080A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9" creationId="{C72AEA71-2BCA-6A47-3AB9-2339628A566C}"/>
          </ac:spMkLst>
        </pc:spChg>
        <pc:spChg chg="add mod">
          <ac:chgData name="松浦英宗" userId="9b03fd3a-662f-49ff-9af1-1b93cf7aab22" providerId="ADAL" clId="{56E9DFAE-DDAD-4FCA-8AED-56B2D15DB479}" dt="2026-02-07T02:26:56.676" v="19357" actId="14100"/>
          <ac:spMkLst>
            <pc:docMk/>
            <pc:sldMk cId="1254962191" sldId="6061"/>
            <ac:spMk id="33" creationId="{EFDABDDB-4CF1-CD5E-7ACE-9EB675384518}"/>
          </ac:spMkLst>
        </pc:s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0" creationId="{B71E292A-15FD-DBFE-FBC7-E1F6FA023B30}"/>
          </ac:grpSpMkLst>
        </pc:grpChg>
        <pc:grpChg chg="add mod">
          <ac:chgData name="松浦英宗" userId="9b03fd3a-662f-49ff-9af1-1b93cf7aab22" providerId="ADAL" clId="{56E9DFAE-DDAD-4FCA-8AED-56B2D15DB479}" dt="2026-02-07T02:19:05.729" v="19022" actId="571"/>
          <ac:grpSpMkLst>
            <pc:docMk/>
            <pc:sldMk cId="1254962191" sldId="6061"/>
            <ac:grpSpMk id="12" creationId="{A8CBA915-4D9E-3C10-55C9-B42A1CB07599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5" creationId="{F6D34C37-D3DF-1C26-C68A-7F7584084880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8" creationId="{A6E35990-8931-57B5-0380-F0C85179939F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1" creationId="{3455F0A8-110D-42F5-92D2-AA3EDCCAF9F7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4" creationId="{E44D9BFE-4799-6564-244F-F4C968615ABB}"/>
          </ac:grpSpMkLst>
        </pc:grpChg>
        <pc:grpChg chg="add del mod">
          <ac:chgData name="松浦英宗" userId="9b03fd3a-662f-49ff-9af1-1b93cf7aab22" providerId="ADAL" clId="{56E9DFAE-DDAD-4FCA-8AED-56B2D15DB479}" dt="2026-02-07T02:26:10.374" v="19255" actId="478"/>
          <ac:grpSpMkLst>
            <pc:docMk/>
            <pc:sldMk cId="1254962191" sldId="6061"/>
            <ac:grpSpMk id="27" creationId="{1E3D718F-16C2-BB05-9373-7788589FEB1F}"/>
          </ac:grpSpMkLst>
        </pc:grpChg>
        <pc:grpChg chg="add mod">
          <ac:chgData name="松浦英宗" userId="9b03fd3a-662f-49ff-9af1-1b93cf7aab22" providerId="ADAL" clId="{56E9DFAE-DDAD-4FCA-8AED-56B2D15DB479}" dt="2026-02-07T02:26:26.448" v="19278" actId="14100"/>
          <ac:grpSpMkLst>
            <pc:docMk/>
            <pc:sldMk cId="1254962191" sldId="6061"/>
            <ac:grpSpMk id="30" creationId="{A55A3B81-BDB9-23DE-ED1D-DF8D1543456F}"/>
          </ac:grpSpMkLst>
        </pc:grpChg>
        <pc:picChg chg="add mod modCrop">
          <ac:chgData name="松浦英宗" userId="9b03fd3a-662f-49ff-9af1-1b93cf7aab22" providerId="ADAL" clId="{56E9DFAE-DDAD-4FCA-8AED-56B2D15DB479}" dt="2026-02-07T02:21:39.684" v="19057" actId="1037"/>
          <ac:picMkLst>
            <pc:docMk/>
            <pc:sldMk cId="1254962191" sldId="6061"/>
            <ac:picMk id="32" creationId="{B9B1ACF4-8523-5280-0B61-6102360DDC35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693054484" sldId="6062"/>
        </pc:sldMkLst>
        <pc:spChg chg="add mod">
          <ac:chgData name="松浦英宗" userId="9b03fd3a-662f-49ff-9af1-1b93cf7aab22" providerId="ADAL" clId="{56E9DFAE-DDAD-4FCA-8AED-56B2D15DB479}" dt="2026-02-07T02:33:43.255" v="19371" actId="207"/>
          <ac:spMkLst>
            <pc:docMk/>
            <pc:sldMk cId="1693054484" sldId="6062"/>
            <ac:spMk id="2" creationId="{9C7E09CE-AA49-1609-EE51-838710817322}"/>
          </ac:spMkLst>
        </pc:spChg>
        <pc:spChg chg="add mod ord">
          <ac:chgData name="松浦英宗" userId="9b03fd3a-662f-49ff-9af1-1b93cf7aab22" providerId="ADAL" clId="{56E9DFAE-DDAD-4FCA-8AED-56B2D15DB479}" dt="2026-02-07T02:39:51.532" v="19546" actId="207"/>
          <ac:spMkLst>
            <pc:docMk/>
            <pc:sldMk cId="1693054484" sldId="6062"/>
            <ac:spMk id="3" creationId="{E76FB19A-26DE-5489-0A58-6CE35297117A}"/>
          </ac:spMkLst>
        </pc:spChg>
        <pc:spChg chg="add del mod">
          <ac:chgData name="松浦英宗" userId="9b03fd3a-662f-49ff-9af1-1b93cf7aab22" providerId="ADAL" clId="{56E9DFAE-DDAD-4FCA-8AED-56B2D15DB479}" dt="2026-02-07T02:33:47.056" v="19382" actId="478"/>
          <ac:spMkLst>
            <pc:docMk/>
            <pc:sldMk cId="1693054484" sldId="6062"/>
            <ac:spMk id="4" creationId="{28E9809E-BEE9-9B20-489A-F8B910078F6B}"/>
          </ac:spMkLst>
        </pc:spChg>
        <pc:spChg chg="mod">
          <ac:chgData name="松浦英宗" userId="9b03fd3a-662f-49ff-9af1-1b93cf7aab22" providerId="ADAL" clId="{56E9DFAE-DDAD-4FCA-8AED-56B2D15DB479}" dt="2026-02-07T02:33:59.392" v="19401" actId="12788"/>
          <ac:spMkLst>
            <pc:docMk/>
            <pc:sldMk cId="1693054484" sldId="6062"/>
            <ac:spMk id="6" creationId="{15D91F03-4675-E77D-3A1D-CD6E763D56A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3" creationId="{FA0557D2-7CFE-7484-71C9-2E8AC06D9781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4" creationId="{F68AAFEC-8790-3F05-6B3C-695C9236AFF4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5" creationId="{148381BA-259B-3D9E-46DF-DB65F669360B}"/>
          </ac:spMkLst>
        </pc:spChg>
        <pc:spChg chg="mod topLvl">
          <ac:chgData name="松浦英宗" userId="9b03fd3a-662f-49ff-9af1-1b93cf7aab22" providerId="ADAL" clId="{56E9DFAE-DDAD-4FCA-8AED-56B2D15DB479}" dt="2026-02-07T02:36:12.809" v="19501"/>
          <ac:spMkLst>
            <pc:docMk/>
            <pc:sldMk cId="1693054484" sldId="6062"/>
            <ac:spMk id="16" creationId="{FEED7E5D-1479-ED36-538B-E632C616FB92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7" creationId="{EFC6329C-DAF1-91A9-E3C9-504059FF24DA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8" creationId="{265B080A-0E5C-9F36-B6E7-D7861C66284C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9" creationId="{FE4F27FD-3FDE-31C7-B579-147E8D2D331D}"/>
          </ac:spMkLst>
        </pc:spChg>
        <pc:spChg chg="del mod">
          <ac:chgData name="松浦英宗" userId="9b03fd3a-662f-49ff-9af1-1b93cf7aab22" providerId="ADAL" clId="{56E9DFAE-DDAD-4FCA-8AED-56B2D15DB479}" dt="2026-02-07T02:35:32.020" v="19431" actId="478"/>
          <ac:spMkLst>
            <pc:docMk/>
            <pc:sldMk cId="1693054484" sldId="6062"/>
            <ac:spMk id="20" creationId="{547AC209-1BA2-F5D1-BD4B-A7C86CE2A3E9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1" creationId="{FE4C2771-1D05-D35C-5085-94A40F16C38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2" creationId="{076EBE3D-E69C-54A9-E050-7C32F1179E96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3" creationId="{375D1226-5DF6-57D9-6735-7D13F82E446A}"/>
          </ac:spMkLst>
        </pc:spChg>
        <pc:spChg chg="mod topLvl">
          <ac:chgData name="松浦英宗" userId="9b03fd3a-662f-49ff-9af1-1b93cf7aab22" providerId="ADAL" clId="{56E9DFAE-DDAD-4FCA-8AED-56B2D15DB479}" dt="2026-02-07T02:35:35.734" v="19433" actId="165"/>
          <ac:spMkLst>
            <pc:docMk/>
            <pc:sldMk cId="1693054484" sldId="6062"/>
            <ac:spMk id="24" creationId="{5801E7BF-0FEB-9EA7-0878-03A41EFEB7BD}"/>
          </ac:spMkLst>
        </pc:spChg>
        <pc:spChg chg="add mod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5" creationId="{21E45E33-BE50-D5DF-5278-D9DE24C23F91}"/>
          </ac:spMkLst>
        </pc:spChg>
        <pc:spChg chg="add mod">
          <ac:chgData name="松浦英宗" userId="9b03fd3a-662f-49ff-9af1-1b93cf7aab22" providerId="ADAL" clId="{56E9DFAE-DDAD-4FCA-8AED-56B2D15DB479}" dt="2026-02-07T02:40:34.261" v="19596" actId="164"/>
          <ac:spMkLst>
            <pc:docMk/>
            <pc:sldMk cId="1693054484" sldId="6062"/>
            <ac:spMk id="27" creationId="{69D3BE5A-B354-4EC4-B658-EFEF6A82B918}"/>
          </ac:spMkLst>
        </pc:spChg>
        <pc:grpChg chg="mod">
          <ac:chgData name="松浦英宗" userId="9b03fd3a-662f-49ff-9af1-1b93cf7aab22" providerId="ADAL" clId="{56E9DFAE-DDAD-4FCA-8AED-56B2D15DB479}" dt="2026-02-07T02:34:42.474" v="19413" actId="1076"/>
          <ac:grpSpMkLst>
            <pc:docMk/>
            <pc:sldMk cId="1693054484" sldId="6062"/>
            <ac:grpSpMk id="5" creationId="{71041F6C-3640-80A2-6187-6190F3D2DA8F}"/>
          </ac:grpSpMkLst>
        </pc:grpChg>
        <pc:grpChg chg="del">
          <ac:chgData name="松浦英宗" userId="9b03fd3a-662f-49ff-9af1-1b93cf7aab22" providerId="ADAL" clId="{56E9DFAE-DDAD-4FCA-8AED-56B2D15DB479}" dt="2026-02-07T02:35:32.020" v="19431" actId="478"/>
          <ac:grpSpMkLst>
            <pc:docMk/>
            <pc:sldMk cId="1693054484" sldId="6062"/>
            <ac:grpSpMk id="9" creationId="{E8A13835-B81A-0A96-949C-E5FA775DC1C1}"/>
          </ac:grpSpMkLst>
        </pc:grpChg>
        <pc:grpChg chg="mod ord">
          <ac:chgData name="松浦英宗" userId="9b03fd3a-662f-49ff-9af1-1b93cf7aab22" providerId="ADAL" clId="{56E9DFAE-DDAD-4FCA-8AED-56B2D15DB479}" dt="2026-02-07T02:40:34.261" v="19596" actId="164"/>
          <ac:grpSpMkLst>
            <pc:docMk/>
            <pc:sldMk cId="1693054484" sldId="6062"/>
            <ac:grpSpMk id="26" creationId="{A0FA0208-969A-B675-1A5B-38F9E0450520}"/>
          </ac:grpSpMkLst>
        </pc:grpChg>
        <pc:grpChg chg="add mod">
          <ac:chgData name="松浦英宗" userId="9b03fd3a-662f-49ff-9af1-1b93cf7aab22" providerId="ADAL" clId="{56E9DFAE-DDAD-4FCA-8AED-56B2D15DB479}" dt="2026-02-07T02:40:37.077" v="19597" actId="1076"/>
          <ac:grpSpMkLst>
            <pc:docMk/>
            <pc:sldMk cId="1693054484" sldId="6062"/>
            <ac:grpSpMk id="28" creationId="{CA5C8DD6-9D96-DF28-DF2F-7C2DAA14C59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940728359" sldId="6063"/>
        </pc:sldMkLst>
        <pc:spChg chg="del mod">
          <ac:chgData name="松浦英宗" userId="9b03fd3a-662f-49ff-9af1-1b93cf7aab22" providerId="ADAL" clId="{56E9DFAE-DDAD-4FCA-8AED-56B2D15DB479}" dt="2026-02-07T02:48:29.888" v="19966" actId="478"/>
          <ac:spMkLst>
            <pc:docMk/>
            <pc:sldMk cId="2940728359" sldId="6063"/>
            <ac:spMk id="6" creationId="{05DBBB13-2BCB-496C-7ED5-380BB0FF5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1" creationId="{EE58B12C-AAFD-8E71-1276-C52802C0A5D4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2" creationId="{D838E13B-1695-0F96-BB81-FDBB7E72BEBD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3" creationId="{96790F1C-5159-4D57-FC32-FD33313FF08C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4" creationId="{5A7B00DD-594A-8348-1A82-71ECC3C22D0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5" creationId="{E6F2AAD4-0D38-B1AB-FE98-E7D7376D789E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6" creationId="{7520649E-FAED-7646-15EA-2EAC31147C6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7" creationId="{2BB50997-5709-D66E-83AE-190DA2B4BDEF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8" creationId="{4DE373E9-6DAF-F281-48C4-A1D74C2A78B2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9" creationId="{28EF02B9-8016-DACD-2BB0-C6F9BA641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20" creationId="{1CC820A2-9933-3205-7BBC-FE5597985C28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1" creationId="{6FA74B99-7113-631B-07C7-60442095048C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2" creationId="{3B9CDEDB-3A5B-2A59-8F98-C47BBEC46954}"/>
          </ac:spMkLst>
        </pc:spChg>
        <pc:grpChg chg="mod">
          <ac:chgData name="松浦英宗" userId="9b03fd3a-662f-49ff-9af1-1b93cf7aab22" providerId="ADAL" clId="{56E9DFAE-DDAD-4FCA-8AED-56B2D15DB479}" dt="2026-02-07T02:48:58.382" v="20004" actId="1035"/>
          <ac:grpSpMkLst>
            <pc:docMk/>
            <pc:sldMk cId="2940728359" sldId="6063"/>
            <ac:grpSpMk id="4" creationId="{CC4ADBAD-CEAD-54AB-F285-5B920F8F681D}"/>
          </ac:grpSpMkLst>
        </pc:grpChg>
        <pc:grpChg chg="add mod">
          <ac:chgData name="松浦英宗" userId="9b03fd3a-662f-49ff-9af1-1b93cf7aab22" providerId="ADAL" clId="{56E9DFAE-DDAD-4FCA-8AED-56B2D15DB479}" dt="2026-02-07T02:48:44.503" v="19977" actId="1076"/>
          <ac:grpSpMkLst>
            <pc:docMk/>
            <pc:sldMk cId="2940728359" sldId="6063"/>
            <ac:grpSpMk id="25" creationId="{8F7F48A2-A02A-A21C-8B5C-5164B146BF0E}"/>
          </ac:grpSpMkLst>
        </pc:grpChg>
        <pc:picChg chg="add mod modCrop">
          <ac:chgData name="松浦英宗" userId="9b03fd3a-662f-49ff-9af1-1b93cf7aab22" providerId="ADAL" clId="{56E9DFAE-DDAD-4FCA-8AED-56B2D15DB479}" dt="2026-02-07T02:44:11.488" v="19615" actId="732"/>
          <ac:picMkLst>
            <pc:docMk/>
            <pc:sldMk cId="2940728359" sldId="6063"/>
            <ac:picMk id="3" creationId="{6F9585B6-0CD9-2B8D-3087-252C5D7E0ADB}"/>
          </ac:picMkLst>
        </pc:picChg>
        <pc:picChg chg="add del mod">
          <ac:chgData name="松浦英宗" userId="9b03fd3a-662f-49ff-9af1-1b93cf7aab22" providerId="ADAL" clId="{56E9DFAE-DDAD-4FCA-8AED-56B2D15DB479}" dt="2026-02-07T02:48:33.228" v="19973" actId="22"/>
          <ac:picMkLst>
            <pc:docMk/>
            <pc:sldMk cId="2940728359" sldId="6063"/>
            <ac:picMk id="24" creationId="{F53621B2-078B-233F-18B5-75831588B523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578485725" sldId="6064"/>
        </pc:sldMkLst>
        <pc:spChg chg="add mod">
          <ac:chgData name="松浦英宗" userId="9b03fd3a-662f-49ff-9af1-1b93cf7aab22" providerId="ADAL" clId="{56E9DFAE-DDAD-4FCA-8AED-56B2D15DB479}" dt="2026-02-07T02:50:45.551" v="20013" actId="1076"/>
          <ac:spMkLst>
            <pc:docMk/>
            <pc:sldMk cId="1578485725" sldId="6064"/>
            <ac:spMk id="2" creationId="{5362FC57-F0AD-DB56-7D88-932E8F443268}"/>
          </ac:spMkLst>
        </pc:spChg>
        <pc:spChg chg="del mod topLvl">
          <ac:chgData name="松浦英宗" userId="9b03fd3a-662f-49ff-9af1-1b93cf7aab22" providerId="ADAL" clId="{56E9DFAE-DDAD-4FCA-8AED-56B2D15DB479}" dt="2026-02-07T02:50:38.480" v="20010" actId="478"/>
          <ac:spMkLst>
            <pc:docMk/>
            <pc:sldMk cId="1578485725" sldId="6064"/>
            <ac:spMk id="4" creationId="{89476330-9BFD-6C26-2255-6F642BCEFF03}"/>
          </ac:spMkLst>
        </pc:spChg>
        <pc:spChg chg="del">
          <ac:chgData name="松浦英宗" userId="9b03fd3a-662f-49ff-9af1-1b93cf7aab22" providerId="ADAL" clId="{56E9DFAE-DDAD-4FCA-8AED-56B2D15DB479}" dt="2026-02-07T02:50:16.569" v="20006" actId="478"/>
          <ac:spMkLst>
            <pc:docMk/>
            <pc:sldMk cId="1578485725" sldId="6064"/>
            <ac:spMk id="6" creationId="{FC9E5BDA-6565-CA43-4427-5B56C990FF1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8" creationId="{CE3C8FA6-3057-CB03-92A9-1F29C20B504B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9" creationId="{EFBDBE11-65D6-44F9-2A20-F330F3002A8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0" creationId="{FA52EF08-F40E-6498-3440-FDAA0F55F8EF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1" creationId="{DC18109D-C549-609D-ED0F-948F36ABE427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2" creationId="{28297E5B-8C22-3247-58E2-9C8F1EC32D6E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4" creationId="{81C8915B-37CE-0C7B-61C9-71E5B20A0FDD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5" creationId="{C7B62E4E-3B70-A322-75EB-84D732A7B303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6" creationId="{E00C3316-84E3-33A4-F19E-773700E52F04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7" creationId="{0C877452-D064-944F-5A56-0151F96A62E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8" creationId="{997DD3B6-4808-AFFC-7FF3-BFE91D49D81E}"/>
          </ac:spMkLst>
        </pc:spChg>
        <pc:spChg chg="add mod">
          <ac:chgData name="松浦英宗" userId="9b03fd3a-662f-49ff-9af1-1b93cf7aab22" providerId="ADAL" clId="{56E9DFAE-DDAD-4FCA-8AED-56B2D15DB479}" dt="2026-02-07T02:51:49.564" v="20045" actId="20577"/>
          <ac:spMkLst>
            <pc:docMk/>
            <pc:sldMk cId="1578485725" sldId="6064"/>
            <ac:spMk id="22" creationId="{4D5771B4-D738-1048-AC08-CB911CADB92A}"/>
          </ac:spMkLst>
        </pc:spChg>
        <pc:grpChg chg="del">
          <ac:chgData name="松浦英宗" userId="9b03fd3a-662f-49ff-9af1-1b93cf7aab22" providerId="ADAL" clId="{56E9DFAE-DDAD-4FCA-8AED-56B2D15DB479}" dt="2026-02-07T02:50:38.480" v="20010" actId="478"/>
          <ac:grpSpMkLst>
            <pc:docMk/>
            <pc:sldMk cId="1578485725" sldId="6064"/>
            <ac:grpSpMk id="3" creationId="{69C9FC50-EF07-7148-531A-92B780EC6CB7}"/>
          </ac:grpSpMkLst>
        </pc:grpChg>
        <pc:grpChg chg="mod topLvl">
          <ac:chgData name="松浦英宗" userId="9b03fd3a-662f-49ff-9af1-1b93cf7aab22" providerId="ADAL" clId="{56E9DFAE-DDAD-4FCA-8AED-56B2D15DB479}" dt="2026-02-07T02:51:32.503" v="20025" actId="164"/>
          <ac:grpSpMkLst>
            <pc:docMk/>
            <pc:sldMk cId="1578485725" sldId="6064"/>
            <ac:grpSpMk id="5" creationId="{5C93E8E0-DC6A-6AD5-F9BD-9BD4D2D58C0C}"/>
          </ac:grpSpMkLst>
        </pc:grpChg>
        <pc:grpChg chg="add mod">
          <ac:chgData name="松浦英宗" userId="9b03fd3a-662f-49ff-9af1-1b93cf7aab22" providerId="ADAL" clId="{56E9DFAE-DDAD-4FCA-8AED-56B2D15DB479}" dt="2026-02-07T02:51:58.161" v="20047" actId="14100"/>
          <ac:grpSpMkLst>
            <pc:docMk/>
            <pc:sldMk cId="1578485725" sldId="6064"/>
            <ac:grpSpMk id="21" creationId="{256E294B-B1C8-345C-DB36-B32305ADD63E}"/>
          </ac:grpSpMkLst>
        </pc:grpChg>
        <pc:cxnChg chg="add mod">
          <ac:chgData name="松浦英宗" userId="9b03fd3a-662f-49ff-9af1-1b93cf7aab22" providerId="ADAL" clId="{56E9DFAE-DDAD-4FCA-8AED-56B2D15DB479}" dt="2026-02-07T02:52:02.261" v="20054" actId="1037"/>
          <ac:cxnSpMkLst>
            <pc:docMk/>
            <pc:sldMk cId="1578485725" sldId="6064"/>
            <ac:cxnSpMk id="19" creationId="{0BCAF388-766D-F5B2-AAB9-0478432B1BA0}"/>
          </ac:cxnSpMkLst>
        </pc:cxnChg>
      </pc:sldChg>
      <pc:sldChg chg="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933646154" sldId="6065"/>
        </pc:sldMkLst>
        <pc:spChg chg="mod">
          <ac:chgData name="松浦英宗" userId="9b03fd3a-662f-49ff-9af1-1b93cf7aab22" providerId="ADAL" clId="{56E9DFAE-DDAD-4FCA-8AED-56B2D15DB479}" dt="2026-02-07T02:04:58.593" v="18388" actId="207"/>
          <ac:spMkLst>
            <pc:docMk/>
            <pc:sldMk cId="933646154" sldId="6065"/>
            <ac:spMk id="6" creationId="{4953EDE2-42BA-FAE7-A0B2-2028DC3EBF83}"/>
          </ac:spMkLst>
        </pc:spChg>
        <pc:spChg chg="mod">
          <ac:chgData name="松浦英宗" userId="9b03fd3a-662f-49ff-9af1-1b93cf7aab22" providerId="ADAL" clId="{56E9DFAE-DDAD-4FCA-8AED-56B2D15DB479}" dt="2026-02-07T02:05:37.986" v="18627" actId="207"/>
          <ac:spMkLst>
            <pc:docMk/>
            <pc:sldMk cId="933646154" sldId="6065"/>
            <ac:spMk id="7" creationId="{E41EBD16-A43F-0D6C-E8B6-37AE1CE3FD4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9" creationId="{B53AD953-875B-0AB7-544C-F86893454430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3" creationId="{23184853-9F46-5CC6-8C7C-DB104C36E85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6" creationId="{BE6AA92A-0856-4A01-CCA9-8A54C5BFA297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9" creationId="{3E6E1235-9662-63D0-BC21-B6AF4421F614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22" creationId="{95187462-0935-DADA-0DA0-4ED50F2A7C16}"/>
          </ac:spMkLst>
        </pc:spChg>
        <pc:grpChg chg="mod">
          <ac:chgData name="松浦英宗" userId="9b03fd3a-662f-49ff-9af1-1b93cf7aab22" providerId="ADAL" clId="{56E9DFAE-DDAD-4FCA-8AED-56B2D15DB479}" dt="2026-02-07T02:06:00.511" v="18630" actId="1076"/>
          <ac:grpSpMkLst>
            <pc:docMk/>
            <pc:sldMk cId="933646154" sldId="6065"/>
            <ac:grpSpMk id="23" creationId="{C4E954B1-7CF6-B4B7-2266-08A12632970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69A78-D994-E564-9E94-64CBBA4C3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406C8B-2230-8D2E-0FC5-786E3FC788F4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DF8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C7105FBF-A5AC-0EA3-D8AE-1C563886CFC3}"/>
              </a:ext>
            </a:extLst>
          </p:cNvPr>
          <p:cNvSpPr/>
          <p:nvPr/>
        </p:nvSpPr>
        <p:spPr>
          <a:xfrm>
            <a:off x="-2169622" y="-531000"/>
            <a:ext cx="7920000" cy="792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BB9100FD-39ED-CEEA-F6F9-94EFA03FD009}"/>
              </a:ext>
            </a:extLst>
          </p:cNvPr>
          <p:cNvGrpSpPr/>
          <p:nvPr/>
        </p:nvGrpSpPr>
        <p:grpSpPr>
          <a:xfrm>
            <a:off x="6272013" y="1511486"/>
            <a:ext cx="5496657" cy="3835028"/>
            <a:chOff x="6068811" y="1041572"/>
            <a:chExt cx="5496657" cy="3835028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ADA445C0-50F6-6318-BCE9-99C0F64C12BA}"/>
                </a:ext>
              </a:extLst>
            </p:cNvPr>
            <p:cNvGrpSpPr/>
            <p:nvPr/>
          </p:nvGrpSpPr>
          <p:grpSpPr>
            <a:xfrm>
              <a:off x="6068811" y="1041572"/>
              <a:ext cx="5496657" cy="325681"/>
              <a:chOff x="599343" y="2353905"/>
              <a:chExt cx="5496657" cy="448614"/>
            </a:xfrm>
          </p:grpSpPr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425BBB00-2815-F0F3-513C-772BC35E4D63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会社名</a:t>
                </a: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A709F6BC-D8C4-34CE-1325-4BBFAB8EC70E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グロースパートナーズ株式会社</a:t>
                </a: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5CAA6A54-845A-3850-5998-9E97EB000ECC}"/>
                </a:ext>
              </a:extLst>
            </p:cNvPr>
            <p:cNvGrpSpPr/>
            <p:nvPr/>
          </p:nvGrpSpPr>
          <p:grpSpPr>
            <a:xfrm>
              <a:off x="6068811" y="1743441"/>
              <a:ext cx="5496657" cy="325681"/>
              <a:chOff x="599343" y="2353905"/>
              <a:chExt cx="5496657" cy="448614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73E61783-F164-A7AF-5E4B-6616749FD41C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設立</a:t>
                </a: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8566E802-1A66-3DA8-F222-6F2B9F6133CD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2015</a:t>
                </a:r>
                <a:r>
                  <a:rPr kumimoji="1" lang="ja-JP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年</a:t>
                </a:r>
                <a:r>
                  <a:rPr kumimoji="1" lang="en-US" altLang="ja-JP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9</a:t>
                </a:r>
                <a:r>
                  <a:rPr kumimoji="1" lang="ja-JP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月</a:t>
                </a: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C0D67568-AB9B-0D51-C2B3-2298BD574905}"/>
                </a:ext>
              </a:extLst>
            </p:cNvPr>
            <p:cNvGrpSpPr/>
            <p:nvPr/>
          </p:nvGrpSpPr>
          <p:grpSpPr>
            <a:xfrm>
              <a:off x="6068811" y="2445310"/>
              <a:ext cx="5496657" cy="325681"/>
              <a:chOff x="599343" y="2353905"/>
              <a:chExt cx="5496657" cy="448614"/>
            </a:xfrm>
          </p:grpSpPr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623C664F-47DE-9A1C-98AF-D02E08C26B62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所在地</a:t>
                </a: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F9DE705A-B3DD-3FEE-813F-178C5082C9F7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zh-CN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東京都中央区</a:t>
                </a:r>
                <a:r>
                  <a:rPr kumimoji="1" lang="en-US" altLang="zh-CN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3</a:t>
                </a:r>
                <a:r>
                  <a:rPr kumimoji="1" lang="zh-CN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丁目</a:t>
                </a:r>
                <a:r>
                  <a:rPr kumimoji="1" lang="en-US" altLang="zh-CN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8</a:t>
                </a:r>
                <a:r>
                  <a:rPr kumimoji="1" lang="zh-CN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番</a:t>
                </a:r>
                <a:r>
                  <a:rPr kumimoji="1" lang="en-US" altLang="zh-CN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12</a:t>
                </a:r>
                <a:r>
                  <a:rPr kumimoji="1" lang="zh-CN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号</a:t>
                </a:r>
                <a:endParaRPr kumimoji="1"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747031B8-6870-9122-01EE-6813E923A94D}"/>
                </a:ext>
              </a:extLst>
            </p:cNvPr>
            <p:cNvGrpSpPr/>
            <p:nvPr/>
          </p:nvGrpSpPr>
          <p:grpSpPr>
            <a:xfrm>
              <a:off x="6068811" y="3147179"/>
              <a:ext cx="5496657" cy="325681"/>
              <a:chOff x="599343" y="2353905"/>
              <a:chExt cx="5496657" cy="448614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523328CC-39DE-B430-6B5F-5A5B6C61E74A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代表者</a:t>
                </a: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795BE54B-1A23-4947-D9E1-A6050F9DC332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高橋 結城</a:t>
                </a:r>
              </a:p>
            </p:txBody>
          </p: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35C3047A-945F-9B3E-8851-643DE5FCF11B}"/>
                </a:ext>
              </a:extLst>
            </p:cNvPr>
            <p:cNvGrpSpPr/>
            <p:nvPr/>
          </p:nvGrpSpPr>
          <p:grpSpPr>
            <a:xfrm>
              <a:off x="6068811" y="3849048"/>
              <a:ext cx="5496657" cy="325681"/>
              <a:chOff x="599343" y="2353905"/>
              <a:chExt cx="5496657" cy="448614"/>
            </a:xfrm>
          </p:grpSpPr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C4ACAA8A-75BF-F4F2-A806-B5383F3E1213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資本金</a:t>
                </a: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6C9CED7A-54B9-19D5-7057-FF45650833DD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3,000</a:t>
                </a:r>
                <a:r>
                  <a:rPr kumimoji="1" lang="ja-JP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万円</a:t>
                </a:r>
              </a:p>
            </p:txBody>
          </p:sp>
        </p:grp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A3B7BCFE-F294-7F07-6AA3-A7A8DCC244B7}"/>
                </a:ext>
              </a:extLst>
            </p:cNvPr>
            <p:cNvGrpSpPr/>
            <p:nvPr/>
          </p:nvGrpSpPr>
          <p:grpSpPr>
            <a:xfrm>
              <a:off x="6068811" y="4550919"/>
              <a:ext cx="5496657" cy="325681"/>
              <a:chOff x="599343" y="2353905"/>
              <a:chExt cx="5496657" cy="448614"/>
            </a:xfrm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E9B18376-E24E-2205-3FD9-BE42C14BC69F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事業内容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6FACDBFE-9F3C-F227-EB3E-A3761A9F4B0B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企業向けコンサルティング事業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17618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116</Words>
  <Application>Microsoft Office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2026-02-07T03:05:32Z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