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709131-5C62-4060-A418-8871B1F758D7}" v="45" dt="2026-02-06T13:47:10.928"/>
    <p1510:client id="{AD8173E1-754B-4F0C-9361-075804B75815}" v="376" dt="2026-02-07T02:51:41.846"/>
    <p1510:client id="{CB042DBB-B2D5-4DBC-A937-745FC8AB13C9}" v="1" dt="2026-02-07T03:03:44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60"/>
  </p:normalViewPr>
  <p:slideViewPr>
    <p:cSldViewPr snapToGrid="0">
      <p:cViewPr>
        <p:scale>
          <a:sx n="66" d="100"/>
          <a:sy n="66" d="100"/>
        </p:scale>
        <p:origin x="70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03:03:44.251" v="20074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3:02:01.426" v="2007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03:03:44.251" v="20074"/>
        <pc:sldMkLst>
          <pc:docMk/>
          <pc:sldMk cId="2861357872" sldId="6057"/>
        </pc:sldMkLst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" creationId="{B2BC2440-CAED-002C-573B-17272FAB475C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8" creationId="{78A95BBA-6A82-8D4F-E888-1DF0364FCCCB}"/>
          </ac:spMkLst>
        </pc:spChg>
        <pc:grpChg chg="mod">
          <ac:chgData name="松浦英宗" userId="9b03fd3a-662f-49ff-9af1-1b93cf7aab22" providerId="ADAL" clId="{56E9DFAE-DDAD-4FCA-8AED-56B2D15DB479}" dt="2026-02-07T01:50:55.384" v="17905" actId="1076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01:52:25.648" v="17983" actId="12789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CDA91C4-BD89-1051-9A45-3F0C78A59449}"/>
              </a:ext>
            </a:extLst>
          </p:cNvPr>
          <p:cNvGrpSpPr/>
          <p:nvPr/>
        </p:nvGrpSpPr>
        <p:grpSpPr>
          <a:xfrm>
            <a:off x="5577743" y="1764796"/>
            <a:ext cx="5497200" cy="3328407"/>
            <a:chOff x="599343" y="2353905"/>
            <a:chExt cx="5497200" cy="4027373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A362B757-7E96-FEF0-FA70-6D11C4A91E1B}"/>
                </a:ext>
              </a:extLst>
            </p:cNvPr>
            <p:cNvGrpSpPr/>
            <p:nvPr/>
          </p:nvGrpSpPr>
          <p:grpSpPr>
            <a:xfrm>
              <a:off x="599343" y="2353905"/>
              <a:ext cx="5496657" cy="325681"/>
              <a:chOff x="599343" y="2353905"/>
              <a:chExt cx="5496657" cy="448614"/>
            </a:xfrm>
          </p:grpSpPr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3E8D2080-04AB-5123-5BE2-7CC1AE3C80AC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会社名</a:t>
                </a:r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8597E1F2-E4C0-E920-8E0D-8B60EB5AE2BC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アーバンネスト株式会社</a:t>
                </a:r>
              </a:p>
            </p:txBody>
          </p:sp>
        </p:grpSp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8069801F-D41C-CFD9-6A9F-76BAD2F945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2886915"/>
              <a:ext cx="5497200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B52A1DF7-842D-3ABD-7303-4D07317EC2EA}"/>
                </a:ext>
              </a:extLst>
            </p:cNvPr>
            <p:cNvGrpSpPr/>
            <p:nvPr/>
          </p:nvGrpSpPr>
          <p:grpSpPr>
            <a:xfrm>
              <a:off x="599343" y="3094244"/>
              <a:ext cx="5496657" cy="325681"/>
              <a:chOff x="599343" y="2353905"/>
              <a:chExt cx="5496657" cy="448614"/>
            </a:xfrm>
          </p:grpSpPr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8A4A59CB-F246-9CB3-A3E8-6A87A5183637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設立</a:t>
                </a: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07A42377-E3F3-F88B-3972-6394E1058033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2009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11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</p:grp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D0C8126A-6601-CC52-11F4-BF85D50D7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3627254"/>
              <a:ext cx="5497200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A95D78A-1B0D-16C3-5694-5BD6A6068E5B}"/>
                </a:ext>
              </a:extLst>
            </p:cNvPr>
            <p:cNvGrpSpPr/>
            <p:nvPr/>
          </p:nvGrpSpPr>
          <p:grpSpPr>
            <a:xfrm>
              <a:off x="599343" y="3834583"/>
              <a:ext cx="5496657" cy="325681"/>
              <a:chOff x="599343" y="2353905"/>
              <a:chExt cx="5496657" cy="448614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DD92949A-3658-2EFE-6785-3443DB638E81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本社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FEC86870-9600-454D-A444-DE3E805EAB0C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zh-CN" altLang="en-US" sz="14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神奈川県川崎市</a:t>
                </a:r>
                <a:endParaRPr kumimoji="1" lang="ja-JP" altLang="en-US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0E464AD3-9845-D09B-A9B2-947754BE2A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4367593"/>
              <a:ext cx="5497200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E22055C2-28F5-368A-4040-9B6FF666465B}"/>
                </a:ext>
              </a:extLst>
            </p:cNvPr>
            <p:cNvGrpSpPr/>
            <p:nvPr/>
          </p:nvGrpSpPr>
          <p:grpSpPr>
            <a:xfrm>
              <a:off x="599343" y="4574922"/>
              <a:ext cx="5496657" cy="325681"/>
              <a:chOff x="599343" y="2353905"/>
              <a:chExt cx="5496657" cy="448614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E05CA1D2-6142-FF23-C4C7-DE0B6BDD82A4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代表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9CE01DA6-2CDD-2698-5266-6D9EBB13369B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桐沢 恒一</a:t>
                </a:r>
              </a:p>
            </p:txBody>
          </p:sp>
        </p:grpSp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64DBAC9A-CA92-3CA7-10DB-3E93AF034A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5107932"/>
              <a:ext cx="5497200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BEE467ED-A7DE-AF57-D1DA-A15244BBBB6C}"/>
                </a:ext>
              </a:extLst>
            </p:cNvPr>
            <p:cNvGrpSpPr/>
            <p:nvPr/>
          </p:nvGrpSpPr>
          <p:grpSpPr>
            <a:xfrm>
              <a:off x="599343" y="5315261"/>
              <a:ext cx="5496657" cy="325681"/>
              <a:chOff x="599343" y="2353905"/>
              <a:chExt cx="5496657" cy="448614"/>
            </a:xfrm>
          </p:grpSpPr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CAB8828F-77E0-C157-4356-51F5CA185BC7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資本金</a:t>
                </a: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FF78ADE3-E04A-F97A-579B-EA6CBFE0EDC3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500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</p:grpSp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EC1F525C-0927-E07F-9E4D-65934504EA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5848271"/>
              <a:ext cx="5497200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E4C8B5B8-EFDA-4BD0-C506-8F05700FA2AA}"/>
                </a:ext>
              </a:extLst>
            </p:cNvPr>
            <p:cNvGrpSpPr/>
            <p:nvPr/>
          </p:nvGrpSpPr>
          <p:grpSpPr>
            <a:xfrm>
              <a:off x="599343" y="6055597"/>
              <a:ext cx="5496657" cy="325681"/>
              <a:chOff x="599343" y="2353905"/>
              <a:chExt cx="5496657" cy="448614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110AD690-F47A-8EF2-FBA1-7CBF7AB74DDF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事業内容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D3BACC01-E912-0ADD-B25C-631495DF3635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賃貸物件の企画・管理</a:t>
                </a:r>
              </a:p>
            </p:txBody>
          </p:sp>
        </p:grp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3DE551B-57DF-94A7-D484-37C069D0F560}"/>
              </a:ext>
            </a:extLst>
          </p:cNvPr>
          <p:cNvGrpSpPr/>
          <p:nvPr/>
        </p:nvGrpSpPr>
        <p:grpSpPr>
          <a:xfrm>
            <a:off x="599343" y="2902490"/>
            <a:ext cx="4252057" cy="1053021"/>
            <a:chOff x="599343" y="2817150"/>
            <a:chExt cx="4252057" cy="1053021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2BC2440-CAED-002C-573B-17272FAB475C}"/>
                </a:ext>
              </a:extLst>
            </p:cNvPr>
            <p:cNvSpPr/>
            <p:nvPr/>
          </p:nvSpPr>
          <p:spPr>
            <a:xfrm>
              <a:off x="599343" y="2817150"/>
              <a:ext cx="4252057" cy="65681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3600" b="1" dirty="0">
                  <a:solidFill>
                    <a:schemeClr val="tx1"/>
                  </a:solidFill>
                  <a:latin typeface="+mn-ea"/>
                </a:rPr>
                <a:t>COMPANY</a:t>
              </a:r>
              <a:endParaRPr kumimoji="1" lang="ja-JP" altLang="en-US" sz="3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8A95BBA-6A82-8D4F-E888-1DF0364FCCCB}"/>
                </a:ext>
              </a:extLst>
            </p:cNvPr>
            <p:cNvSpPr/>
            <p:nvPr/>
          </p:nvSpPr>
          <p:spPr>
            <a:xfrm>
              <a:off x="599343" y="3499416"/>
              <a:ext cx="4252057" cy="370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会社概要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118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2026-02-07T03:03:45Z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