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1924FF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2EC7AC-C94A-4F4C-B127-4914408F9707}" v="201" dt="2026-02-16T13:01:09.0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6T13:05:02.594" v="21588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6T13:05:02.594" v="21588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6T04:37:58.272" v="20124" actId="478"/>
          <ac:spMkLst>
            <pc:docMk/>
            <pc:sldMk cId="2861357872" sldId="6057"/>
            <ac:spMk id="2" creationId="{B2BC2440-CAED-002C-573B-17272FAB475C}"/>
          </ac:spMkLst>
        </pc:spChg>
        <pc:spChg chg="add del mod">
          <ac:chgData name="松浦英宗" userId="9b03fd3a-662f-49ff-9af1-1b93cf7aab22" providerId="ADAL" clId="{56E9DFAE-DDAD-4FCA-8AED-56B2D15DB479}" dt="2026-02-16T12:13:57.996" v="20187" actId="478"/>
          <ac:spMkLst>
            <pc:docMk/>
            <pc:sldMk cId="2861357872" sldId="6057"/>
            <ac:spMk id="3" creationId="{90E247C7-5343-3EBE-4293-225870170DEC}"/>
          </ac:spMkLst>
        </pc:spChg>
        <pc:spChg chg="add mod topLvl">
          <ac:chgData name="松浦英宗" userId="9b03fd3a-662f-49ff-9af1-1b93cf7aab22" providerId="ADAL" clId="{56E9DFAE-DDAD-4FCA-8AED-56B2D15DB479}" dt="2026-02-16T12:19:15.983" v="20209" actId="165"/>
          <ac:spMkLst>
            <pc:docMk/>
            <pc:sldMk cId="2861357872" sldId="6057"/>
            <ac:spMk id="4" creationId="{8E13C7A7-C50D-1C11-2445-AC638C9ED77B}"/>
          </ac:spMkLst>
        </pc:spChg>
        <pc:spChg chg="mod topLvl">
          <ac:chgData name="松浦英宗" userId="9b03fd3a-662f-49ff-9af1-1b93cf7aab22" providerId="ADAL" clId="{56E9DFAE-DDAD-4FCA-8AED-56B2D15DB479}" dt="2026-02-16T12:26:21.603" v="20686" actId="20577"/>
          <ac:spMkLst>
            <pc:docMk/>
            <pc:sldMk cId="2861357872" sldId="6057"/>
            <ac:spMk id="5" creationId="{D7C92B9B-B53E-1A81-936D-E97F37A7A63E}"/>
          </ac:spMkLst>
        </pc:spChg>
        <pc:spChg chg="add del mod">
          <ac:chgData name="松浦英宗" userId="9b03fd3a-662f-49ff-9af1-1b93cf7aab22" providerId="ADAL" clId="{56E9DFAE-DDAD-4FCA-8AED-56B2D15DB479}" dt="2026-02-16T12:14:00.047" v="20188" actId="478"/>
          <ac:spMkLst>
            <pc:docMk/>
            <pc:sldMk cId="2861357872" sldId="6057"/>
            <ac:spMk id="6" creationId="{49140678-1509-03C0-9C33-439D7DAB5C10}"/>
          </ac:spMkLst>
        </pc:spChg>
        <pc:spChg chg="add del mod">
          <ac:chgData name="松浦英宗" userId="9b03fd3a-662f-49ff-9af1-1b93cf7aab22" providerId="ADAL" clId="{56E9DFAE-DDAD-4FCA-8AED-56B2D15DB479}" dt="2026-02-16T12:13:40.964" v="20160" actId="478"/>
          <ac:spMkLst>
            <pc:docMk/>
            <pc:sldMk cId="2861357872" sldId="6057"/>
            <ac:spMk id="7" creationId="{5F2ED076-C55B-FD61-614E-941B98A4E3EF}"/>
          </ac:spMkLst>
        </pc:spChg>
        <pc:spChg chg="add mod topLvl">
          <ac:chgData name="松浦英宗" userId="9b03fd3a-662f-49ff-9af1-1b93cf7aab22" providerId="ADAL" clId="{56E9DFAE-DDAD-4FCA-8AED-56B2D15DB479}" dt="2026-02-16T12:25:03.383" v="20644" actId="948"/>
          <ac:spMkLst>
            <pc:docMk/>
            <pc:sldMk cId="2861357872" sldId="6057"/>
            <ac:spMk id="8" creationId="{3AD7D1F3-7F92-16BD-C9B6-A59FAE1BF9E8}"/>
          </ac:spMkLst>
        </pc:spChg>
        <pc:spChg chg="del mod topLvl">
          <ac:chgData name="松浦英宗" userId="9b03fd3a-662f-49ff-9af1-1b93cf7aab22" providerId="ADAL" clId="{56E9DFAE-DDAD-4FCA-8AED-56B2D15DB479}" dt="2026-02-16T12:19:42.090" v="20224" actId="478"/>
          <ac:spMkLst>
            <pc:docMk/>
            <pc:sldMk cId="2861357872" sldId="6057"/>
            <ac:spMk id="12" creationId="{7422C4F3-848A-25F0-9E6C-39132C55678F}"/>
          </ac:spMkLst>
        </pc:spChg>
        <pc:spChg chg="del mod topLvl">
          <ac:chgData name="松浦英宗" userId="9b03fd3a-662f-49ff-9af1-1b93cf7aab22" providerId="ADAL" clId="{56E9DFAE-DDAD-4FCA-8AED-56B2D15DB479}" dt="2026-02-16T12:19:42.090" v="20224" actId="478"/>
          <ac:spMkLst>
            <pc:docMk/>
            <pc:sldMk cId="2861357872" sldId="6057"/>
            <ac:spMk id="13" creationId="{F5B732D0-6811-2C94-E971-3305F7FD7FFA}"/>
          </ac:spMkLst>
        </pc:spChg>
        <pc:spChg chg="del mod topLvl">
          <ac:chgData name="松浦英宗" userId="9b03fd3a-662f-49ff-9af1-1b93cf7aab22" providerId="ADAL" clId="{56E9DFAE-DDAD-4FCA-8AED-56B2D15DB479}" dt="2026-02-16T12:19:39.731" v="20223" actId="478"/>
          <ac:spMkLst>
            <pc:docMk/>
            <pc:sldMk cId="2861357872" sldId="6057"/>
            <ac:spMk id="15" creationId="{45B706AC-4A0A-C573-BFBD-0B2152222A48}"/>
          </ac:spMkLst>
        </pc:spChg>
        <pc:spChg chg="del mod topLvl">
          <ac:chgData name="松浦英宗" userId="9b03fd3a-662f-49ff-9af1-1b93cf7aab22" providerId="ADAL" clId="{56E9DFAE-DDAD-4FCA-8AED-56B2D15DB479}" dt="2026-02-16T12:22:59.072" v="20365" actId="478"/>
          <ac:spMkLst>
            <pc:docMk/>
            <pc:sldMk cId="2861357872" sldId="6057"/>
            <ac:spMk id="17" creationId="{817BE636-9B92-5700-9FD2-1FE8499D2F1D}"/>
          </ac:spMkLst>
        </pc:spChg>
        <pc:spChg chg="mod topLvl">
          <ac:chgData name="松浦英宗" userId="9b03fd3a-662f-49ff-9af1-1b93cf7aab22" providerId="ADAL" clId="{56E9DFAE-DDAD-4FCA-8AED-56B2D15DB479}" dt="2026-02-16T12:26:01.036" v="20678" actId="14100"/>
          <ac:spMkLst>
            <pc:docMk/>
            <pc:sldMk cId="2861357872" sldId="6057"/>
            <ac:spMk id="18" creationId="{0A93F9F4-8270-FFBE-FC04-96B9B7DAEF93}"/>
          </ac:spMkLst>
        </pc:spChg>
        <pc:spChg chg="mod topLvl">
          <ac:chgData name="松浦英宗" userId="9b03fd3a-662f-49ff-9af1-1b93cf7aab22" providerId="ADAL" clId="{56E9DFAE-DDAD-4FCA-8AED-56B2D15DB479}" dt="2026-02-16T12:32:19.923" v="20768" actId="207"/>
          <ac:spMkLst>
            <pc:docMk/>
            <pc:sldMk cId="2861357872" sldId="6057"/>
            <ac:spMk id="19" creationId="{C29EF397-9370-BBBA-99E1-60F93F60B11D}"/>
          </ac:spMkLst>
        </pc:spChg>
        <pc:spChg chg="mod topLvl">
          <ac:chgData name="松浦英宗" userId="9b03fd3a-662f-49ff-9af1-1b93cf7aab22" providerId="ADAL" clId="{56E9DFAE-DDAD-4FCA-8AED-56B2D15DB479}" dt="2026-02-16T12:26:01.036" v="20678" actId="14100"/>
          <ac:spMkLst>
            <pc:docMk/>
            <pc:sldMk cId="2861357872" sldId="6057"/>
            <ac:spMk id="20" creationId="{DAF6BC81-D8F2-E5A1-7D64-018DE1ABA433}"/>
          </ac:spMkLst>
        </pc:spChg>
        <pc:spChg chg="add mod ord">
          <ac:chgData name="松浦英宗" userId="9b03fd3a-662f-49ff-9af1-1b93cf7aab22" providerId="ADAL" clId="{56E9DFAE-DDAD-4FCA-8AED-56B2D15DB479}" dt="2026-02-16T12:24:31.918" v="20632" actId="166"/>
          <ac:spMkLst>
            <pc:docMk/>
            <pc:sldMk cId="2861357872" sldId="6057"/>
            <ac:spMk id="22" creationId="{E01AE8E0-851D-F1A9-591A-A1C7529C9648}"/>
          </ac:spMkLst>
        </pc:spChg>
        <pc:spChg chg="add mod ord">
          <ac:chgData name="松浦英宗" userId="9b03fd3a-662f-49ff-9af1-1b93cf7aab22" providerId="ADAL" clId="{56E9DFAE-DDAD-4FCA-8AED-56B2D15DB479}" dt="2026-02-16T12:24:31.918" v="20632" actId="166"/>
          <ac:spMkLst>
            <pc:docMk/>
            <pc:sldMk cId="2861357872" sldId="6057"/>
            <ac:spMk id="23" creationId="{3DCDDD95-59A7-2101-6207-3C4BCC940D58}"/>
          </ac:spMkLst>
        </pc:spChg>
        <pc:spChg chg="add mod ord">
          <ac:chgData name="松浦英宗" userId="9b03fd3a-662f-49ff-9af1-1b93cf7aab22" providerId="ADAL" clId="{56E9DFAE-DDAD-4FCA-8AED-56B2D15DB479}" dt="2026-02-16T12:24:31.918" v="20632" actId="166"/>
          <ac:spMkLst>
            <pc:docMk/>
            <pc:sldMk cId="2861357872" sldId="6057"/>
            <ac:spMk id="24" creationId="{27C8ED14-FED0-05E8-4C06-E96A48A45796}"/>
          </ac:spMkLst>
        </pc:spChg>
        <pc:spChg chg="add mod ord">
          <ac:chgData name="松浦英宗" userId="9b03fd3a-662f-49ff-9af1-1b93cf7aab22" providerId="ADAL" clId="{56E9DFAE-DDAD-4FCA-8AED-56B2D15DB479}" dt="2026-02-16T12:24:31.918" v="20632" actId="166"/>
          <ac:spMkLst>
            <pc:docMk/>
            <pc:sldMk cId="2861357872" sldId="6057"/>
            <ac:spMk id="25" creationId="{5A18AD84-4AC7-BA47-2DFE-136F826A045B}"/>
          </ac:spMkLst>
        </pc:spChg>
        <pc:spChg chg="add mod ord">
          <ac:chgData name="松浦英宗" userId="9b03fd3a-662f-49ff-9af1-1b93cf7aab22" providerId="ADAL" clId="{56E9DFAE-DDAD-4FCA-8AED-56B2D15DB479}" dt="2026-02-16T12:24:31.918" v="20632" actId="166"/>
          <ac:spMkLst>
            <pc:docMk/>
            <pc:sldMk cId="2861357872" sldId="6057"/>
            <ac:spMk id="26" creationId="{2877377A-6D20-7C57-F6B2-7DC85F2B9F48}"/>
          </ac:spMkLst>
        </pc:spChg>
        <pc:spChg chg="add mod ord">
          <ac:chgData name="松浦英宗" userId="9b03fd3a-662f-49ff-9af1-1b93cf7aab22" providerId="ADAL" clId="{56E9DFAE-DDAD-4FCA-8AED-56B2D15DB479}" dt="2026-02-16T12:24:31.918" v="20632" actId="166"/>
          <ac:spMkLst>
            <pc:docMk/>
            <pc:sldMk cId="2861357872" sldId="6057"/>
            <ac:spMk id="27" creationId="{8E58494E-AC51-1BB6-B842-245542F6C55E}"/>
          </ac:spMkLst>
        </pc:spChg>
        <pc:grpChg chg="add mod">
          <ac:chgData name="松浦英宗" userId="9b03fd3a-662f-49ff-9af1-1b93cf7aab22" providerId="ADAL" clId="{56E9DFAE-DDAD-4FCA-8AED-56B2D15DB479}" dt="2026-02-16T12:14:16.596" v="20201" actId="12788"/>
          <ac:grpSpMkLst>
            <pc:docMk/>
            <pc:sldMk cId="2861357872" sldId="6057"/>
            <ac:grpSpMk id="2" creationId="{89332C3F-D32B-F411-7DFE-73CC9B342118}"/>
          </ac:grpSpMkLst>
        </pc:grpChg>
        <pc:grpChg chg="del mod">
          <ac:chgData name="松浦英宗" userId="9b03fd3a-662f-49ff-9af1-1b93cf7aab22" providerId="ADAL" clId="{56E9DFAE-DDAD-4FCA-8AED-56B2D15DB479}" dt="2026-02-16T12:19:16.348" v="20210" actId="165"/>
          <ac:grpSpMkLst>
            <pc:docMk/>
            <pc:sldMk cId="2861357872" sldId="6057"/>
            <ac:grpSpMk id="9" creationId="{2B75A6E8-09F6-4F68-E510-AAD67C103B91}"/>
          </ac:grpSpMkLst>
        </pc:grpChg>
        <pc:grpChg chg="del mod topLvl">
          <ac:chgData name="松浦英宗" userId="9b03fd3a-662f-49ff-9af1-1b93cf7aab22" providerId="ADAL" clId="{56E9DFAE-DDAD-4FCA-8AED-56B2D15DB479}" dt="2026-02-16T12:19:18.881" v="20211" actId="165"/>
          <ac:grpSpMkLst>
            <pc:docMk/>
            <pc:sldMk cId="2861357872" sldId="6057"/>
            <ac:grpSpMk id="11" creationId="{AA54DF94-3023-E710-06E9-9445AAD06DFF}"/>
          </ac:grpSpMkLst>
        </pc:grpChg>
        <pc:grpChg chg="del">
          <ac:chgData name="松浦英宗" userId="9b03fd3a-662f-49ff-9af1-1b93cf7aab22" providerId="ADAL" clId="{56E9DFAE-DDAD-4FCA-8AED-56B2D15DB479}" dt="2026-02-16T12:19:18.881" v="20211" actId="165"/>
          <ac:grpSpMkLst>
            <pc:docMk/>
            <pc:sldMk cId="2861357872" sldId="6057"/>
            <ac:grpSpMk id="14" creationId="{B8E523CE-D6AF-3669-5987-061F83D6112C}"/>
          </ac:grpSpMkLst>
        </pc:grpChg>
        <pc:grpChg chg="add mod">
          <ac:chgData name="松浦英宗" userId="9b03fd3a-662f-49ff-9af1-1b93cf7aab22" providerId="ADAL" clId="{56E9DFAE-DDAD-4FCA-8AED-56B2D15DB479}" dt="2026-02-16T12:26:07.051" v="20679" actId="1076"/>
          <ac:grpSpMkLst>
            <pc:docMk/>
            <pc:sldMk cId="2861357872" sldId="6057"/>
            <ac:grpSpMk id="21" creationId="{4C415DC1-7F8F-1A7F-9E85-112A3A35AC5B}"/>
          </ac:grpSpMkLst>
        </pc:grpChg>
        <pc:graphicFrameChg chg="mod topLvl">
          <ac:chgData name="松浦英宗" userId="9b03fd3a-662f-49ff-9af1-1b93cf7aab22" providerId="ADAL" clId="{56E9DFAE-DDAD-4FCA-8AED-56B2D15DB479}" dt="2026-02-16T12:32:23.045" v="20769" actId="207"/>
          <ac:graphicFrameMkLst>
            <pc:docMk/>
            <pc:sldMk cId="2861357872" sldId="6057"/>
            <ac:graphicFrameMk id="10" creationId="{686E0A21-9404-C1F1-88DD-2324F14524DE}"/>
          </ac:graphicFrameMkLst>
        </pc:graphicFrameChg>
        <pc:cxnChg chg="del mod topLvl">
          <ac:chgData name="松浦英宗" userId="9b03fd3a-662f-49ff-9af1-1b93cf7aab22" providerId="ADAL" clId="{56E9DFAE-DDAD-4FCA-8AED-56B2D15DB479}" dt="2026-02-16T12:22:59.072" v="20365" actId="478"/>
          <ac:cxnSpMkLst>
            <pc:docMk/>
            <pc:sldMk cId="2861357872" sldId="6057"/>
            <ac:cxnSpMk id="16" creationId="{E9C91755-82BF-190E-D6F2-CB510466818D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6T13:05:02.594" v="21588" actId="47"/>
        <pc:sldMkLst>
          <pc:docMk/>
          <pc:sldMk cId="1222213572" sldId="6058"/>
        </pc:sldMkLst>
        <pc:spChg chg="add del mod">
          <ac:chgData name="松浦英宗" userId="9b03fd3a-662f-49ff-9af1-1b93cf7aab22" providerId="ADAL" clId="{56E9DFAE-DDAD-4FCA-8AED-56B2D15DB479}" dt="2026-02-16T12:14:05.955" v="20189" actId="478"/>
          <ac:spMkLst>
            <pc:docMk/>
            <pc:sldMk cId="1222213572" sldId="6058"/>
            <ac:spMk id="2" creationId="{2265F845-6F04-4539-1081-39C9993B562D}"/>
          </ac:spMkLst>
        </pc:spChg>
        <pc:spChg chg="add mod topLvl">
          <ac:chgData name="松浦英宗" userId="9b03fd3a-662f-49ff-9af1-1b93cf7aab22" providerId="ADAL" clId="{56E9DFAE-DDAD-4FCA-8AED-56B2D15DB479}" dt="2026-02-16T12:26:31.862" v="20687" actId="165"/>
          <ac:spMkLst>
            <pc:docMk/>
            <pc:sldMk cId="1222213572" sldId="6058"/>
            <ac:spMk id="3" creationId="{67E3DAA3-7360-0493-6F5D-038861665457}"/>
          </ac:spMkLst>
        </pc:spChg>
        <pc:spChg chg="add mod topLvl">
          <ac:chgData name="松浦英宗" userId="9b03fd3a-662f-49ff-9af1-1b93cf7aab22" providerId="ADAL" clId="{56E9DFAE-DDAD-4FCA-8AED-56B2D15DB479}" dt="2026-02-16T12:38:31.147" v="20835" actId="20577"/>
          <ac:spMkLst>
            <pc:docMk/>
            <pc:sldMk cId="1222213572" sldId="6058"/>
            <ac:spMk id="4" creationId="{2976F00B-692B-0097-B672-B6EEAAEABBE6}"/>
          </ac:spMkLst>
        </pc:spChg>
        <pc:spChg chg="add del mod">
          <ac:chgData name="松浦英宗" userId="9b03fd3a-662f-49ff-9af1-1b93cf7aab22" providerId="ADAL" clId="{56E9DFAE-DDAD-4FCA-8AED-56B2D15DB479}" dt="2026-02-16T12:14:05.955" v="20189" actId="478"/>
          <ac:spMkLst>
            <pc:docMk/>
            <pc:sldMk cId="1222213572" sldId="6058"/>
            <ac:spMk id="5" creationId="{0AFA89A7-0E37-E3FB-D78A-F5C59AE285BF}"/>
          </ac:spMkLst>
        </pc:spChg>
        <pc:spChg chg="mod">
          <ac:chgData name="松浦英宗" userId="9b03fd3a-662f-49ff-9af1-1b93cf7aab22" providerId="ADAL" clId="{56E9DFAE-DDAD-4FCA-8AED-56B2D15DB479}" dt="2026-02-16T12:26:32.529" v="20688" actId="165"/>
          <ac:spMkLst>
            <pc:docMk/>
            <pc:sldMk cId="1222213572" sldId="6058"/>
            <ac:spMk id="9" creationId="{62322282-D3E6-9ADA-6FA5-DC0309769B7C}"/>
          </ac:spMkLst>
        </pc:spChg>
        <pc:spChg chg="mod">
          <ac:chgData name="松浦英宗" userId="9b03fd3a-662f-49ff-9af1-1b93cf7aab22" providerId="ADAL" clId="{56E9DFAE-DDAD-4FCA-8AED-56B2D15DB479}" dt="2026-02-16T12:26:32.529" v="20688" actId="165"/>
          <ac:spMkLst>
            <pc:docMk/>
            <pc:sldMk cId="1222213572" sldId="6058"/>
            <ac:spMk id="10" creationId="{DADAFCAE-6CDD-15CA-58F8-CCC3C59F5FA9}"/>
          </ac:spMkLst>
        </pc:spChg>
        <pc:spChg chg="mod topLvl">
          <ac:chgData name="松浦英宗" userId="9b03fd3a-662f-49ff-9af1-1b93cf7aab22" providerId="ADAL" clId="{56E9DFAE-DDAD-4FCA-8AED-56B2D15DB479}" dt="2026-02-16T12:38:39.085" v="20837" actId="20577"/>
          <ac:spMkLst>
            <pc:docMk/>
            <pc:sldMk cId="1222213572" sldId="6058"/>
            <ac:spMk id="12" creationId="{6E078D97-ACA7-0CA1-BE81-31794C612A10}"/>
          </ac:spMkLst>
        </pc:spChg>
        <pc:spChg chg="mod topLvl">
          <ac:chgData name="松浦英宗" userId="9b03fd3a-662f-49ff-9af1-1b93cf7aab22" providerId="ADAL" clId="{56E9DFAE-DDAD-4FCA-8AED-56B2D15DB479}" dt="2026-02-16T12:36:31.041" v="20796" actId="2085"/>
          <ac:spMkLst>
            <pc:docMk/>
            <pc:sldMk cId="1222213572" sldId="6058"/>
            <ac:spMk id="13" creationId="{A325E141-6300-2BC7-B0C4-145CC9D2CB52}"/>
          </ac:spMkLst>
        </pc:spChg>
        <pc:spChg chg="mod">
          <ac:chgData name="松浦英宗" userId="9b03fd3a-662f-49ff-9af1-1b93cf7aab22" providerId="ADAL" clId="{56E9DFAE-DDAD-4FCA-8AED-56B2D15DB479}" dt="2026-02-16T12:30:03.484" v="20734" actId="571"/>
          <ac:spMkLst>
            <pc:docMk/>
            <pc:sldMk cId="1222213572" sldId="6058"/>
            <ac:spMk id="18" creationId="{8850C7FA-5BAF-FF4C-D1D4-F263304D0D36}"/>
          </ac:spMkLst>
        </pc:spChg>
        <pc:spChg chg="mod">
          <ac:chgData name="松浦英宗" userId="9b03fd3a-662f-49ff-9af1-1b93cf7aab22" providerId="ADAL" clId="{56E9DFAE-DDAD-4FCA-8AED-56B2D15DB479}" dt="2026-02-16T12:30:03.484" v="20734" actId="571"/>
          <ac:spMkLst>
            <pc:docMk/>
            <pc:sldMk cId="1222213572" sldId="6058"/>
            <ac:spMk id="19" creationId="{6405BC2C-CFB5-FF64-2954-A7D0AA0B1E94}"/>
          </ac:spMkLst>
        </pc:spChg>
        <pc:spChg chg="mod">
          <ac:chgData name="松浦英宗" userId="9b03fd3a-662f-49ff-9af1-1b93cf7aab22" providerId="ADAL" clId="{56E9DFAE-DDAD-4FCA-8AED-56B2D15DB479}" dt="2026-02-16T12:30:36.860" v="20742" actId="571"/>
          <ac:spMkLst>
            <pc:docMk/>
            <pc:sldMk cId="1222213572" sldId="6058"/>
            <ac:spMk id="21" creationId="{DB220251-B6FE-1A3E-57F6-A2107FB915C9}"/>
          </ac:spMkLst>
        </pc:spChg>
        <pc:spChg chg="mod">
          <ac:chgData name="松浦英宗" userId="9b03fd3a-662f-49ff-9af1-1b93cf7aab22" providerId="ADAL" clId="{56E9DFAE-DDAD-4FCA-8AED-56B2D15DB479}" dt="2026-02-16T12:30:36.860" v="20742" actId="571"/>
          <ac:spMkLst>
            <pc:docMk/>
            <pc:sldMk cId="1222213572" sldId="6058"/>
            <ac:spMk id="22" creationId="{CE4789DD-BBBC-8EB4-CFAF-B907559FAE06}"/>
          </ac:spMkLst>
        </pc:spChg>
        <pc:spChg chg="mod">
          <ac:chgData name="松浦英宗" userId="9b03fd3a-662f-49ff-9af1-1b93cf7aab22" providerId="ADAL" clId="{56E9DFAE-DDAD-4FCA-8AED-56B2D15DB479}" dt="2026-02-16T12:31:14.592" v="20744" actId="571"/>
          <ac:spMkLst>
            <pc:docMk/>
            <pc:sldMk cId="1222213572" sldId="6058"/>
            <ac:spMk id="24" creationId="{EC05425D-269F-2DFF-E187-AEFCF2DA19A8}"/>
          </ac:spMkLst>
        </pc:spChg>
        <pc:spChg chg="mod">
          <ac:chgData name="松浦英宗" userId="9b03fd3a-662f-49ff-9af1-1b93cf7aab22" providerId="ADAL" clId="{56E9DFAE-DDAD-4FCA-8AED-56B2D15DB479}" dt="2026-02-16T12:31:14.592" v="20744" actId="571"/>
          <ac:spMkLst>
            <pc:docMk/>
            <pc:sldMk cId="1222213572" sldId="6058"/>
            <ac:spMk id="25" creationId="{C20104F2-4303-FC53-C3B1-4F5A61005E6F}"/>
          </ac:spMkLst>
        </pc:spChg>
        <pc:spChg chg="mod topLvl">
          <ac:chgData name="松浦英宗" userId="9b03fd3a-662f-49ff-9af1-1b93cf7aab22" providerId="ADAL" clId="{56E9DFAE-DDAD-4FCA-8AED-56B2D15DB479}" dt="2026-02-16T12:38:44.509" v="20839" actId="20577"/>
          <ac:spMkLst>
            <pc:docMk/>
            <pc:sldMk cId="1222213572" sldId="6058"/>
            <ac:spMk id="27" creationId="{D4A7EE9B-81BB-D614-493D-1A7F2BD992B7}"/>
          </ac:spMkLst>
        </pc:spChg>
        <pc:spChg chg="mod topLvl">
          <ac:chgData name="松浦英宗" userId="9b03fd3a-662f-49ff-9af1-1b93cf7aab22" providerId="ADAL" clId="{56E9DFAE-DDAD-4FCA-8AED-56B2D15DB479}" dt="2026-02-16T12:36:31.041" v="20796" actId="2085"/>
          <ac:spMkLst>
            <pc:docMk/>
            <pc:sldMk cId="1222213572" sldId="6058"/>
            <ac:spMk id="28" creationId="{40375FB3-8C9E-D206-16E6-AA7B559DB665}"/>
          </ac:spMkLst>
        </pc:spChg>
        <pc:spChg chg="mod topLvl">
          <ac:chgData name="松浦英宗" userId="9b03fd3a-662f-49ff-9af1-1b93cf7aab22" providerId="ADAL" clId="{56E9DFAE-DDAD-4FCA-8AED-56B2D15DB479}" dt="2026-02-16T12:38:50.506" v="20841" actId="20577"/>
          <ac:spMkLst>
            <pc:docMk/>
            <pc:sldMk cId="1222213572" sldId="6058"/>
            <ac:spMk id="30" creationId="{BE63DC38-0150-1EA3-3599-8698DFB6C6C5}"/>
          </ac:spMkLst>
        </pc:spChg>
        <pc:spChg chg="mod topLvl">
          <ac:chgData name="松浦英宗" userId="9b03fd3a-662f-49ff-9af1-1b93cf7aab22" providerId="ADAL" clId="{56E9DFAE-DDAD-4FCA-8AED-56B2D15DB479}" dt="2026-02-16T12:36:31.041" v="20796" actId="2085"/>
          <ac:spMkLst>
            <pc:docMk/>
            <pc:sldMk cId="1222213572" sldId="6058"/>
            <ac:spMk id="31" creationId="{4EC5FE9E-4CA8-88C8-2858-2219A0E1875A}"/>
          </ac:spMkLst>
        </pc:spChg>
        <pc:spChg chg="mod">
          <ac:chgData name="松浦英宗" userId="9b03fd3a-662f-49ff-9af1-1b93cf7aab22" providerId="ADAL" clId="{56E9DFAE-DDAD-4FCA-8AED-56B2D15DB479}" dt="2026-02-16T12:31:32.376" v="20755"/>
          <ac:spMkLst>
            <pc:docMk/>
            <pc:sldMk cId="1222213572" sldId="6058"/>
            <ac:spMk id="33" creationId="{1FA5414A-4B8C-818B-CCB9-C246BE720B01}"/>
          </ac:spMkLst>
        </pc:spChg>
        <pc:spChg chg="mod">
          <ac:chgData name="松浦英宗" userId="9b03fd3a-662f-49ff-9af1-1b93cf7aab22" providerId="ADAL" clId="{56E9DFAE-DDAD-4FCA-8AED-56B2D15DB479}" dt="2026-02-16T12:31:40.465" v="20757" actId="207"/>
          <ac:spMkLst>
            <pc:docMk/>
            <pc:sldMk cId="1222213572" sldId="6058"/>
            <ac:spMk id="34" creationId="{37AA074C-B564-E344-8602-BEE59C425FCC}"/>
          </ac:spMkLst>
        </pc:spChg>
        <pc:spChg chg="mod">
          <ac:chgData name="松浦英宗" userId="9b03fd3a-662f-49ff-9af1-1b93cf7aab22" providerId="ADAL" clId="{56E9DFAE-DDAD-4FCA-8AED-56B2D15DB479}" dt="2026-02-16T12:31:32.376" v="20755"/>
          <ac:spMkLst>
            <pc:docMk/>
            <pc:sldMk cId="1222213572" sldId="6058"/>
            <ac:spMk id="35" creationId="{B914CBC6-7563-7453-B6DE-B585EF14F025}"/>
          </ac:spMkLst>
        </pc:spChg>
        <pc:grpChg chg="del mod">
          <ac:chgData name="松浦英宗" userId="9b03fd3a-662f-49ff-9af1-1b93cf7aab22" providerId="ADAL" clId="{56E9DFAE-DDAD-4FCA-8AED-56B2D15DB479}" dt="2026-02-16T12:26:32.529" v="20688" actId="165"/>
          <ac:grpSpMkLst>
            <pc:docMk/>
            <pc:sldMk cId="1222213572" sldId="6058"/>
            <ac:grpSpMk id="6" creationId="{59371B2D-3DA7-FCBA-1F26-C477BE60B0E4}"/>
          </ac:grpSpMkLst>
        </pc:grpChg>
        <pc:grpChg chg="del mod topLvl">
          <ac:chgData name="松浦英宗" userId="9b03fd3a-662f-49ff-9af1-1b93cf7aab22" providerId="ADAL" clId="{56E9DFAE-DDAD-4FCA-8AED-56B2D15DB479}" dt="2026-02-16T12:27:32.872" v="20701" actId="165"/>
          <ac:grpSpMkLst>
            <pc:docMk/>
            <pc:sldMk cId="1222213572" sldId="6058"/>
            <ac:grpSpMk id="7" creationId="{902C881F-09E4-BE00-77C0-E727C50EE2F6}"/>
          </ac:grpSpMkLst>
        </pc:grpChg>
        <pc:grpChg chg="del mod topLvl">
          <ac:chgData name="松浦英宗" userId="9b03fd3a-662f-49ff-9af1-1b93cf7aab22" providerId="ADAL" clId="{56E9DFAE-DDAD-4FCA-8AED-56B2D15DB479}" dt="2026-02-16T12:26:34.729" v="20689" actId="478"/>
          <ac:grpSpMkLst>
            <pc:docMk/>
            <pc:sldMk cId="1222213572" sldId="6058"/>
            <ac:grpSpMk id="8" creationId="{E0068764-25CE-2A28-B3EA-032481DF3FD5}"/>
          </ac:grpSpMkLst>
        </pc:grpChg>
        <pc:grpChg chg="add del mod">
          <ac:chgData name="松浦英宗" userId="9b03fd3a-662f-49ff-9af1-1b93cf7aab22" providerId="ADAL" clId="{56E9DFAE-DDAD-4FCA-8AED-56B2D15DB479}" dt="2026-02-16T12:26:31.862" v="20687" actId="165"/>
          <ac:grpSpMkLst>
            <pc:docMk/>
            <pc:sldMk cId="1222213572" sldId="6058"/>
            <ac:grpSpMk id="15" creationId="{E6FC8CF4-35FC-B022-6626-75B8D68C81C4}"/>
          </ac:grpSpMkLst>
        </pc:grpChg>
        <pc:grpChg chg="add del mod">
          <ac:chgData name="松浦英宗" userId="9b03fd3a-662f-49ff-9af1-1b93cf7aab22" providerId="ADAL" clId="{56E9DFAE-DDAD-4FCA-8AED-56B2D15DB479}" dt="2026-02-16T12:36:05.314" v="20793" actId="165"/>
          <ac:grpSpMkLst>
            <pc:docMk/>
            <pc:sldMk cId="1222213572" sldId="6058"/>
            <ac:grpSpMk id="16" creationId="{3D5962C1-7F51-306D-3BC2-7B1B6FAB058D}"/>
          </ac:grpSpMkLst>
        </pc:grpChg>
        <pc:grpChg chg="add del mod">
          <ac:chgData name="松浦英宗" userId="9b03fd3a-662f-49ff-9af1-1b93cf7aab22" providerId="ADAL" clId="{56E9DFAE-DDAD-4FCA-8AED-56B2D15DB479}" dt="2026-02-16T12:30:06.524" v="20735" actId="478"/>
          <ac:grpSpMkLst>
            <pc:docMk/>
            <pc:sldMk cId="1222213572" sldId="6058"/>
            <ac:grpSpMk id="17" creationId="{3AF82CC1-2853-D128-C9BB-C0AA7954CFCC}"/>
          </ac:grpSpMkLst>
        </pc:grpChg>
        <pc:grpChg chg="add del mod">
          <ac:chgData name="松浦英宗" userId="9b03fd3a-662f-49ff-9af1-1b93cf7aab22" providerId="ADAL" clId="{56E9DFAE-DDAD-4FCA-8AED-56B2D15DB479}" dt="2026-02-16T12:30:37.421" v="20743" actId="478"/>
          <ac:grpSpMkLst>
            <pc:docMk/>
            <pc:sldMk cId="1222213572" sldId="6058"/>
            <ac:grpSpMk id="20" creationId="{839F87D1-318A-34B6-ADB3-8F211E38BBFE}"/>
          </ac:grpSpMkLst>
        </pc:grpChg>
        <pc:grpChg chg="add del mod">
          <ac:chgData name="松浦英宗" userId="9b03fd3a-662f-49ff-9af1-1b93cf7aab22" providerId="ADAL" clId="{56E9DFAE-DDAD-4FCA-8AED-56B2D15DB479}" dt="2026-02-16T12:31:15.161" v="20745" actId="478"/>
          <ac:grpSpMkLst>
            <pc:docMk/>
            <pc:sldMk cId="1222213572" sldId="6058"/>
            <ac:grpSpMk id="23" creationId="{550DE3E0-B5AD-2FA9-5151-F8738B0D91CF}"/>
          </ac:grpSpMkLst>
        </pc:grpChg>
        <pc:grpChg chg="add del mod">
          <ac:chgData name="松浦英宗" userId="9b03fd3a-662f-49ff-9af1-1b93cf7aab22" providerId="ADAL" clId="{56E9DFAE-DDAD-4FCA-8AED-56B2D15DB479}" dt="2026-02-16T12:36:05.314" v="20793" actId="165"/>
          <ac:grpSpMkLst>
            <pc:docMk/>
            <pc:sldMk cId="1222213572" sldId="6058"/>
            <ac:grpSpMk id="26" creationId="{4788985D-9CAE-A69F-6380-8D6537F51EFD}"/>
          </ac:grpSpMkLst>
        </pc:grpChg>
        <pc:grpChg chg="add del mod">
          <ac:chgData name="松浦英宗" userId="9b03fd3a-662f-49ff-9af1-1b93cf7aab22" providerId="ADAL" clId="{56E9DFAE-DDAD-4FCA-8AED-56B2D15DB479}" dt="2026-02-16T12:36:05.314" v="20793" actId="165"/>
          <ac:grpSpMkLst>
            <pc:docMk/>
            <pc:sldMk cId="1222213572" sldId="6058"/>
            <ac:grpSpMk id="29" creationId="{CED79525-B5AD-C875-62FE-00D645B5145B}"/>
          </ac:grpSpMkLst>
        </pc:grpChg>
        <pc:grpChg chg="add del mod">
          <ac:chgData name="松浦英宗" userId="9b03fd3a-662f-49ff-9af1-1b93cf7aab22" providerId="ADAL" clId="{56E9DFAE-DDAD-4FCA-8AED-56B2D15DB479}" dt="2026-02-16T12:32:14.077" v="20767" actId="478"/>
          <ac:grpSpMkLst>
            <pc:docMk/>
            <pc:sldMk cId="1222213572" sldId="6058"/>
            <ac:grpSpMk id="32" creationId="{506993B1-A766-C41C-D44E-573EEA235578}"/>
          </ac:grpSpMkLst>
        </pc:grpChg>
        <pc:picChg chg="mod">
          <ac:chgData name="松浦英宗" userId="9b03fd3a-662f-49ff-9af1-1b93cf7aab22" providerId="ADAL" clId="{56E9DFAE-DDAD-4FCA-8AED-56B2D15DB479}" dt="2026-02-16T12:26:32.529" v="20688" actId="165"/>
          <ac:picMkLst>
            <pc:docMk/>
            <pc:sldMk cId="1222213572" sldId="6058"/>
            <ac:picMk id="11" creationId="{F48F8E1C-CD07-3747-CB17-230E266AA497}"/>
          </ac:picMkLst>
        </pc:picChg>
        <pc:picChg chg="add del mod ord topLvl">
          <ac:chgData name="松浦英宗" userId="9b03fd3a-662f-49ff-9af1-1b93cf7aab22" providerId="ADAL" clId="{56E9DFAE-DDAD-4FCA-8AED-56B2D15DB479}" dt="2026-02-16T12:29:51.076" v="20721" actId="478"/>
          <ac:picMkLst>
            <pc:docMk/>
            <pc:sldMk cId="1222213572" sldId="6058"/>
            <ac:picMk id="14" creationId="{4AF8A81C-D8A6-6635-B3BF-88A4A82589EF}"/>
          </ac:picMkLst>
        </pc:picChg>
        <pc:picChg chg="add mod">
          <ac:chgData name="松浦英宗" userId="9b03fd3a-662f-49ff-9af1-1b93cf7aab22" providerId="ADAL" clId="{56E9DFAE-DDAD-4FCA-8AED-56B2D15DB479}" dt="2026-02-16T12:36:31.041" v="20796" actId="2085"/>
          <ac:picMkLst>
            <pc:docMk/>
            <pc:sldMk cId="1222213572" sldId="6058"/>
            <ac:picMk id="37" creationId="{D9B5236A-3D4A-B800-91A8-14E177C2F43D}"/>
          </ac:picMkLst>
        </pc:picChg>
        <pc:picChg chg="add mod">
          <ac:chgData name="松浦英宗" userId="9b03fd3a-662f-49ff-9af1-1b93cf7aab22" providerId="ADAL" clId="{56E9DFAE-DDAD-4FCA-8AED-56B2D15DB479}" dt="2026-02-16T12:36:31.041" v="20796" actId="2085"/>
          <ac:picMkLst>
            <pc:docMk/>
            <pc:sldMk cId="1222213572" sldId="6058"/>
            <ac:picMk id="39" creationId="{5AB955CA-EE6D-E5FB-ED98-34945DFFFC89}"/>
          </ac:picMkLst>
        </pc:picChg>
        <pc:picChg chg="add mod">
          <ac:chgData name="松浦英宗" userId="9b03fd3a-662f-49ff-9af1-1b93cf7aab22" providerId="ADAL" clId="{56E9DFAE-DDAD-4FCA-8AED-56B2D15DB479}" dt="2026-02-16T12:36:31.041" v="20796" actId="2085"/>
          <ac:picMkLst>
            <pc:docMk/>
            <pc:sldMk cId="1222213572" sldId="6058"/>
            <ac:picMk id="41" creationId="{0974D8E5-2CEF-EF51-F87D-14EAA4F54F78}"/>
          </ac:picMkLst>
        </pc:picChg>
      </pc:sldChg>
      <pc:sldChg chg="addSp delSp modSp add mod ord">
        <pc:chgData name="松浦英宗" userId="9b03fd3a-662f-49ff-9af1-1b93cf7aab22" providerId="ADAL" clId="{56E9DFAE-DDAD-4FCA-8AED-56B2D15DB479}" dt="2026-02-16T12:42:13.343" v="20898" actId="478"/>
        <pc:sldMkLst>
          <pc:docMk/>
          <pc:sldMk cId="2034295278" sldId="6059"/>
        </pc:sldMkLst>
        <pc:spChg chg="add mod">
          <ac:chgData name="松浦英宗" userId="9b03fd3a-662f-49ff-9af1-1b93cf7aab22" providerId="ADAL" clId="{56E9DFAE-DDAD-4FCA-8AED-56B2D15DB479}" dt="2026-02-16T12:12:53.244" v="20155" actId="20577"/>
          <ac:spMkLst>
            <pc:docMk/>
            <pc:sldMk cId="2034295278" sldId="6059"/>
            <ac:spMk id="2" creationId="{076A48A6-5808-672B-B60C-87FC69C32183}"/>
          </ac:spMkLst>
        </pc:spChg>
        <pc:spChg chg="del">
          <ac:chgData name="松浦英宗" userId="9b03fd3a-662f-49ff-9af1-1b93cf7aab22" providerId="ADAL" clId="{56E9DFAE-DDAD-4FCA-8AED-56B2D15DB479}" dt="2026-02-16T12:42:13.343" v="20898" actId="478"/>
          <ac:spMkLst>
            <pc:docMk/>
            <pc:sldMk cId="2034295278" sldId="6059"/>
            <ac:spMk id="4" creationId="{E604E4F4-77F6-1A8A-F1AD-17CB9657E3F2}"/>
          </ac:spMkLst>
        </pc:spChg>
        <pc:spChg chg="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12" creationId="{59E56E6B-95F9-1DCB-8DBD-A11ACD6EC1D3}"/>
          </ac:spMkLst>
        </pc:spChg>
        <pc:spChg chg="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13" creationId="{D2E837D5-DF15-37F6-C982-C54CA7D4ED8B}"/>
          </ac:spMkLst>
        </pc:spChg>
        <pc:spChg chg="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16" creationId="{96399E98-A0E3-EDB7-85F8-FC36637E1CF0}"/>
          </ac:spMkLst>
        </pc:spChg>
        <pc:spChg chg="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18" creationId="{CF4423A1-A2B4-0BAD-C9A7-10925792E4A9}"/>
          </ac:spMkLst>
        </pc:spChg>
        <pc:spChg chg="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19" creationId="{39C3F484-1FC6-C38F-323B-49481B84DF9D}"/>
          </ac:spMkLst>
        </pc:spChg>
        <pc:spChg chg="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20" creationId="{D93B4EA3-F8BE-2784-3E0A-DF6990363CFF}"/>
          </ac:spMkLst>
        </pc:spChg>
        <pc:spChg chg="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21" creationId="{9FE8CE30-584E-0565-0975-909012726DB1}"/>
          </ac:spMkLst>
        </pc:spChg>
        <pc:spChg chg="add 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22" creationId="{4354E95A-234D-F01E-D4C5-A72C65EC025F}"/>
          </ac:spMkLst>
        </pc:spChg>
        <pc:spChg chg="add 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28" creationId="{AABAF869-BADE-1EFC-59D1-C5A319504E77}"/>
          </ac:spMkLst>
        </pc:spChg>
        <pc:grpChg chg="del">
          <ac:chgData name="松浦英宗" userId="9b03fd3a-662f-49ff-9af1-1b93cf7aab22" providerId="ADAL" clId="{56E9DFAE-DDAD-4FCA-8AED-56B2D15DB479}" dt="2026-02-16T12:12:51.107" v="20154" actId="478"/>
          <ac:grpSpMkLst>
            <pc:docMk/>
            <pc:sldMk cId="2034295278" sldId="6059"/>
            <ac:grpSpMk id="5" creationId="{14F80C89-46AA-19B3-DBBC-0B49D28648C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6T13:05:02.594" v="21588" actId="47"/>
        <pc:sldMkLst>
          <pc:docMk/>
          <pc:sldMk cId="2564148693" sldId="6060"/>
        </pc:sldMkLst>
        <pc:spChg chg="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3" creationId="{74A49439-5AEF-CE5A-B392-AE3D84FC4C7D}"/>
          </ac:spMkLst>
        </pc:spChg>
        <pc:spChg chg="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4" creationId="{B0F83344-E523-3BB8-2151-F0825F308618}"/>
          </ac:spMkLst>
        </pc:spChg>
        <pc:spChg chg="mod">
          <ac:chgData name="松浦英宗" userId="9b03fd3a-662f-49ff-9af1-1b93cf7aab22" providerId="ADAL" clId="{56E9DFAE-DDAD-4FCA-8AED-56B2D15DB479}" dt="2026-02-16T12:13:00.452" v="20159" actId="20577"/>
          <ac:spMkLst>
            <pc:docMk/>
            <pc:sldMk cId="2564148693" sldId="6060"/>
            <ac:spMk id="6" creationId="{70583BD5-D337-6246-CFCB-5B9FEF3C40AF}"/>
          </ac:spMkLst>
        </pc:spChg>
        <pc:spChg chg="del">
          <ac:chgData name="松浦英宗" userId="9b03fd3a-662f-49ff-9af1-1b93cf7aab22" providerId="ADAL" clId="{56E9DFAE-DDAD-4FCA-8AED-56B2D15DB479}" dt="2026-02-16T12:42:14.937" v="20899" actId="478"/>
          <ac:spMkLst>
            <pc:docMk/>
            <pc:sldMk cId="2564148693" sldId="6060"/>
            <ac:spMk id="8" creationId="{1CCF4279-566E-51E8-03DD-466546D289C3}"/>
          </ac:spMkLst>
        </pc:spChg>
        <pc:spChg chg="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17" creationId="{12E14F02-7A96-359F-0DF3-A41B442D58F0}"/>
          </ac:spMkLst>
        </pc:spChg>
        <pc:spChg chg="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22" creationId="{F8A0C41F-A2BE-41BE-2BCD-56D00646893C}"/>
          </ac:spMkLst>
        </pc:spChg>
        <pc:spChg chg="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24" creationId="{72600D67-D2D7-4EED-154E-EE8B873DAE91}"/>
          </ac:spMkLst>
        </pc:spChg>
        <pc:spChg chg="add 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27" creationId="{357522D4-8D8E-776E-23FA-2546FB1C1BE6}"/>
          </ac:spMkLst>
        </pc:spChg>
        <pc:spChg chg="add 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35" creationId="{A97DA29C-EEEA-034E-8E15-F7E2858668DE}"/>
          </ac:spMkLst>
        </pc:spChg>
        <pc:spChg chg="add 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45" creationId="{86257133-A4BA-7E57-3644-8BBEC78358B1}"/>
          </ac:spMkLst>
        </pc:spChg>
        <pc:spChg chg="add 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47" creationId="{A62FEBF0-CE0C-BEAB-0DD5-8538EDAA321F}"/>
          </ac:spMkLst>
        </pc:spChg>
        <pc:spChg chg="add 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49" creationId="{B3503D3F-3ADE-F9A5-D884-D9946A5F18CA}"/>
          </ac:spMkLst>
        </pc:spChg>
        <pc:grpChg chg="del">
          <ac:chgData name="松浦英宗" userId="9b03fd3a-662f-49ff-9af1-1b93cf7aab22" providerId="ADAL" clId="{56E9DFAE-DDAD-4FCA-8AED-56B2D15DB479}" dt="2026-02-16T12:12:55.522" v="20156" actId="478"/>
          <ac:grpSpMkLst>
            <pc:docMk/>
            <pc:sldMk cId="2564148693" sldId="6060"/>
            <ac:grpSpMk id="9" creationId="{12BE3DE1-8BF0-1B92-E4B5-20796C40006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6T13:05:02.594" v="21588" actId="47"/>
        <pc:sldMkLst>
          <pc:docMk/>
          <pc:sldMk cId="2011248606" sldId="6061"/>
        </pc:sldMkLst>
        <pc:spChg chg="mod">
          <ac:chgData name="松浦英宗" userId="9b03fd3a-662f-49ff-9af1-1b93cf7aab22" providerId="ADAL" clId="{56E9DFAE-DDAD-4FCA-8AED-56B2D15DB479}" dt="2026-02-16T12:53:56.024" v="21371" actId="207"/>
          <ac:spMkLst>
            <pc:docMk/>
            <pc:sldMk cId="2011248606" sldId="6061"/>
            <ac:spMk id="2" creationId="{724DCFF8-6923-D9C6-7F8C-66E5004D927E}"/>
          </ac:spMkLst>
        </pc:spChg>
        <pc:spChg chg="add mod">
          <ac:chgData name="松浦英宗" userId="9b03fd3a-662f-49ff-9af1-1b93cf7aab22" providerId="ADAL" clId="{56E9DFAE-DDAD-4FCA-8AED-56B2D15DB479}" dt="2026-02-16T05:38:28.901" v="20137"/>
          <ac:spMkLst>
            <pc:docMk/>
            <pc:sldMk cId="2011248606" sldId="6061"/>
            <ac:spMk id="3" creationId="{6908B0B1-E4DC-0339-4B61-B483AA01264A}"/>
          </ac:spMkLst>
        </pc:spChg>
        <pc:spChg chg="add mod">
          <ac:chgData name="松浦英宗" userId="9b03fd3a-662f-49ff-9af1-1b93cf7aab22" providerId="ADAL" clId="{56E9DFAE-DDAD-4FCA-8AED-56B2D15DB479}" dt="2026-02-16T12:53:51.200" v="21370" actId="207"/>
          <ac:spMkLst>
            <pc:docMk/>
            <pc:sldMk cId="2011248606" sldId="6061"/>
            <ac:spMk id="4" creationId="{0B30C0A4-427B-6740-7F08-6DCF998B5980}"/>
          </ac:spMkLst>
        </pc:spChg>
        <pc:spChg chg="add mod">
          <ac:chgData name="松浦英宗" userId="9b03fd3a-662f-49ff-9af1-1b93cf7aab22" providerId="ADAL" clId="{56E9DFAE-DDAD-4FCA-8AED-56B2D15DB479}" dt="2026-02-16T12:51:08.101" v="21282" actId="20577"/>
          <ac:spMkLst>
            <pc:docMk/>
            <pc:sldMk cId="2011248606" sldId="6061"/>
            <ac:spMk id="5" creationId="{37397DC1-BBF9-205D-4D30-243D6CDE5457}"/>
          </ac:spMkLst>
        </pc:spChg>
        <pc:spChg chg="del">
          <ac:chgData name="松浦英宗" userId="9b03fd3a-662f-49ff-9af1-1b93cf7aab22" providerId="ADAL" clId="{56E9DFAE-DDAD-4FCA-8AED-56B2D15DB479}" dt="2026-02-16T12:49:02.307" v="21156" actId="478"/>
          <ac:spMkLst>
            <pc:docMk/>
            <pc:sldMk cId="2011248606" sldId="6061"/>
            <ac:spMk id="6" creationId="{67B6816E-28F2-7302-B714-37B97BC913E0}"/>
          </ac:spMkLst>
        </pc:spChg>
        <pc:spChg chg="add del mod">
          <ac:chgData name="松浦英宗" userId="9b03fd3a-662f-49ff-9af1-1b93cf7aab22" providerId="ADAL" clId="{56E9DFAE-DDAD-4FCA-8AED-56B2D15DB479}" dt="2026-02-16T12:37:48.582" v="20798" actId="478"/>
          <ac:spMkLst>
            <pc:docMk/>
            <pc:sldMk cId="2011248606" sldId="6061"/>
            <ac:spMk id="7" creationId="{859469DE-D069-6C71-565A-C00B33403F87}"/>
          </ac:spMkLst>
        </pc:spChg>
        <pc:spChg chg="mod">
          <ac:chgData name="松浦英宗" userId="9b03fd3a-662f-49ff-9af1-1b93cf7aab22" providerId="ADAL" clId="{56E9DFAE-DDAD-4FCA-8AED-56B2D15DB479}" dt="2026-02-16T12:53:13.111" v="21363" actId="207"/>
          <ac:spMkLst>
            <pc:docMk/>
            <pc:sldMk cId="2011248606" sldId="6061"/>
            <ac:spMk id="10" creationId="{C047B5BF-3514-1C45-F5A9-5A9AA35E737D}"/>
          </ac:spMkLst>
        </pc:spChg>
        <pc:spChg chg="mod">
          <ac:chgData name="松浦英宗" userId="9b03fd3a-662f-49ff-9af1-1b93cf7aab22" providerId="ADAL" clId="{56E9DFAE-DDAD-4FCA-8AED-56B2D15DB479}" dt="2026-02-16T12:53:15.425" v="21364" actId="207"/>
          <ac:spMkLst>
            <pc:docMk/>
            <pc:sldMk cId="2011248606" sldId="6061"/>
            <ac:spMk id="11" creationId="{70CD3E76-5A5C-5A11-E9D9-4D07DD67E807}"/>
          </ac:spMkLst>
        </pc:spChg>
        <pc:spChg chg="mod">
          <ac:chgData name="松浦英宗" userId="9b03fd3a-662f-49ff-9af1-1b93cf7aab22" providerId="ADAL" clId="{56E9DFAE-DDAD-4FCA-8AED-56B2D15DB479}" dt="2026-02-16T12:53:20.980" v="21365" actId="207"/>
          <ac:spMkLst>
            <pc:docMk/>
            <pc:sldMk cId="2011248606" sldId="6061"/>
            <ac:spMk id="12" creationId="{A0792C04-839B-ACE6-32A5-9CCEB034DBB6}"/>
          </ac:spMkLst>
        </pc:spChg>
        <pc:spChg chg="mod">
          <ac:chgData name="松浦英宗" userId="9b03fd3a-662f-49ff-9af1-1b93cf7aab22" providerId="ADAL" clId="{56E9DFAE-DDAD-4FCA-8AED-56B2D15DB479}" dt="2026-02-16T12:53:04.372" v="21362" actId="207"/>
          <ac:spMkLst>
            <pc:docMk/>
            <pc:sldMk cId="2011248606" sldId="6061"/>
            <ac:spMk id="13" creationId="{D6A9589C-49B2-4FC6-DF78-631F821E90B5}"/>
          </ac:spMkLst>
        </pc:spChg>
        <pc:spChg chg="mod">
          <ac:chgData name="松浦英宗" userId="9b03fd3a-662f-49ff-9af1-1b93cf7aab22" providerId="ADAL" clId="{56E9DFAE-DDAD-4FCA-8AED-56B2D15DB479}" dt="2026-02-16T12:53:01.748" v="21361" actId="207"/>
          <ac:spMkLst>
            <pc:docMk/>
            <pc:sldMk cId="2011248606" sldId="6061"/>
            <ac:spMk id="14" creationId="{E2E6443A-0A46-F41C-916E-B0E268E0CB52}"/>
          </ac:spMkLst>
        </pc:spChg>
        <pc:spChg chg="mod">
          <ac:chgData name="松浦英宗" userId="9b03fd3a-662f-49ff-9af1-1b93cf7aab22" providerId="ADAL" clId="{56E9DFAE-DDAD-4FCA-8AED-56B2D15DB479}" dt="2026-02-16T12:52:56.700" v="21360" actId="207"/>
          <ac:spMkLst>
            <pc:docMk/>
            <pc:sldMk cId="2011248606" sldId="6061"/>
            <ac:spMk id="15" creationId="{D0C73C45-3701-A7D2-614C-B4DDB054EB22}"/>
          </ac:spMkLst>
        </pc:spChg>
        <pc:spChg chg="add mod">
          <ac:chgData name="松浦英宗" userId="9b03fd3a-662f-49ff-9af1-1b93cf7aab22" providerId="ADAL" clId="{56E9DFAE-DDAD-4FCA-8AED-56B2D15DB479}" dt="2026-02-16T12:53:42.687" v="21367" actId="207"/>
          <ac:spMkLst>
            <pc:docMk/>
            <pc:sldMk cId="2011248606" sldId="6061"/>
            <ac:spMk id="16" creationId="{B922351D-7CA3-24BF-84F4-D4C97107D65B}"/>
          </ac:spMkLst>
        </pc:spChg>
        <pc:spChg chg="add mod">
          <ac:chgData name="松浦英宗" userId="9b03fd3a-662f-49ff-9af1-1b93cf7aab22" providerId="ADAL" clId="{56E9DFAE-DDAD-4FCA-8AED-56B2D15DB479}" dt="2026-02-16T12:53:45.233" v="21368" actId="207"/>
          <ac:spMkLst>
            <pc:docMk/>
            <pc:sldMk cId="2011248606" sldId="6061"/>
            <ac:spMk id="17" creationId="{CF4D2CE0-ADFC-4F17-9DD1-2E93E9F57A45}"/>
          </ac:spMkLst>
        </pc:spChg>
        <pc:spChg chg="mod">
          <ac:chgData name="松浦英宗" userId="9b03fd3a-662f-49ff-9af1-1b93cf7aab22" providerId="ADAL" clId="{56E9DFAE-DDAD-4FCA-8AED-56B2D15DB479}" dt="2026-02-16T12:53:47.690" v="21369" actId="207"/>
          <ac:spMkLst>
            <pc:docMk/>
            <pc:sldMk cId="2011248606" sldId="6061"/>
            <ac:spMk id="18" creationId="{8FBE6531-FA36-A0ED-9B32-6424A3DF188E}"/>
          </ac:spMkLst>
        </pc:spChg>
        <pc:cxnChg chg="mod">
          <ac:chgData name="松浦英宗" userId="9b03fd3a-662f-49ff-9af1-1b93cf7aab22" providerId="ADAL" clId="{56E9DFAE-DDAD-4FCA-8AED-56B2D15DB479}" dt="2026-02-16T12:51:51.621" v="21329" actId="465"/>
          <ac:cxnSpMkLst>
            <pc:docMk/>
            <pc:sldMk cId="2011248606" sldId="6061"/>
            <ac:cxnSpMk id="19" creationId="{FE5F73D8-71CE-9714-DA0D-64681BC878C7}"/>
          </ac:cxnSpMkLst>
        </pc:cxnChg>
        <pc:cxnChg chg="mod">
          <ac:chgData name="松浦英宗" userId="9b03fd3a-662f-49ff-9af1-1b93cf7aab22" providerId="ADAL" clId="{56E9DFAE-DDAD-4FCA-8AED-56B2D15DB479}" dt="2026-02-16T12:51:51.621" v="21329" actId="465"/>
          <ac:cxnSpMkLst>
            <pc:docMk/>
            <pc:sldMk cId="2011248606" sldId="6061"/>
            <ac:cxnSpMk id="20" creationId="{3F6CF110-01D4-F84A-29A4-3E35217023EC}"/>
          </ac:cxnSpMkLst>
        </pc:cxnChg>
        <pc:cxnChg chg="mod">
          <ac:chgData name="松浦英宗" userId="9b03fd3a-662f-49ff-9af1-1b93cf7aab22" providerId="ADAL" clId="{56E9DFAE-DDAD-4FCA-8AED-56B2D15DB479}" dt="2026-02-16T12:53:37.337" v="21366" actId="208"/>
          <ac:cxnSpMkLst>
            <pc:docMk/>
            <pc:sldMk cId="2011248606" sldId="6061"/>
            <ac:cxnSpMk id="21" creationId="{621EE192-2C2D-C356-C1A5-E000EF3D40E2}"/>
          </ac:cxnSpMkLst>
        </pc:cxnChg>
        <pc:cxnChg chg="mod">
          <ac:chgData name="松浦英宗" userId="9b03fd3a-662f-49ff-9af1-1b93cf7aab22" providerId="ADAL" clId="{56E9DFAE-DDAD-4FCA-8AED-56B2D15DB479}" dt="2026-02-16T12:53:37.337" v="21366" actId="208"/>
          <ac:cxnSpMkLst>
            <pc:docMk/>
            <pc:sldMk cId="2011248606" sldId="6061"/>
            <ac:cxnSpMk id="22" creationId="{1C72E532-58F5-E505-C3D6-4F6684ADE41D}"/>
          </ac:cxnSpMkLst>
        </pc:cxnChg>
        <pc:cxnChg chg="mod">
          <ac:chgData name="松浦英宗" userId="9b03fd3a-662f-49ff-9af1-1b93cf7aab22" providerId="ADAL" clId="{56E9DFAE-DDAD-4FCA-8AED-56B2D15DB479}" dt="2026-02-16T12:53:37.337" v="21366" actId="208"/>
          <ac:cxnSpMkLst>
            <pc:docMk/>
            <pc:sldMk cId="2011248606" sldId="6061"/>
            <ac:cxnSpMk id="23" creationId="{2B984E17-17CB-A477-BCFC-2260B45720AF}"/>
          </ac:cxnSpMkLst>
        </pc:cxnChg>
        <pc:cxnChg chg="mod">
          <ac:chgData name="松浦英宗" userId="9b03fd3a-662f-49ff-9af1-1b93cf7aab22" providerId="ADAL" clId="{56E9DFAE-DDAD-4FCA-8AED-56B2D15DB479}" dt="2026-02-16T12:53:37.337" v="21366" actId="208"/>
          <ac:cxnSpMkLst>
            <pc:docMk/>
            <pc:sldMk cId="2011248606" sldId="6061"/>
            <ac:cxnSpMk id="24" creationId="{3B4FF479-0DA7-8E85-EAFD-F935CD2D2AEA}"/>
          </ac:cxnSpMkLst>
        </pc:cxnChg>
        <pc:cxnChg chg="mod">
          <ac:chgData name="松浦英宗" userId="9b03fd3a-662f-49ff-9af1-1b93cf7aab22" providerId="ADAL" clId="{56E9DFAE-DDAD-4FCA-8AED-56B2D15DB479}" dt="2026-02-16T12:53:37.337" v="21366" actId="208"/>
          <ac:cxnSpMkLst>
            <pc:docMk/>
            <pc:sldMk cId="2011248606" sldId="6061"/>
            <ac:cxnSpMk id="25" creationId="{D1C55A7E-D8B2-1EE5-E0F1-B98E212F5715}"/>
          </ac:cxnSpMkLst>
        </pc:cxnChg>
        <pc:cxnChg chg="mod">
          <ac:chgData name="松浦英宗" userId="9b03fd3a-662f-49ff-9af1-1b93cf7aab22" providerId="ADAL" clId="{56E9DFAE-DDAD-4FCA-8AED-56B2D15DB479}" dt="2026-02-16T12:53:37.337" v="21366" actId="208"/>
          <ac:cxnSpMkLst>
            <pc:docMk/>
            <pc:sldMk cId="2011248606" sldId="6061"/>
            <ac:cxnSpMk id="26" creationId="{6801AB69-4694-9E22-93AA-CC46CE91AEAC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6T13:05:02.594" v="21588" actId="47"/>
        <pc:sldMkLst>
          <pc:docMk/>
          <pc:sldMk cId="3775466184" sldId="6062"/>
        </pc:sldMkLst>
        <pc:spChg chg="add del mod">
          <ac:chgData name="松浦英宗" userId="9b03fd3a-662f-49ff-9af1-1b93cf7aab22" providerId="ADAL" clId="{56E9DFAE-DDAD-4FCA-8AED-56B2D15DB479}" dt="2026-02-16T12:42:26.280" v="20900" actId="478"/>
          <ac:spMkLst>
            <pc:docMk/>
            <pc:sldMk cId="3775466184" sldId="6062"/>
            <ac:spMk id="2" creationId="{18D49F3A-9768-9447-6244-F46E7D13F42E}"/>
          </ac:spMkLst>
        </pc:spChg>
        <pc:spChg chg="mod">
          <ac:chgData name="松浦英宗" userId="9b03fd3a-662f-49ff-9af1-1b93cf7aab22" providerId="ADAL" clId="{56E9DFAE-DDAD-4FCA-8AED-56B2D15DB479}" dt="2026-02-16T12:41:47.108" v="20891" actId="20577"/>
          <ac:spMkLst>
            <pc:docMk/>
            <pc:sldMk cId="3775466184" sldId="6062"/>
            <ac:spMk id="3" creationId="{43CE163B-38C9-08B8-D462-000272835B98}"/>
          </ac:spMkLst>
        </pc:spChg>
        <pc:spChg chg="mod">
          <ac:chgData name="松浦英宗" userId="9b03fd3a-662f-49ff-9af1-1b93cf7aab22" providerId="ADAL" clId="{56E9DFAE-DDAD-4FCA-8AED-56B2D15DB479}" dt="2026-02-16T12:47:22.823" v="21139" actId="20577"/>
          <ac:spMkLst>
            <pc:docMk/>
            <pc:sldMk cId="3775466184" sldId="6062"/>
            <ac:spMk id="4" creationId="{C5759EEA-42FA-DA1C-198D-F712569CFA7C}"/>
          </ac:spMkLst>
        </pc:spChg>
        <pc:spChg chg="add del mod">
          <ac:chgData name="松浦英宗" userId="9b03fd3a-662f-49ff-9af1-1b93cf7aab22" providerId="ADAL" clId="{56E9DFAE-DDAD-4FCA-8AED-56B2D15DB479}" dt="2026-02-16T12:42:10.646" v="20897" actId="478"/>
          <ac:spMkLst>
            <pc:docMk/>
            <pc:sldMk cId="3775466184" sldId="6062"/>
            <ac:spMk id="5" creationId="{2BB911DC-74FD-9A3A-204B-4FBFE13BAC05}"/>
          </ac:spMkLst>
        </pc:spChg>
        <pc:spChg chg="add mod">
          <ac:chgData name="松浦英宗" userId="9b03fd3a-662f-49ff-9af1-1b93cf7aab22" providerId="ADAL" clId="{56E9DFAE-DDAD-4FCA-8AED-56B2D15DB479}" dt="2026-02-16T12:42:02.818" v="20895" actId="20577"/>
          <ac:spMkLst>
            <pc:docMk/>
            <pc:sldMk cId="3775466184" sldId="6062"/>
            <ac:spMk id="6" creationId="{F1832540-CBB9-CAA9-7887-20137A5DCED4}"/>
          </ac:spMkLst>
        </pc:spChg>
        <pc:spChg chg="add del mod">
          <ac:chgData name="松浦英宗" userId="9b03fd3a-662f-49ff-9af1-1b93cf7aab22" providerId="ADAL" clId="{56E9DFAE-DDAD-4FCA-8AED-56B2D15DB479}" dt="2026-02-16T12:42:09.091" v="20896" actId="478"/>
          <ac:spMkLst>
            <pc:docMk/>
            <pc:sldMk cId="3775466184" sldId="6062"/>
            <ac:spMk id="7" creationId="{8ED927CB-825D-488F-CE8B-A1225239364F}"/>
          </ac:spMkLst>
        </pc:spChg>
        <pc:spChg chg="mod topLvl">
          <ac:chgData name="松浦英宗" userId="9b03fd3a-662f-49ff-9af1-1b93cf7aab22" providerId="ADAL" clId="{56E9DFAE-DDAD-4FCA-8AED-56B2D15DB479}" dt="2026-02-16T13:01:09.036" v="21586" actId="165"/>
          <ac:spMkLst>
            <pc:docMk/>
            <pc:sldMk cId="3775466184" sldId="6062"/>
            <ac:spMk id="9" creationId="{48B3593C-2AAE-903C-C5F8-C701CC38B61D}"/>
          </ac:spMkLst>
        </pc:spChg>
        <pc:spChg chg="mod topLvl">
          <ac:chgData name="松浦英宗" userId="9b03fd3a-662f-49ff-9af1-1b93cf7aab22" providerId="ADAL" clId="{56E9DFAE-DDAD-4FCA-8AED-56B2D15DB479}" dt="2026-02-16T13:01:09.036" v="21586" actId="165"/>
          <ac:spMkLst>
            <pc:docMk/>
            <pc:sldMk cId="3775466184" sldId="6062"/>
            <ac:spMk id="10" creationId="{4935F556-F1A1-E269-D38B-8E8F438DA473}"/>
          </ac:spMkLst>
        </pc:spChg>
        <pc:spChg chg="mod topLvl">
          <ac:chgData name="松浦英宗" userId="9b03fd3a-662f-49ff-9af1-1b93cf7aab22" providerId="ADAL" clId="{56E9DFAE-DDAD-4FCA-8AED-56B2D15DB479}" dt="2026-02-16T13:01:09.036" v="21586" actId="165"/>
          <ac:spMkLst>
            <pc:docMk/>
            <pc:sldMk cId="3775466184" sldId="6062"/>
            <ac:spMk id="11" creationId="{C94310D8-EC02-FAA9-FBE9-0495F0E4F004}"/>
          </ac:spMkLst>
        </pc:spChg>
        <pc:spChg chg="mod topLvl">
          <ac:chgData name="松浦英宗" userId="9b03fd3a-662f-49ff-9af1-1b93cf7aab22" providerId="ADAL" clId="{56E9DFAE-DDAD-4FCA-8AED-56B2D15DB479}" dt="2026-02-16T13:01:13.681" v="21587" actId="207"/>
          <ac:spMkLst>
            <pc:docMk/>
            <pc:sldMk cId="3775466184" sldId="6062"/>
            <ac:spMk id="12" creationId="{44DF1919-14E5-E69E-C2DF-CBB96F11B27A}"/>
          </ac:spMkLst>
        </pc:spChg>
        <pc:spChg chg="mod topLvl">
          <ac:chgData name="松浦英宗" userId="9b03fd3a-662f-49ff-9af1-1b93cf7aab22" providerId="ADAL" clId="{56E9DFAE-DDAD-4FCA-8AED-56B2D15DB479}" dt="2026-02-16T12:46:27.018" v="21066" actId="207"/>
          <ac:spMkLst>
            <pc:docMk/>
            <pc:sldMk cId="3775466184" sldId="6062"/>
            <ac:spMk id="15" creationId="{5C726C6B-2FE2-416C-D611-50DF937228B3}"/>
          </ac:spMkLst>
        </pc:spChg>
        <pc:spChg chg="mod topLvl">
          <ac:chgData name="松浦英宗" userId="9b03fd3a-662f-49ff-9af1-1b93cf7aab22" providerId="ADAL" clId="{56E9DFAE-DDAD-4FCA-8AED-56B2D15DB479}" dt="2026-02-16T12:46:27.018" v="21066" actId="207"/>
          <ac:spMkLst>
            <pc:docMk/>
            <pc:sldMk cId="3775466184" sldId="6062"/>
            <ac:spMk id="16" creationId="{47286FC7-B81E-3C2C-7F4C-B0440BE1F2DA}"/>
          </ac:spMkLst>
        </pc:spChg>
        <pc:spChg chg="mod topLvl">
          <ac:chgData name="松浦英宗" userId="9b03fd3a-662f-49ff-9af1-1b93cf7aab22" providerId="ADAL" clId="{56E9DFAE-DDAD-4FCA-8AED-56B2D15DB479}" dt="2026-02-16T12:45:52.485" v="21052" actId="20577"/>
          <ac:spMkLst>
            <pc:docMk/>
            <pc:sldMk cId="3775466184" sldId="6062"/>
            <ac:spMk id="17" creationId="{ECF88E38-0563-BED2-CD67-58728754B769}"/>
          </ac:spMkLst>
        </pc:spChg>
        <pc:spChg chg="del mod topLvl">
          <ac:chgData name="松浦英宗" userId="9b03fd3a-662f-49ff-9af1-1b93cf7aab22" providerId="ADAL" clId="{56E9DFAE-DDAD-4FCA-8AED-56B2D15DB479}" dt="2026-02-16T12:44:37.324" v="20982" actId="478"/>
          <ac:spMkLst>
            <pc:docMk/>
            <pc:sldMk cId="3775466184" sldId="6062"/>
            <ac:spMk id="18" creationId="{1A52E891-F29D-A8AF-B9B6-4F50D0D83BE1}"/>
          </ac:spMkLst>
        </pc:spChg>
        <pc:spChg chg="mod topLvl">
          <ac:chgData name="松浦英宗" userId="9b03fd3a-662f-49ff-9af1-1b93cf7aab22" providerId="ADAL" clId="{56E9DFAE-DDAD-4FCA-8AED-56B2D15DB479}" dt="2026-02-16T12:45:59.376" v="21057" actId="20577"/>
          <ac:spMkLst>
            <pc:docMk/>
            <pc:sldMk cId="3775466184" sldId="6062"/>
            <ac:spMk id="19" creationId="{52A68947-5DF4-5F3B-827A-CDAED8C2B692}"/>
          </ac:spMkLst>
        </pc:spChg>
        <pc:spChg chg="mod topLvl">
          <ac:chgData name="松浦英宗" userId="9b03fd3a-662f-49ff-9af1-1b93cf7aab22" providerId="ADAL" clId="{56E9DFAE-DDAD-4FCA-8AED-56B2D15DB479}" dt="2026-02-16T12:46:05.245" v="21062" actId="20577"/>
          <ac:spMkLst>
            <pc:docMk/>
            <pc:sldMk cId="3775466184" sldId="6062"/>
            <ac:spMk id="20" creationId="{639B08DE-6791-6BB7-A798-F00C49B35EC5}"/>
          </ac:spMkLst>
        </pc:spChg>
        <pc:grpChg chg="del mod">
          <ac:chgData name="松浦英宗" userId="9b03fd3a-662f-49ff-9af1-1b93cf7aab22" providerId="ADAL" clId="{56E9DFAE-DDAD-4FCA-8AED-56B2D15DB479}" dt="2026-02-16T13:01:09.036" v="21586" actId="165"/>
          <ac:grpSpMkLst>
            <pc:docMk/>
            <pc:sldMk cId="3775466184" sldId="6062"/>
            <ac:grpSpMk id="8" creationId="{CE52B160-B15B-D706-E446-4A6769D089B8}"/>
          </ac:grpSpMkLst>
        </pc:grpChg>
        <pc:grpChg chg="del">
          <ac:chgData name="松浦英宗" userId="9b03fd3a-662f-49ff-9af1-1b93cf7aab22" providerId="ADAL" clId="{56E9DFAE-DDAD-4FCA-8AED-56B2D15DB479}" dt="2026-02-16T12:43:35.144" v="20919" actId="165"/>
          <ac:grpSpMkLst>
            <pc:docMk/>
            <pc:sldMk cId="3775466184" sldId="6062"/>
            <ac:grpSpMk id="13" creationId="{EB2989B1-7BA0-4906-AC18-8D927B5E1398}"/>
          </ac:grpSpMkLst>
        </pc:grpChg>
        <pc:graphicFrameChg chg="mod topLvl">
          <ac:chgData name="松浦英宗" userId="9b03fd3a-662f-49ff-9af1-1b93cf7aab22" providerId="ADAL" clId="{56E9DFAE-DDAD-4FCA-8AED-56B2D15DB479}" dt="2026-02-16T13:01:04.496" v="21585" actId="207"/>
          <ac:graphicFrameMkLst>
            <pc:docMk/>
            <pc:sldMk cId="3775466184" sldId="6062"/>
            <ac:graphicFrameMk id="14" creationId="{102AEC95-BF7A-1203-3179-F3DC946AB48D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6T13:05:02.594" v="21588" actId="47"/>
        <pc:sldMkLst>
          <pc:docMk/>
          <pc:sldMk cId="1261457113" sldId="6063"/>
        </pc:sldMkLst>
        <pc:spChg chg="add 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2" creationId="{4AA5C1AB-0D55-D367-0376-F6E20CB562C8}"/>
          </ac:spMkLst>
        </pc:spChg>
        <pc:spChg chg="add mod">
          <ac:chgData name="松浦英宗" userId="9b03fd3a-662f-49ff-9af1-1b93cf7aab22" providerId="ADAL" clId="{56E9DFAE-DDAD-4FCA-8AED-56B2D15DB479}" dt="2026-02-16T12:59:59.175" v="21511" actId="164"/>
          <ac:spMkLst>
            <pc:docMk/>
            <pc:sldMk cId="1261457113" sldId="6063"/>
            <ac:spMk id="3" creationId="{45E3C987-19A1-DC62-FB05-6ED8C451D043}"/>
          </ac:spMkLst>
        </pc:spChg>
        <pc:spChg chg="add 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4" creationId="{6FCE38B6-54DA-A797-C9E4-5D79681AB30E}"/>
          </ac:spMkLst>
        </pc:spChg>
        <pc:spChg chg="add mod">
          <ac:chgData name="松浦英宗" userId="9b03fd3a-662f-49ff-9af1-1b93cf7aab22" providerId="ADAL" clId="{56E9DFAE-DDAD-4FCA-8AED-56B2D15DB479}" dt="2026-02-16T12:59:49.373" v="21507" actId="14100"/>
          <ac:spMkLst>
            <pc:docMk/>
            <pc:sldMk cId="1261457113" sldId="6063"/>
            <ac:spMk id="4" creationId="{FD055178-7F16-C3B8-495F-F6ABE9145229}"/>
          </ac:spMkLst>
        </pc:spChg>
        <pc:spChg chg="add mod">
          <ac:chgData name="松浦英宗" userId="9b03fd3a-662f-49ff-9af1-1b93cf7aab22" providerId="ADAL" clId="{56E9DFAE-DDAD-4FCA-8AED-56B2D15DB479}" dt="2026-02-16T12:59:56.554" v="21509" actId="14100"/>
          <ac:spMkLst>
            <pc:docMk/>
            <pc:sldMk cId="1261457113" sldId="6063"/>
            <ac:spMk id="5" creationId="{D815A10B-4004-55A6-9225-4A5778CD5ED1}"/>
          </ac:spMkLst>
        </pc:spChg>
        <pc:spChg chg="add mod">
          <ac:chgData name="松浦英宗" userId="9b03fd3a-662f-49ff-9af1-1b93cf7aab22" providerId="ADAL" clId="{56E9DFAE-DDAD-4FCA-8AED-56B2D15DB479}" dt="2026-02-16T13:00:45.958" v="21584" actId="14100"/>
          <ac:spMkLst>
            <pc:docMk/>
            <pc:sldMk cId="1261457113" sldId="6063"/>
            <ac:spMk id="8" creationId="{AA5ACF82-D374-643D-FCB1-05264E8BFD8D}"/>
          </ac:spMkLst>
        </pc:spChg>
        <pc:spChg chg="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9" creationId="{81396F25-24BC-7AD6-F585-95C3091AB471}"/>
          </ac:spMkLst>
        </pc:spChg>
        <pc:spChg chg="add 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20" creationId="{C70CCED8-B5F0-9398-ED03-366F2574EB80}"/>
          </ac:spMkLst>
        </pc:spChg>
        <pc:spChg chg="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22" creationId="{12C541D9-B097-0812-CFB2-9D8540EA5753}"/>
          </ac:spMkLst>
        </pc:spChg>
        <pc:spChg chg="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23" creationId="{69E737EE-3B68-B095-8409-11EB067197E7}"/>
          </ac:spMkLst>
        </pc:spChg>
        <pc:spChg chg="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24" creationId="{AE71F0B1-285B-F986-9489-F8AEBAA89487}"/>
          </ac:spMkLst>
        </pc:spChg>
        <pc:spChg chg="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28" creationId="{BF53E334-202D-7983-AC0D-D287A7D6C700}"/>
          </ac:spMkLst>
        </pc:spChg>
        <pc:spChg chg="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31" creationId="{6BFA6303-BC3A-B172-409A-EDACB7663993}"/>
          </ac:spMkLst>
        </pc:spChg>
        <pc:spChg chg="add 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35" creationId="{E6B7F906-9FA3-F39C-71AA-762214232143}"/>
          </ac:spMkLst>
        </pc:spChg>
        <pc:spChg chg="add 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37" creationId="{C359FB94-127C-5EA2-B835-55E0E39720D4}"/>
          </ac:spMkLst>
        </pc:spChg>
        <pc:spChg chg="add 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38" creationId="{EF31E23D-F483-818E-A8FC-C89BC6856297}"/>
          </ac:spMkLst>
        </pc:spChg>
        <pc:spChg chg="mod">
          <ac:chgData name="松浦英宗" userId="9b03fd3a-662f-49ff-9af1-1b93cf7aab22" providerId="ADAL" clId="{56E9DFAE-DDAD-4FCA-8AED-56B2D15DB479}" dt="2026-02-16T05:43:04.793" v="20141"/>
          <ac:spMkLst>
            <pc:docMk/>
            <pc:sldMk cId="1261457113" sldId="6063"/>
            <ac:spMk id="39" creationId="{C8FA2C5C-F259-0579-3F09-9CBBF3E9ACD9}"/>
          </ac:spMkLst>
        </pc:spChg>
        <pc:spChg chg="add 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41" creationId="{6F073AB2-377F-14BB-D456-9E3DB989B5B5}"/>
          </ac:spMkLst>
        </pc:spChg>
        <pc:spChg chg="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43" creationId="{F53A4DB6-7E73-4014-24C9-4D4CF2EDCC4B}"/>
          </ac:spMkLst>
        </pc:spChg>
        <pc:spChg chg="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46" creationId="{51D3AFC5-22DA-E97B-2629-DE5E7704B91D}"/>
          </ac:spMkLst>
        </pc:spChg>
        <pc:spChg chg="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47" creationId="{1A7B9F6F-319F-726C-5DF6-0C982922693C}"/>
          </ac:spMkLst>
        </pc:spChg>
        <pc:spChg chg="add 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54" creationId="{4DF6E737-31D1-5C05-10F9-66BEBD14E67B}"/>
          </ac:spMkLst>
        </pc:spChg>
        <pc:spChg chg="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56" creationId="{BCC6FC03-5F06-6B56-7A56-1A9869356641}"/>
          </ac:spMkLst>
        </pc:spChg>
        <pc:spChg chg="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60" creationId="{BF237826-F64D-8A78-4B0A-9E880980197F}"/>
          </ac:spMkLst>
        </pc:spChg>
        <pc:spChg chg="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66" creationId="{861B05E6-46B9-5EDB-33B2-7D2C6D6D5BD5}"/>
          </ac:spMkLst>
        </pc:spChg>
        <pc:spChg chg="add 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71" creationId="{DA4B4655-1EC9-1F57-6261-4D2F0DEE4C92}"/>
          </ac:spMkLst>
        </pc:spChg>
        <pc:spChg chg="add 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73" creationId="{B0D1E690-31A8-41C2-78C4-918285496F90}"/>
          </ac:spMkLst>
        </pc:spChg>
        <pc:spChg chg="add 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74" creationId="{13D0C0FE-DF06-436B-57FB-0DBC95068DFF}"/>
          </ac:spMkLst>
        </pc:spChg>
        <pc:spChg chg="add 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75" creationId="{F824EC8D-F3E2-1B4C-11C7-AA5500DC4303}"/>
          </ac:spMkLst>
        </pc:spChg>
        <pc:spChg chg="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81" creationId="{860994E2-D9A8-87AD-92C5-193ECE0973E8}"/>
          </ac:spMkLst>
        </pc:spChg>
        <pc:spChg chg="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90" creationId="{BF231B7B-9F0A-AFD2-C4F4-6045FB7591CE}"/>
          </ac:spMkLst>
        </pc:spChg>
        <pc:spChg chg="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91" creationId="{5F77AEEC-CAB6-F5C3-C781-CDFC26A44FD1}"/>
          </ac:spMkLst>
        </pc:spChg>
        <pc:spChg chg="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94" creationId="{8FDD4D5A-0312-97C2-FCA8-8B4BA11ECF8D}"/>
          </ac:spMkLst>
        </pc:spChg>
        <pc:spChg chg="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96" creationId="{4E939066-06C9-66B4-F0EA-713C3EFF44F6}"/>
          </ac:spMkLst>
        </pc:spChg>
        <pc:spChg chg="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100" creationId="{A8CE30B4-EC54-47A5-E3AF-2BE2629AA0BC}"/>
          </ac:spMkLst>
        </pc:spChg>
        <pc:spChg chg="add del mod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04" creationId="{7B419F73-E0D5-ED2A-E2B4-3BFCE4277B22}"/>
          </ac:spMkLst>
        </pc:spChg>
        <pc:spChg chg="add 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05" creationId="{F53DD361-A5B6-EEC3-2CC0-17CBF7651A22}"/>
          </ac:spMkLst>
        </pc:spChg>
        <pc:spChg chg="add mod">
          <ac:chgData name="松浦英宗" userId="9b03fd3a-662f-49ff-9af1-1b93cf7aab22" providerId="ADAL" clId="{56E9DFAE-DDAD-4FCA-8AED-56B2D15DB479}" dt="2026-02-16T05:43:16.054" v="20144" actId="164"/>
          <ac:spMkLst>
            <pc:docMk/>
            <pc:sldMk cId="1261457113" sldId="6063"/>
            <ac:spMk id="106" creationId="{C45D6B0D-4552-C85C-3E92-B1CDBAB40D20}"/>
          </ac:spMkLst>
        </pc:spChg>
        <pc:spChg chg="del mod">
          <ac:chgData name="松浦英宗" userId="9b03fd3a-662f-49ff-9af1-1b93cf7aab22" providerId="ADAL" clId="{56E9DFAE-DDAD-4FCA-8AED-56B2D15DB479}" dt="2026-02-16T12:54:55.434" v="21378" actId="478"/>
          <ac:spMkLst>
            <pc:docMk/>
            <pc:sldMk cId="1261457113" sldId="6063"/>
            <ac:spMk id="107" creationId="{3F81955C-1ADC-8CD0-70D6-0425FE71E287}"/>
          </ac:spMkLst>
        </pc:spChg>
        <pc:spChg chg="add mod topLvl">
          <ac:chgData name="松浦英宗" userId="9b03fd3a-662f-49ff-9af1-1b93cf7aab22" providerId="ADAL" clId="{56E9DFAE-DDAD-4FCA-8AED-56B2D15DB479}" dt="2026-02-16T12:54:52.637" v="21377" actId="165"/>
          <ac:spMkLst>
            <pc:docMk/>
            <pc:sldMk cId="1261457113" sldId="6063"/>
            <ac:spMk id="108" creationId="{9B7D67E4-47AA-A509-5DE1-44E805C07DAA}"/>
          </ac:spMkLst>
        </pc:spChg>
        <pc:spChg chg="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09" creationId="{7CCE62D3-8F76-C7F1-F109-BEA19CFDC69B}"/>
          </ac:spMkLst>
        </pc:spChg>
        <pc:spChg chg="del mod">
          <ac:chgData name="松浦英宗" userId="9b03fd3a-662f-49ff-9af1-1b93cf7aab22" providerId="ADAL" clId="{56E9DFAE-DDAD-4FCA-8AED-56B2D15DB479}" dt="2026-02-16T12:54:55.434" v="21378" actId="478"/>
          <ac:spMkLst>
            <pc:docMk/>
            <pc:sldMk cId="1261457113" sldId="6063"/>
            <ac:spMk id="111" creationId="{EA04ABE0-AF75-3A2B-4394-0A31354E2FEC}"/>
          </ac:spMkLst>
        </pc:spChg>
        <pc:spChg chg="del mod topLvl">
          <ac:chgData name="松浦英宗" userId="9b03fd3a-662f-49ff-9af1-1b93cf7aab22" providerId="ADAL" clId="{56E9DFAE-DDAD-4FCA-8AED-56B2D15DB479}" dt="2026-02-16T12:54:55.434" v="21378" actId="478"/>
          <ac:spMkLst>
            <pc:docMk/>
            <pc:sldMk cId="1261457113" sldId="6063"/>
            <ac:spMk id="112" creationId="{5A55E1B3-89A7-F46C-00F1-4A61DDBD9DC0}"/>
          </ac:spMkLst>
        </pc:spChg>
        <pc:spChg chg="del mod">
          <ac:chgData name="松浦英宗" userId="9b03fd3a-662f-49ff-9af1-1b93cf7aab22" providerId="ADAL" clId="{56E9DFAE-DDAD-4FCA-8AED-56B2D15DB479}" dt="2026-02-16T12:54:55.434" v="21378" actId="478"/>
          <ac:spMkLst>
            <pc:docMk/>
            <pc:sldMk cId="1261457113" sldId="6063"/>
            <ac:spMk id="113" creationId="{2C40EFC6-BD20-B7CD-7154-87904FB5307E}"/>
          </ac:spMkLst>
        </pc:spChg>
        <pc:spChg chg="del mod topLvl">
          <ac:chgData name="松浦英宗" userId="9b03fd3a-662f-49ff-9af1-1b93cf7aab22" providerId="ADAL" clId="{56E9DFAE-DDAD-4FCA-8AED-56B2D15DB479}" dt="2026-02-16T12:54:55.434" v="21378" actId="478"/>
          <ac:spMkLst>
            <pc:docMk/>
            <pc:sldMk cId="1261457113" sldId="6063"/>
            <ac:spMk id="114" creationId="{E6852A63-23AA-9016-8A04-06036961654D}"/>
          </ac:spMkLst>
        </pc:spChg>
        <pc:spChg chg="del">
          <ac:chgData name="松浦英宗" userId="9b03fd3a-662f-49ff-9af1-1b93cf7aab22" providerId="ADAL" clId="{56E9DFAE-DDAD-4FCA-8AED-56B2D15DB479}" dt="2026-02-16T12:54:55.434" v="21378" actId="478"/>
          <ac:spMkLst>
            <pc:docMk/>
            <pc:sldMk cId="1261457113" sldId="6063"/>
            <ac:spMk id="115" creationId="{1D0D0366-79FE-94E0-6408-E0653A3D6603}"/>
          </ac:spMkLst>
        </pc:spChg>
        <pc:spChg chg="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20" creationId="{2F847338-50DA-E649-56E4-DC0A0C7831EC}"/>
          </ac:spMkLst>
        </pc:spChg>
        <pc:spChg chg="del mod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22" creationId="{E784035E-57FD-78B5-6E3E-8030AA7C74A3}"/>
          </ac:spMkLst>
        </pc:spChg>
        <pc:spChg chg="mod topLvl">
          <ac:chgData name="松浦英宗" userId="9b03fd3a-662f-49ff-9af1-1b93cf7aab22" providerId="ADAL" clId="{56E9DFAE-DDAD-4FCA-8AED-56B2D15DB479}" dt="2026-02-16T12:54:52.637" v="21377" actId="165"/>
          <ac:spMkLst>
            <pc:docMk/>
            <pc:sldMk cId="1261457113" sldId="6063"/>
            <ac:spMk id="124" creationId="{90F4919F-F21A-763B-33A6-0F526E5C49E5}"/>
          </ac:spMkLst>
        </pc:spChg>
        <pc:spChg chg="mod topLvl">
          <ac:chgData name="松浦英宗" userId="9b03fd3a-662f-49ff-9af1-1b93cf7aab22" providerId="ADAL" clId="{56E9DFAE-DDAD-4FCA-8AED-56B2D15DB479}" dt="2026-02-16T12:54:25.485" v="21373" actId="165"/>
          <ac:spMkLst>
            <pc:docMk/>
            <pc:sldMk cId="1261457113" sldId="6063"/>
            <ac:spMk id="125" creationId="{7B7256D1-EDC3-DF58-309A-7559A78D1B19}"/>
          </ac:spMkLst>
        </pc:spChg>
        <pc:spChg chg="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26" creationId="{0BB90BA7-0685-EFCA-DC2A-A6FC014C7D80}"/>
          </ac:spMkLst>
        </pc:spChg>
        <pc:spChg chg="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28" creationId="{BCC33E49-6D13-CF86-07B9-3E612D8B50E5}"/>
          </ac:spMkLst>
        </pc:spChg>
        <pc:spChg chg="mod">
          <ac:chgData name="松浦英宗" userId="9b03fd3a-662f-49ff-9af1-1b93cf7aab22" providerId="ADAL" clId="{56E9DFAE-DDAD-4FCA-8AED-56B2D15DB479}" dt="2026-02-16T05:43:15.209" v="20143"/>
          <ac:spMkLst>
            <pc:docMk/>
            <pc:sldMk cId="1261457113" sldId="6063"/>
            <ac:spMk id="129" creationId="{EB83387A-0A05-B24B-9C4E-97801063815B}"/>
          </ac:spMkLst>
        </pc:spChg>
        <pc:spChg chg="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30" creationId="{EC86BB6A-1FFC-69E6-0E2C-8AD174362B4F}"/>
          </ac:spMkLst>
        </pc:spChg>
        <pc:spChg chg="mod topLvl">
          <ac:chgData name="松浦英宗" userId="9b03fd3a-662f-49ff-9af1-1b93cf7aab22" providerId="ADAL" clId="{56E9DFAE-DDAD-4FCA-8AED-56B2D15DB479}" dt="2026-02-16T12:54:25.485" v="21373" actId="165"/>
          <ac:spMkLst>
            <pc:docMk/>
            <pc:sldMk cId="1261457113" sldId="6063"/>
            <ac:spMk id="132" creationId="{A7F16156-4DDA-27BA-FB0F-72A820233EC4}"/>
          </ac:spMkLst>
        </pc:spChg>
        <pc:spChg chg="mod topLvl">
          <ac:chgData name="松浦英宗" userId="9b03fd3a-662f-49ff-9af1-1b93cf7aab22" providerId="ADAL" clId="{56E9DFAE-DDAD-4FCA-8AED-56B2D15DB479}" dt="2026-02-16T12:54:25.485" v="21373" actId="165"/>
          <ac:spMkLst>
            <pc:docMk/>
            <pc:sldMk cId="1261457113" sldId="6063"/>
            <ac:spMk id="133" creationId="{4BDB4880-17E1-F080-A362-FB1E21BF5286}"/>
          </ac:spMkLst>
        </pc:spChg>
        <pc:spChg chg="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34" creationId="{AD11BC7F-A603-88D7-E949-C837452070E1}"/>
          </ac:spMkLst>
        </pc:spChg>
        <pc:spChg chg="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37" creationId="{3E98B615-16D2-A50D-CE93-DF0C42A1E784}"/>
          </ac:spMkLst>
        </pc:spChg>
        <pc:grpChg chg="mod">
          <ac:chgData name="松浦英宗" userId="9b03fd3a-662f-49ff-9af1-1b93cf7aab22" providerId="ADAL" clId="{56E9DFAE-DDAD-4FCA-8AED-56B2D15DB479}" dt="2026-02-16T12:54:51.787" v="21376" actId="12788"/>
          <ac:grpSpMkLst>
            <pc:docMk/>
            <pc:sldMk cId="1261457113" sldId="6063"/>
            <ac:grpSpMk id="2" creationId="{0C1F16B8-007D-E902-45AE-D2BECACFD66C}"/>
          </ac:grpSpMkLst>
        </pc:grpChg>
        <pc:grpChg chg="add mod">
          <ac:chgData name="松浦英宗" userId="9b03fd3a-662f-49ff-9af1-1b93cf7aab22" providerId="ADAL" clId="{56E9DFAE-DDAD-4FCA-8AED-56B2D15DB479}" dt="2026-02-16T12:59:59.175" v="21511" actId="164"/>
          <ac:grpSpMkLst>
            <pc:docMk/>
            <pc:sldMk cId="1261457113" sldId="6063"/>
            <ac:grpSpMk id="6" creationId="{ED65F14D-2605-69D5-45AC-04EA0D6B677D}"/>
          </ac:grpSpMkLst>
        </pc:grpChg>
        <pc:grpChg chg="add mod">
          <ac:chgData name="松浦英宗" userId="9b03fd3a-662f-49ff-9af1-1b93cf7aab22" providerId="ADAL" clId="{56E9DFAE-DDAD-4FCA-8AED-56B2D15DB479}" dt="2026-02-16T13:00:06.201" v="21544" actId="1035"/>
          <ac:grpSpMkLst>
            <pc:docMk/>
            <pc:sldMk cId="1261457113" sldId="6063"/>
            <ac:grpSpMk id="7" creationId="{0C807228-B5DE-2DE4-CE0B-865EA0812904}"/>
          </ac:grpSpMkLst>
        </pc:grpChg>
        <pc:grpChg chg="mod">
          <ac:chgData name="松浦英宗" userId="9b03fd3a-662f-49ff-9af1-1b93cf7aab22" providerId="ADAL" clId="{56E9DFAE-DDAD-4FCA-8AED-56B2D15DB479}" dt="2026-02-16T05:43:32.910" v="20153" actId="1076"/>
          <ac:grpSpMkLst>
            <pc:docMk/>
            <pc:sldMk cId="1261457113" sldId="6063"/>
            <ac:grpSpMk id="138" creationId="{5C6FD7E1-C4D2-77D9-96FE-60639D996A42}"/>
          </ac:grpSpMkLst>
        </pc:grpChg>
        <pc:picChg chg="mod">
          <ac:chgData name="松浦英宗" userId="9b03fd3a-662f-49ff-9af1-1b93cf7aab22" providerId="ADAL" clId="{56E9DFAE-DDAD-4FCA-8AED-56B2D15DB479}" dt="2026-02-16T12:55:15.821" v="21383" actId="1076"/>
          <ac:picMkLst>
            <pc:docMk/>
            <pc:sldMk cId="1261457113" sldId="6063"/>
            <ac:picMk id="121" creationId="{C44B506A-9524-2F61-F953-FEA423A56BDE}"/>
          </ac:picMkLst>
        </pc:picChg>
        <pc:picChg chg="del mod">
          <ac:chgData name="松浦英宗" userId="9b03fd3a-662f-49ff-9af1-1b93cf7aab22" providerId="ADAL" clId="{56E9DFAE-DDAD-4FCA-8AED-56B2D15DB479}" dt="2026-02-16T12:54:32.790" v="21374" actId="478"/>
          <ac:picMkLst>
            <pc:docMk/>
            <pc:sldMk cId="1261457113" sldId="6063"/>
            <ac:picMk id="135" creationId="{04EAEE92-4660-1852-3CC3-5A281E20D64C}"/>
          </ac:picMkLst>
        </pc:picChg>
        <pc:picChg chg="del mod">
          <ac:chgData name="松浦英宗" userId="9b03fd3a-662f-49ff-9af1-1b93cf7aab22" providerId="ADAL" clId="{56E9DFAE-DDAD-4FCA-8AED-56B2D15DB479}" dt="2026-02-16T12:54:32.790" v="21374" actId="478"/>
          <ac:picMkLst>
            <pc:docMk/>
            <pc:sldMk cId="1261457113" sldId="6063"/>
            <ac:picMk id="136" creationId="{803E8C94-73BC-2756-489C-2A32F83F66E0}"/>
          </ac:picMkLst>
        </pc:picChg>
        <pc:cxnChg chg="del mod">
          <ac:chgData name="松浦英宗" userId="9b03fd3a-662f-49ff-9af1-1b93cf7aab22" providerId="ADAL" clId="{56E9DFAE-DDAD-4FCA-8AED-56B2D15DB479}" dt="2026-02-16T12:54:55.434" v="21378" actId="478"/>
          <ac:cxnSpMkLst>
            <pc:docMk/>
            <pc:sldMk cId="1261457113" sldId="6063"/>
            <ac:cxnSpMk id="116" creationId="{DF98EF13-17AF-C536-9303-EE86C06F2C46}"/>
          </ac:cxnSpMkLst>
        </pc:cxnChg>
        <pc:cxnChg chg="del mod">
          <ac:chgData name="松浦英宗" userId="9b03fd3a-662f-49ff-9af1-1b93cf7aab22" providerId="ADAL" clId="{56E9DFAE-DDAD-4FCA-8AED-56B2D15DB479}" dt="2026-02-16T12:54:55.434" v="21378" actId="478"/>
          <ac:cxnSpMkLst>
            <pc:docMk/>
            <pc:sldMk cId="1261457113" sldId="6063"/>
            <ac:cxnSpMk id="117" creationId="{BBC563F9-3534-526D-B8D0-9CC8CC5F3127}"/>
          </ac:cxnSpMkLst>
        </pc:cxnChg>
        <pc:cxnChg chg="del mod">
          <ac:chgData name="松浦英宗" userId="9b03fd3a-662f-49ff-9af1-1b93cf7aab22" providerId="ADAL" clId="{56E9DFAE-DDAD-4FCA-8AED-56B2D15DB479}" dt="2026-02-16T12:54:55.434" v="21378" actId="478"/>
          <ac:cxnSpMkLst>
            <pc:docMk/>
            <pc:sldMk cId="1261457113" sldId="6063"/>
            <ac:cxnSpMk id="118" creationId="{537F1F85-50FC-A35A-B5B5-1E4F552C6287}"/>
          </ac:cxnSpMkLst>
        </pc:cxn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新設法人数（万社）</c:v>
                </c:pt>
              </c:strCache>
            </c:strRef>
          </c:tx>
          <c:spPr>
            <a:solidFill>
              <a:srgbClr val="DCF8EA"/>
            </a:solidFill>
            <a:ln>
              <a:noFill/>
            </a:ln>
            <a:effectLst/>
          </c:spPr>
          <c:invertIfNegative val="0"/>
          <c:dPt>
            <c:idx val="13"/>
            <c:invertIfNegative val="0"/>
            <c:bubble3D val="0"/>
            <c:spPr>
              <a:solidFill>
                <a:srgbClr val="145D3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70B-4D8C-AE65-A0A4B3490E58}"/>
              </c:ext>
            </c:extLst>
          </c:dPt>
          <c:dLbls>
            <c:dLbl>
              <c:idx val="13"/>
              <c:layout>
                <c:manualLayout>
                  <c:x val="-1.6361469464594801E-16"/>
                  <c:y val="-2.929351424679686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3200" b="1" i="0" u="none" strike="noStrike" kern="1200" baseline="0">
                      <a:solidFill>
                        <a:srgbClr val="145D3A"/>
                      </a:solidFill>
                      <a:latin typeface="游明朝" panose="02020400000000000000" pitchFamily="18" charset="-128"/>
                      <a:ea typeface="游明朝" panose="02020400000000000000" pitchFamily="18" charset="-128"/>
                      <a:cs typeface="+mn-cs"/>
                    </a:defRPr>
                  </a:pPr>
                  <a:endParaRPr lang="ja-JP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3209081352900676E-2"/>
                      <c:h val="0.1622860689272545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870B-4D8C-AE65-A0A4B3490E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2011年</c:v>
                </c:pt>
                <c:pt idx="1">
                  <c:v>2012年</c:v>
                </c:pt>
                <c:pt idx="2">
                  <c:v>2013年</c:v>
                </c:pt>
                <c:pt idx="3">
                  <c:v>2014年</c:v>
                </c:pt>
                <c:pt idx="4">
                  <c:v>2015年</c:v>
                </c:pt>
                <c:pt idx="5">
                  <c:v>2016年</c:v>
                </c:pt>
                <c:pt idx="6">
                  <c:v>2017年</c:v>
                </c:pt>
                <c:pt idx="7">
                  <c:v>2018年</c:v>
                </c:pt>
                <c:pt idx="8">
                  <c:v>2019年</c:v>
                </c:pt>
                <c:pt idx="9">
                  <c:v>2020年</c:v>
                </c:pt>
                <c:pt idx="10">
                  <c:v>2021年</c:v>
                </c:pt>
                <c:pt idx="11">
                  <c:v>2022年</c:v>
                </c:pt>
                <c:pt idx="12">
                  <c:v>2023年</c:v>
                </c:pt>
                <c:pt idx="13">
                  <c:v>2024年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10.3</c:v>
                </c:pt>
                <c:pt idx="1">
                  <c:v>10.5</c:v>
                </c:pt>
                <c:pt idx="2">
                  <c:v>11</c:v>
                </c:pt>
                <c:pt idx="3">
                  <c:v>12</c:v>
                </c:pt>
                <c:pt idx="4">
                  <c:v>12.6</c:v>
                </c:pt>
                <c:pt idx="5">
                  <c:v>12.8</c:v>
                </c:pt>
                <c:pt idx="6">
                  <c:v>13.2</c:v>
                </c:pt>
                <c:pt idx="7">
                  <c:v>12.9</c:v>
                </c:pt>
                <c:pt idx="8">
                  <c:v>13.1</c:v>
                </c:pt>
                <c:pt idx="9">
                  <c:v>13.1</c:v>
                </c:pt>
                <c:pt idx="10">
                  <c:v>14.4</c:v>
                </c:pt>
                <c:pt idx="11">
                  <c:v>14.2</c:v>
                </c:pt>
                <c:pt idx="12">
                  <c:v>15.2</c:v>
                </c:pt>
                <c:pt idx="13">
                  <c:v>15.3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70B-4D8C-AE65-A0A4B3490E5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27"/>
        <c:axId val="2049723039"/>
        <c:axId val="2049727359"/>
      </c:barChart>
      <c:catAx>
        <c:axId val="20497230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+mn-cs"/>
              </a:defRPr>
            </a:pPr>
            <a:endParaRPr lang="ja-JP"/>
          </a:p>
        </c:txPr>
        <c:crossAx val="2049727359"/>
        <c:crosses val="autoZero"/>
        <c:auto val="1"/>
        <c:lblAlgn val="ctr"/>
        <c:lblOffset val="100"/>
        <c:noMultiLvlLbl val="0"/>
      </c:catAx>
      <c:valAx>
        <c:axId val="204972735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497230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  <a:latin typeface="游明朝" panose="02020400000000000000" pitchFamily="18" charset="-128"/>
          <a:ea typeface="游明朝" panose="02020400000000000000" pitchFamily="18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C97D5-2A58-0463-E6CF-E97A880AE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76A48A6-5808-672B-B60C-87FC69C32183}"/>
              </a:ext>
            </a:extLst>
          </p:cNvPr>
          <p:cNvSpPr/>
          <p:nvPr/>
        </p:nvSpPr>
        <p:spPr>
          <a:xfrm>
            <a:off x="410918" y="296441"/>
            <a:ext cx="11370164" cy="468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</a:pPr>
            <a:r>
              <a:rPr lang="ja-JP" altLang="en-US" b="1" dirty="0">
                <a:solidFill>
                  <a:srgbClr val="145D3A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業界の規模・成長性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CF8928F-4867-8228-6512-9A287AB9CB52}"/>
              </a:ext>
            </a:extLst>
          </p:cNvPr>
          <p:cNvSpPr/>
          <p:nvPr/>
        </p:nvSpPr>
        <p:spPr>
          <a:xfrm>
            <a:off x="410918" y="6588823"/>
            <a:ext cx="11370164" cy="218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</a:pPr>
            <a:r>
              <a:rPr kumimoji="1" lang="ja-JP" altLang="en-US" sz="105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出所：株式会社帝国データバンク「</a:t>
            </a:r>
            <a:r>
              <a:rPr kumimoji="1" lang="en-US" altLang="zh-TW" sz="105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2024</a:t>
            </a:r>
            <a:r>
              <a:rPr kumimoji="1" lang="zh-TW" altLang="en-US" sz="105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年「新設法人」動向調査</a:t>
            </a:r>
            <a:r>
              <a:rPr kumimoji="1" lang="ja-JP" altLang="en-US" sz="105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」、経済産業省「小規模事業者を取り巻く現状と課題について」より作成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4354E95A-234D-F01E-D4C5-A72C65EC025F}"/>
              </a:ext>
            </a:extLst>
          </p:cNvPr>
          <p:cNvSpPr/>
          <p:nvPr/>
        </p:nvSpPr>
        <p:spPr>
          <a:xfrm>
            <a:off x="410918" y="851981"/>
            <a:ext cx="11370164" cy="468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Bef>
                <a:spcPts val="600"/>
              </a:spcBef>
            </a:pPr>
            <a:r>
              <a:rPr kumimoji="1" lang="en-US" altLang="ja-JP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2024</a:t>
            </a:r>
            <a:r>
              <a:rPr kumimoji="1"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年において、新設法人数は</a:t>
            </a:r>
            <a:r>
              <a:rPr kumimoji="1" lang="en-US" altLang="ja-JP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15.3</a:t>
            </a:r>
            <a:r>
              <a:rPr kumimoji="1"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万社もあり、その数は拡大傾向にある。</a:t>
            </a:r>
          </a:p>
        </p:txBody>
      </p:sp>
      <p:graphicFrame>
        <p:nvGraphicFramePr>
          <p:cNvPr id="23" name="グラフ 22">
            <a:extLst>
              <a:ext uri="{FF2B5EF4-FFF2-40B4-BE49-F238E27FC236}">
                <a16:creationId xmlns:a16="http://schemas.microsoft.com/office/drawing/2014/main" id="{E1D9EB72-9A6F-776B-8E4D-46254313FF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300128"/>
              </p:ext>
            </p:extLst>
          </p:nvPr>
        </p:nvGraphicFramePr>
        <p:xfrm>
          <a:off x="407987" y="2315746"/>
          <a:ext cx="11384339" cy="3251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808A7FA3-7165-1E7B-CF70-72F25575F779}"/>
              </a:ext>
            </a:extLst>
          </p:cNvPr>
          <p:cNvSpPr/>
          <p:nvPr/>
        </p:nvSpPr>
        <p:spPr>
          <a:xfrm>
            <a:off x="3371099" y="1638323"/>
            <a:ext cx="5449802" cy="2709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日本国内における新設法人数の推移（万社）</a:t>
            </a: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B56DE76B-13BC-9729-B951-14AF9C9CE466}"/>
              </a:ext>
            </a:extLst>
          </p:cNvPr>
          <p:cNvGrpSpPr/>
          <p:nvPr/>
        </p:nvGrpSpPr>
        <p:grpSpPr>
          <a:xfrm>
            <a:off x="964277" y="2028591"/>
            <a:ext cx="10249592" cy="885664"/>
            <a:chOff x="964277" y="2597364"/>
            <a:chExt cx="10249592" cy="885664"/>
          </a:xfrm>
        </p:grpSpPr>
        <p:cxnSp>
          <p:nvCxnSpPr>
            <p:cNvPr id="26" name="直線矢印コネクタ 25">
              <a:extLst>
                <a:ext uri="{FF2B5EF4-FFF2-40B4-BE49-F238E27FC236}">
                  <a16:creationId xmlns:a16="http://schemas.microsoft.com/office/drawing/2014/main" id="{79C4F71D-608D-7981-115D-D2F0799260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64277" y="2597364"/>
              <a:ext cx="10249592" cy="885664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楕円 26">
              <a:extLst>
                <a:ext uri="{FF2B5EF4-FFF2-40B4-BE49-F238E27FC236}">
                  <a16:creationId xmlns:a16="http://schemas.microsoft.com/office/drawing/2014/main" id="{7196E003-F78E-D387-4832-B02143F41633}"/>
                </a:ext>
              </a:extLst>
            </p:cNvPr>
            <p:cNvSpPr/>
            <p:nvPr/>
          </p:nvSpPr>
          <p:spPr>
            <a:xfrm>
              <a:off x="5244022" y="2846430"/>
              <a:ext cx="1690103" cy="387533"/>
            </a:xfrm>
            <a:prstGeom prst="ellipse">
              <a:avLst/>
            </a:prstGeom>
            <a:solidFill>
              <a:srgbClr val="145D3A"/>
            </a:solidFill>
            <a:ln w="95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600"/>
                </a:spcBef>
              </a:pPr>
              <a:r>
                <a:rPr lang="ja-JP" altLang="en-US" sz="1050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年平均成長率 </a:t>
              </a:r>
              <a:r>
                <a:rPr lang="en-US" altLang="ja-JP" sz="1400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3.2</a:t>
              </a:r>
              <a:r>
                <a:rPr lang="ja-JP" altLang="en-US" sz="1400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％</a:t>
              </a:r>
            </a:p>
          </p:txBody>
        </p:sp>
      </p:grp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AABAF869-BADE-1EFC-59D1-C5A319504E77}"/>
              </a:ext>
            </a:extLst>
          </p:cNvPr>
          <p:cNvSpPr/>
          <p:nvPr/>
        </p:nvSpPr>
        <p:spPr>
          <a:xfrm>
            <a:off x="407987" y="5692033"/>
            <a:ext cx="11370164" cy="79766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新設法人数以外にも目を向けると、経済産業省レポートから</a:t>
            </a:r>
            <a:r>
              <a:rPr lang="en-US" altLang="ja-JP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2021</a:t>
            </a:r>
            <a:r>
              <a:rPr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年の国内の小規模事業者数は</a:t>
            </a:r>
            <a:r>
              <a:rPr lang="en-US" altLang="ja-JP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285</a:t>
            </a:r>
            <a:r>
              <a:rPr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万社・中規模企業数は</a:t>
            </a:r>
            <a:r>
              <a:rPr lang="en-US" altLang="ja-JP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51</a:t>
            </a:r>
            <a:r>
              <a:rPr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万社と分かる。</a:t>
            </a:r>
            <a:endParaRPr lang="en-US" altLang="ja-JP" sz="14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これら合計</a:t>
            </a:r>
            <a:r>
              <a:rPr lang="en-US" altLang="ja-JP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236</a:t>
            </a:r>
            <a:r>
              <a:rPr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万社について、創業・事業支援に関するサービスに年間平均</a:t>
            </a:r>
            <a:r>
              <a:rPr lang="en-US" altLang="ja-JP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100</a:t>
            </a:r>
            <a:r>
              <a:rPr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万円使用すると仮定すると、</a:t>
            </a:r>
            <a:r>
              <a:rPr lang="ja-JP" altLang="en-US" sz="1400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市場規模は</a:t>
            </a:r>
            <a:r>
              <a:rPr lang="en-US" altLang="ja-JP" sz="1400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</a:t>
            </a:r>
            <a:r>
              <a:rPr lang="ja-JP" altLang="en-US" sz="1400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兆</a:t>
            </a:r>
            <a:r>
              <a:rPr lang="en-US" altLang="ja-JP" sz="1400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3,600</a:t>
            </a:r>
            <a:r>
              <a:rPr lang="ja-JP" altLang="en-US" sz="1400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億円という</a:t>
            </a:r>
            <a:endParaRPr lang="en-US" altLang="ja-JP" sz="1400" b="1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400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極めて大きな規模であると推計される。</a:t>
            </a:r>
          </a:p>
        </p:txBody>
      </p:sp>
    </p:spTree>
    <p:extLst>
      <p:ext uri="{BB962C8B-B14F-4D97-AF65-F5344CB8AC3E}">
        <p14:creationId xmlns:p14="http://schemas.microsoft.com/office/powerpoint/2010/main" val="2034295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1985</TotalTime>
  <Words>241</Words>
  <Application>Microsoft Office PowerPoint</Application>
  <PresentationFormat>ワイド画面</PresentationFormat>
  <Paragraphs>20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2026-02-16T13:05:02Z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