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6058" r:id="rId5"/>
    <p:sldId id="263" r:id="rId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F9"/>
    <a:srgbClr val="1924FF"/>
    <a:srgbClr val="77BF3F"/>
    <a:srgbClr val="FAC60A"/>
    <a:srgbClr val="46CBE1"/>
    <a:srgbClr val="00D0A8"/>
    <a:srgbClr val="99FFCC"/>
    <a:srgbClr val="FDF8ED"/>
    <a:srgbClr val="9A0000"/>
    <a:srgbClr val="FFFF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2EC7AC-C94A-4F4C-B127-4914408F9707}" v="201" dt="2026-02-16T13:01:09.0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autoAdjust="0"/>
    <p:restoredTop sz="94660"/>
  </p:normalViewPr>
  <p:slideViewPr>
    <p:cSldViewPr snapToGrid="0">
      <p:cViewPr varScale="1">
        <p:scale>
          <a:sx n="80" d="100"/>
          <a:sy n="80" d="100"/>
        </p:scale>
        <p:origin x="172" y="44"/>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松浦英宗" userId="9b03fd3a-662f-49ff-9af1-1b93cf7aab22" providerId="ADAL" clId="{56E9DFAE-DDAD-4FCA-8AED-56B2D15DB479}"/>
    <pc:docChg chg="undo redo custSel addSld delSld modSld sldOrd">
      <pc:chgData name="松浦英宗" userId="9b03fd3a-662f-49ff-9af1-1b93cf7aab22" providerId="ADAL" clId="{56E9DFAE-DDAD-4FCA-8AED-56B2D15DB479}" dt="2026-02-16T13:05:29.804" v="21589" actId="47"/>
      <pc:docMkLst>
        <pc:docMk/>
      </pc:docMkLst>
      <pc:sldChg chg="add">
        <pc:chgData name="松浦英宗" userId="9b03fd3a-662f-49ff-9af1-1b93cf7aab22" providerId="ADAL" clId="{56E9DFAE-DDAD-4FCA-8AED-56B2D15DB479}" dt="2026-02-02T12:50:04.162" v="375"/>
        <pc:sldMkLst>
          <pc:docMk/>
          <pc:sldMk cId="1797772947" sldId="263"/>
        </pc:sldMkLst>
      </pc:sldChg>
      <pc:sldChg chg="addSp delSp modSp add del mod ord">
        <pc:chgData name="松浦英宗" userId="9b03fd3a-662f-49ff-9af1-1b93cf7aab22" providerId="ADAL" clId="{56E9DFAE-DDAD-4FCA-8AED-56B2D15DB479}" dt="2026-02-16T13:05:27.960" v="21588" actId="47"/>
        <pc:sldMkLst>
          <pc:docMk/>
          <pc:sldMk cId="2861357872" sldId="6057"/>
        </pc:sldMkLst>
        <pc:spChg chg="add del mod topLvl">
          <ac:chgData name="松浦英宗" userId="9b03fd3a-662f-49ff-9af1-1b93cf7aab22" providerId="ADAL" clId="{56E9DFAE-DDAD-4FCA-8AED-56B2D15DB479}" dt="2026-02-16T04:37:58.272" v="20124" actId="478"/>
          <ac:spMkLst>
            <pc:docMk/>
            <pc:sldMk cId="2861357872" sldId="6057"/>
            <ac:spMk id="2" creationId="{B2BC2440-CAED-002C-573B-17272FAB475C}"/>
          </ac:spMkLst>
        </pc:spChg>
        <pc:spChg chg="add del mod">
          <ac:chgData name="松浦英宗" userId="9b03fd3a-662f-49ff-9af1-1b93cf7aab22" providerId="ADAL" clId="{56E9DFAE-DDAD-4FCA-8AED-56B2D15DB479}" dt="2026-02-16T12:13:57.996" v="20187" actId="478"/>
          <ac:spMkLst>
            <pc:docMk/>
            <pc:sldMk cId="2861357872" sldId="6057"/>
            <ac:spMk id="3" creationId="{90E247C7-5343-3EBE-4293-225870170DEC}"/>
          </ac:spMkLst>
        </pc:spChg>
        <pc:spChg chg="add mod topLvl">
          <ac:chgData name="松浦英宗" userId="9b03fd3a-662f-49ff-9af1-1b93cf7aab22" providerId="ADAL" clId="{56E9DFAE-DDAD-4FCA-8AED-56B2D15DB479}" dt="2026-02-16T12:19:15.983" v="20209" actId="165"/>
          <ac:spMkLst>
            <pc:docMk/>
            <pc:sldMk cId="2861357872" sldId="6057"/>
            <ac:spMk id="4" creationId="{8E13C7A7-C50D-1C11-2445-AC638C9ED77B}"/>
          </ac:spMkLst>
        </pc:spChg>
        <pc:spChg chg="mod topLvl">
          <ac:chgData name="松浦英宗" userId="9b03fd3a-662f-49ff-9af1-1b93cf7aab22" providerId="ADAL" clId="{56E9DFAE-DDAD-4FCA-8AED-56B2D15DB479}" dt="2026-02-16T12:26:21.603" v="20686" actId="20577"/>
          <ac:spMkLst>
            <pc:docMk/>
            <pc:sldMk cId="2861357872" sldId="6057"/>
            <ac:spMk id="5" creationId="{D7C92B9B-B53E-1A81-936D-E97F37A7A63E}"/>
          </ac:spMkLst>
        </pc:spChg>
        <pc:spChg chg="add del mod">
          <ac:chgData name="松浦英宗" userId="9b03fd3a-662f-49ff-9af1-1b93cf7aab22" providerId="ADAL" clId="{56E9DFAE-DDAD-4FCA-8AED-56B2D15DB479}" dt="2026-02-16T12:14:00.047" v="20188" actId="478"/>
          <ac:spMkLst>
            <pc:docMk/>
            <pc:sldMk cId="2861357872" sldId="6057"/>
            <ac:spMk id="6" creationId="{49140678-1509-03C0-9C33-439D7DAB5C10}"/>
          </ac:spMkLst>
        </pc:spChg>
        <pc:spChg chg="add del mod">
          <ac:chgData name="松浦英宗" userId="9b03fd3a-662f-49ff-9af1-1b93cf7aab22" providerId="ADAL" clId="{56E9DFAE-DDAD-4FCA-8AED-56B2D15DB479}" dt="2026-02-16T12:13:40.964" v="20160" actId="478"/>
          <ac:spMkLst>
            <pc:docMk/>
            <pc:sldMk cId="2861357872" sldId="6057"/>
            <ac:spMk id="7" creationId="{5F2ED076-C55B-FD61-614E-941B98A4E3EF}"/>
          </ac:spMkLst>
        </pc:spChg>
        <pc:spChg chg="add mod topLvl">
          <ac:chgData name="松浦英宗" userId="9b03fd3a-662f-49ff-9af1-1b93cf7aab22" providerId="ADAL" clId="{56E9DFAE-DDAD-4FCA-8AED-56B2D15DB479}" dt="2026-02-16T12:25:03.383" v="20644" actId="948"/>
          <ac:spMkLst>
            <pc:docMk/>
            <pc:sldMk cId="2861357872" sldId="6057"/>
            <ac:spMk id="8" creationId="{3AD7D1F3-7F92-16BD-C9B6-A59FAE1BF9E8}"/>
          </ac:spMkLst>
        </pc:spChg>
        <pc:spChg chg="del mod topLvl">
          <ac:chgData name="松浦英宗" userId="9b03fd3a-662f-49ff-9af1-1b93cf7aab22" providerId="ADAL" clId="{56E9DFAE-DDAD-4FCA-8AED-56B2D15DB479}" dt="2026-02-16T12:19:42.090" v="20224" actId="478"/>
          <ac:spMkLst>
            <pc:docMk/>
            <pc:sldMk cId="2861357872" sldId="6057"/>
            <ac:spMk id="12" creationId="{7422C4F3-848A-25F0-9E6C-39132C55678F}"/>
          </ac:spMkLst>
        </pc:spChg>
        <pc:spChg chg="del mod topLvl">
          <ac:chgData name="松浦英宗" userId="9b03fd3a-662f-49ff-9af1-1b93cf7aab22" providerId="ADAL" clId="{56E9DFAE-DDAD-4FCA-8AED-56B2D15DB479}" dt="2026-02-16T12:19:42.090" v="20224" actId="478"/>
          <ac:spMkLst>
            <pc:docMk/>
            <pc:sldMk cId="2861357872" sldId="6057"/>
            <ac:spMk id="13" creationId="{F5B732D0-6811-2C94-E971-3305F7FD7FFA}"/>
          </ac:spMkLst>
        </pc:spChg>
        <pc:spChg chg="del mod topLvl">
          <ac:chgData name="松浦英宗" userId="9b03fd3a-662f-49ff-9af1-1b93cf7aab22" providerId="ADAL" clId="{56E9DFAE-DDAD-4FCA-8AED-56B2D15DB479}" dt="2026-02-16T12:19:39.731" v="20223" actId="478"/>
          <ac:spMkLst>
            <pc:docMk/>
            <pc:sldMk cId="2861357872" sldId="6057"/>
            <ac:spMk id="15" creationId="{45B706AC-4A0A-C573-BFBD-0B2152222A48}"/>
          </ac:spMkLst>
        </pc:spChg>
        <pc:spChg chg="del mod topLvl">
          <ac:chgData name="松浦英宗" userId="9b03fd3a-662f-49ff-9af1-1b93cf7aab22" providerId="ADAL" clId="{56E9DFAE-DDAD-4FCA-8AED-56B2D15DB479}" dt="2026-02-16T12:22:59.072" v="20365" actId="478"/>
          <ac:spMkLst>
            <pc:docMk/>
            <pc:sldMk cId="2861357872" sldId="6057"/>
            <ac:spMk id="17" creationId="{817BE636-9B92-5700-9FD2-1FE8499D2F1D}"/>
          </ac:spMkLst>
        </pc:spChg>
        <pc:spChg chg="mod topLvl">
          <ac:chgData name="松浦英宗" userId="9b03fd3a-662f-49ff-9af1-1b93cf7aab22" providerId="ADAL" clId="{56E9DFAE-DDAD-4FCA-8AED-56B2D15DB479}" dt="2026-02-16T12:26:01.036" v="20678" actId="14100"/>
          <ac:spMkLst>
            <pc:docMk/>
            <pc:sldMk cId="2861357872" sldId="6057"/>
            <ac:spMk id="18" creationId="{0A93F9F4-8270-FFBE-FC04-96B9B7DAEF93}"/>
          </ac:spMkLst>
        </pc:spChg>
        <pc:spChg chg="mod topLvl">
          <ac:chgData name="松浦英宗" userId="9b03fd3a-662f-49ff-9af1-1b93cf7aab22" providerId="ADAL" clId="{56E9DFAE-DDAD-4FCA-8AED-56B2D15DB479}" dt="2026-02-16T12:32:19.923" v="20768" actId="207"/>
          <ac:spMkLst>
            <pc:docMk/>
            <pc:sldMk cId="2861357872" sldId="6057"/>
            <ac:spMk id="19" creationId="{C29EF397-9370-BBBA-99E1-60F93F60B11D}"/>
          </ac:spMkLst>
        </pc:spChg>
        <pc:spChg chg="mod topLvl">
          <ac:chgData name="松浦英宗" userId="9b03fd3a-662f-49ff-9af1-1b93cf7aab22" providerId="ADAL" clId="{56E9DFAE-DDAD-4FCA-8AED-56B2D15DB479}" dt="2026-02-16T12:26:01.036" v="20678" actId="14100"/>
          <ac:spMkLst>
            <pc:docMk/>
            <pc:sldMk cId="2861357872" sldId="6057"/>
            <ac:spMk id="20" creationId="{DAF6BC81-D8F2-E5A1-7D64-018DE1ABA433}"/>
          </ac:spMkLst>
        </pc:spChg>
        <pc:spChg chg="add mod ord">
          <ac:chgData name="松浦英宗" userId="9b03fd3a-662f-49ff-9af1-1b93cf7aab22" providerId="ADAL" clId="{56E9DFAE-DDAD-4FCA-8AED-56B2D15DB479}" dt="2026-02-16T12:24:31.918" v="20632" actId="166"/>
          <ac:spMkLst>
            <pc:docMk/>
            <pc:sldMk cId="2861357872" sldId="6057"/>
            <ac:spMk id="22" creationId="{E01AE8E0-851D-F1A9-591A-A1C7529C9648}"/>
          </ac:spMkLst>
        </pc:spChg>
        <pc:spChg chg="add mod ord">
          <ac:chgData name="松浦英宗" userId="9b03fd3a-662f-49ff-9af1-1b93cf7aab22" providerId="ADAL" clId="{56E9DFAE-DDAD-4FCA-8AED-56B2D15DB479}" dt="2026-02-16T12:24:31.918" v="20632" actId="166"/>
          <ac:spMkLst>
            <pc:docMk/>
            <pc:sldMk cId="2861357872" sldId="6057"/>
            <ac:spMk id="23" creationId="{3DCDDD95-59A7-2101-6207-3C4BCC940D58}"/>
          </ac:spMkLst>
        </pc:spChg>
        <pc:spChg chg="add mod ord">
          <ac:chgData name="松浦英宗" userId="9b03fd3a-662f-49ff-9af1-1b93cf7aab22" providerId="ADAL" clId="{56E9DFAE-DDAD-4FCA-8AED-56B2D15DB479}" dt="2026-02-16T12:24:31.918" v="20632" actId="166"/>
          <ac:spMkLst>
            <pc:docMk/>
            <pc:sldMk cId="2861357872" sldId="6057"/>
            <ac:spMk id="24" creationId="{27C8ED14-FED0-05E8-4C06-E96A48A45796}"/>
          </ac:spMkLst>
        </pc:spChg>
        <pc:spChg chg="add mod ord">
          <ac:chgData name="松浦英宗" userId="9b03fd3a-662f-49ff-9af1-1b93cf7aab22" providerId="ADAL" clId="{56E9DFAE-DDAD-4FCA-8AED-56B2D15DB479}" dt="2026-02-16T12:24:31.918" v="20632" actId="166"/>
          <ac:spMkLst>
            <pc:docMk/>
            <pc:sldMk cId="2861357872" sldId="6057"/>
            <ac:spMk id="25" creationId="{5A18AD84-4AC7-BA47-2DFE-136F826A045B}"/>
          </ac:spMkLst>
        </pc:spChg>
        <pc:spChg chg="add mod ord">
          <ac:chgData name="松浦英宗" userId="9b03fd3a-662f-49ff-9af1-1b93cf7aab22" providerId="ADAL" clId="{56E9DFAE-DDAD-4FCA-8AED-56B2D15DB479}" dt="2026-02-16T12:24:31.918" v="20632" actId="166"/>
          <ac:spMkLst>
            <pc:docMk/>
            <pc:sldMk cId="2861357872" sldId="6057"/>
            <ac:spMk id="26" creationId="{2877377A-6D20-7C57-F6B2-7DC85F2B9F48}"/>
          </ac:spMkLst>
        </pc:spChg>
        <pc:spChg chg="add mod ord">
          <ac:chgData name="松浦英宗" userId="9b03fd3a-662f-49ff-9af1-1b93cf7aab22" providerId="ADAL" clId="{56E9DFAE-DDAD-4FCA-8AED-56B2D15DB479}" dt="2026-02-16T12:24:31.918" v="20632" actId="166"/>
          <ac:spMkLst>
            <pc:docMk/>
            <pc:sldMk cId="2861357872" sldId="6057"/>
            <ac:spMk id="27" creationId="{8E58494E-AC51-1BB6-B842-245542F6C55E}"/>
          </ac:spMkLst>
        </pc:spChg>
        <pc:grpChg chg="add mod">
          <ac:chgData name="松浦英宗" userId="9b03fd3a-662f-49ff-9af1-1b93cf7aab22" providerId="ADAL" clId="{56E9DFAE-DDAD-4FCA-8AED-56B2D15DB479}" dt="2026-02-16T12:14:16.596" v="20201" actId="12788"/>
          <ac:grpSpMkLst>
            <pc:docMk/>
            <pc:sldMk cId="2861357872" sldId="6057"/>
            <ac:grpSpMk id="2" creationId="{89332C3F-D32B-F411-7DFE-73CC9B342118}"/>
          </ac:grpSpMkLst>
        </pc:grpChg>
        <pc:grpChg chg="del mod">
          <ac:chgData name="松浦英宗" userId="9b03fd3a-662f-49ff-9af1-1b93cf7aab22" providerId="ADAL" clId="{56E9DFAE-DDAD-4FCA-8AED-56B2D15DB479}" dt="2026-02-16T12:19:16.348" v="20210" actId="165"/>
          <ac:grpSpMkLst>
            <pc:docMk/>
            <pc:sldMk cId="2861357872" sldId="6057"/>
            <ac:grpSpMk id="9" creationId="{2B75A6E8-09F6-4F68-E510-AAD67C103B91}"/>
          </ac:grpSpMkLst>
        </pc:grpChg>
        <pc:grpChg chg="del mod topLvl">
          <ac:chgData name="松浦英宗" userId="9b03fd3a-662f-49ff-9af1-1b93cf7aab22" providerId="ADAL" clId="{56E9DFAE-DDAD-4FCA-8AED-56B2D15DB479}" dt="2026-02-16T12:19:18.881" v="20211" actId="165"/>
          <ac:grpSpMkLst>
            <pc:docMk/>
            <pc:sldMk cId="2861357872" sldId="6057"/>
            <ac:grpSpMk id="11" creationId="{AA54DF94-3023-E710-06E9-9445AAD06DFF}"/>
          </ac:grpSpMkLst>
        </pc:grpChg>
        <pc:grpChg chg="del">
          <ac:chgData name="松浦英宗" userId="9b03fd3a-662f-49ff-9af1-1b93cf7aab22" providerId="ADAL" clId="{56E9DFAE-DDAD-4FCA-8AED-56B2D15DB479}" dt="2026-02-16T12:19:18.881" v="20211" actId="165"/>
          <ac:grpSpMkLst>
            <pc:docMk/>
            <pc:sldMk cId="2861357872" sldId="6057"/>
            <ac:grpSpMk id="14" creationId="{B8E523CE-D6AF-3669-5987-061F83D6112C}"/>
          </ac:grpSpMkLst>
        </pc:grpChg>
        <pc:grpChg chg="add mod">
          <ac:chgData name="松浦英宗" userId="9b03fd3a-662f-49ff-9af1-1b93cf7aab22" providerId="ADAL" clId="{56E9DFAE-DDAD-4FCA-8AED-56B2D15DB479}" dt="2026-02-16T12:26:07.051" v="20679" actId="1076"/>
          <ac:grpSpMkLst>
            <pc:docMk/>
            <pc:sldMk cId="2861357872" sldId="6057"/>
            <ac:grpSpMk id="21" creationId="{4C415DC1-7F8F-1A7F-9E85-112A3A35AC5B}"/>
          </ac:grpSpMkLst>
        </pc:grpChg>
        <pc:graphicFrameChg chg="mod topLvl">
          <ac:chgData name="松浦英宗" userId="9b03fd3a-662f-49ff-9af1-1b93cf7aab22" providerId="ADAL" clId="{56E9DFAE-DDAD-4FCA-8AED-56B2D15DB479}" dt="2026-02-16T12:32:23.045" v="20769" actId="207"/>
          <ac:graphicFrameMkLst>
            <pc:docMk/>
            <pc:sldMk cId="2861357872" sldId="6057"/>
            <ac:graphicFrameMk id="10" creationId="{686E0A21-9404-C1F1-88DD-2324F14524DE}"/>
          </ac:graphicFrameMkLst>
        </pc:graphicFrameChg>
        <pc:cxnChg chg="del mod topLvl">
          <ac:chgData name="松浦英宗" userId="9b03fd3a-662f-49ff-9af1-1b93cf7aab22" providerId="ADAL" clId="{56E9DFAE-DDAD-4FCA-8AED-56B2D15DB479}" dt="2026-02-16T12:22:59.072" v="20365" actId="478"/>
          <ac:cxnSpMkLst>
            <pc:docMk/>
            <pc:sldMk cId="2861357872" sldId="6057"/>
            <ac:cxnSpMk id="16" creationId="{E9C91755-82BF-190E-D6F2-CB510466818D}"/>
          </ac:cxnSpMkLst>
        </pc:cxnChg>
      </pc:sldChg>
      <pc:sldChg chg="addSp delSp modSp add mod">
        <pc:chgData name="松浦英宗" userId="9b03fd3a-662f-49ff-9af1-1b93cf7aab22" providerId="ADAL" clId="{56E9DFAE-DDAD-4FCA-8AED-56B2D15DB479}" dt="2026-02-16T12:38:50.506" v="20841" actId="20577"/>
        <pc:sldMkLst>
          <pc:docMk/>
          <pc:sldMk cId="1222213572" sldId="6058"/>
        </pc:sldMkLst>
        <pc:spChg chg="add del mod">
          <ac:chgData name="松浦英宗" userId="9b03fd3a-662f-49ff-9af1-1b93cf7aab22" providerId="ADAL" clId="{56E9DFAE-DDAD-4FCA-8AED-56B2D15DB479}" dt="2026-02-16T12:14:05.955" v="20189" actId="478"/>
          <ac:spMkLst>
            <pc:docMk/>
            <pc:sldMk cId="1222213572" sldId="6058"/>
            <ac:spMk id="2" creationId="{2265F845-6F04-4539-1081-39C9993B562D}"/>
          </ac:spMkLst>
        </pc:spChg>
        <pc:spChg chg="add mod topLvl">
          <ac:chgData name="松浦英宗" userId="9b03fd3a-662f-49ff-9af1-1b93cf7aab22" providerId="ADAL" clId="{56E9DFAE-DDAD-4FCA-8AED-56B2D15DB479}" dt="2026-02-16T12:26:31.862" v="20687" actId="165"/>
          <ac:spMkLst>
            <pc:docMk/>
            <pc:sldMk cId="1222213572" sldId="6058"/>
            <ac:spMk id="3" creationId="{67E3DAA3-7360-0493-6F5D-038861665457}"/>
          </ac:spMkLst>
        </pc:spChg>
        <pc:spChg chg="add mod topLvl">
          <ac:chgData name="松浦英宗" userId="9b03fd3a-662f-49ff-9af1-1b93cf7aab22" providerId="ADAL" clId="{56E9DFAE-DDAD-4FCA-8AED-56B2D15DB479}" dt="2026-02-16T12:38:31.147" v="20835" actId="20577"/>
          <ac:spMkLst>
            <pc:docMk/>
            <pc:sldMk cId="1222213572" sldId="6058"/>
            <ac:spMk id="4" creationId="{2976F00B-692B-0097-B672-B6EEAAEABBE6}"/>
          </ac:spMkLst>
        </pc:spChg>
        <pc:spChg chg="add del mod">
          <ac:chgData name="松浦英宗" userId="9b03fd3a-662f-49ff-9af1-1b93cf7aab22" providerId="ADAL" clId="{56E9DFAE-DDAD-4FCA-8AED-56B2D15DB479}" dt="2026-02-16T12:14:05.955" v="20189" actId="478"/>
          <ac:spMkLst>
            <pc:docMk/>
            <pc:sldMk cId="1222213572" sldId="6058"/>
            <ac:spMk id="5" creationId="{0AFA89A7-0E37-E3FB-D78A-F5C59AE285BF}"/>
          </ac:spMkLst>
        </pc:spChg>
        <pc:spChg chg="mod">
          <ac:chgData name="松浦英宗" userId="9b03fd3a-662f-49ff-9af1-1b93cf7aab22" providerId="ADAL" clId="{56E9DFAE-DDAD-4FCA-8AED-56B2D15DB479}" dt="2026-02-16T12:26:32.529" v="20688" actId="165"/>
          <ac:spMkLst>
            <pc:docMk/>
            <pc:sldMk cId="1222213572" sldId="6058"/>
            <ac:spMk id="9" creationId="{62322282-D3E6-9ADA-6FA5-DC0309769B7C}"/>
          </ac:spMkLst>
        </pc:spChg>
        <pc:spChg chg="mod">
          <ac:chgData name="松浦英宗" userId="9b03fd3a-662f-49ff-9af1-1b93cf7aab22" providerId="ADAL" clId="{56E9DFAE-DDAD-4FCA-8AED-56B2D15DB479}" dt="2026-02-16T12:26:32.529" v="20688" actId="165"/>
          <ac:spMkLst>
            <pc:docMk/>
            <pc:sldMk cId="1222213572" sldId="6058"/>
            <ac:spMk id="10" creationId="{DADAFCAE-6CDD-15CA-58F8-CCC3C59F5FA9}"/>
          </ac:spMkLst>
        </pc:spChg>
        <pc:spChg chg="mod topLvl">
          <ac:chgData name="松浦英宗" userId="9b03fd3a-662f-49ff-9af1-1b93cf7aab22" providerId="ADAL" clId="{56E9DFAE-DDAD-4FCA-8AED-56B2D15DB479}" dt="2026-02-16T12:38:39.085" v="20837" actId="20577"/>
          <ac:spMkLst>
            <pc:docMk/>
            <pc:sldMk cId="1222213572" sldId="6058"/>
            <ac:spMk id="12" creationId="{6E078D97-ACA7-0CA1-BE81-31794C612A10}"/>
          </ac:spMkLst>
        </pc:spChg>
        <pc:spChg chg="mod topLvl">
          <ac:chgData name="松浦英宗" userId="9b03fd3a-662f-49ff-9af1-1b93cf7aab22" providerId="ADAL" clId="{56E9DFAE-DDAD-4FCA-8AED-56B2D15DB479}" dt="2026-02-16T12:36:31.041" v="20796" actId="2085"/>
          <ac:spMkLst>
            <pc:docMk/>
            <pc:sldMk cId="1222213572" sldId="6058"/>
            <ac:spMk id="13" creationId="{A325E141-6300-2BC7-B0C4-145CC9D2CB52}"/>
          </ac:spMkLst>
        </pc:spChg>
        <pc:spChg chg="mod">
          <ac:chgData name="松浦英宗" userId="9b03fd3a-662f-49ff-9af1-1b93cf7aab22" providerId="ADAL" clId="{56E9DFAE-DDAD-4FCA-8AED-56B2D15DB479}" dt="2026-02-16T12:30:03.484" v="20734" actId="571"/>
          <ac:spMkLst>
            <pc:docMk/>
            <pc:sldMk cId="1222213572" sldId="6058"/>
            <ac:spMk id="18" creationId="{8850C7FA-5BAF-FF4C-D1D4-F263304D0D36}"/>
          </ac:spMkLst>
        </pc:spChg>
        <pc:spChg chg="mod">
          <ac:chgData name="松浦英宗" userId="9b03fd3a-662f-49ff-9af1-1b93cf7aab22" providerId="ADAL" clId="{56E9DFAE-DDAD-4FCA-8AED-56B2D15DB479}" dt="2026-02-16T12:30:03.484" v="20734" actId="571"/>
          <ac:spMkLst>
            <pc:docMk/>
            <pc:sldMk cId="1222213572" sldId="6058"/>
            <ac:spMk id="19" creationId="{6405BC2C-CFB5-FF64-2954-A7D0AA0B1E94}"/>
          </ac:spMkLst>
        </pc:spChg>
        <pc:spChg chg="mod">
          <ac:chgData name="松浦英宗" userId="9b03fd3a-662f-49ff-9af1-1b93cf7aab22" providerId="ADAL" clId="{56E9DFAE-DDAD-4FCA-8AED-56B2D15DB479}" dt="2026-02-16T12:30:36.860" v="20742" actId="571"/>
          <ac:spMkLst>
            <pc:docMk/>
            <pc:sldMk cId="1222213572" sldId="6058"/>
            <ac:spMk id="21" creationId="{DB220251-B6FE-1A3E-57F6-A2107FB915C9}"/>
          </ac:spMkLst>
        </pc:spChg>
        <pc:spChg chg="mod">
          <ac:chgData name="松浦英宗" userId="9b03fd3a-662f-49ff-9af1-1b93cf7aab22" providerId="ADAL" clId="{56E9DFAE-DDAD-4FCA-8AED-56B2D15DB479}" dt="2026-02-16T12:30:36.860" v="20742" actId="571"/>
          <ac:spMkLst>
            <pc:docMk/>
            <pc:sldMk cId="1222213572" sldId="6058"/>
            <ac:spMk id="22" creationId="{CE4789DD-BBBC-8EB4-CFAF-B907559FAE06}"/>
          </ac:spMkLst>
        </pc:spChg>
        <pc:spChg chg="mod">
          <ac:chgData name="松浦英宗" userId="9b03fd3a-662f-49ff-9af1-1b93cf7aab22" providerId="ADAL" clId="{56E9DFAE-DDAD-4FCA-8AED-56B2D15DB479}" dt="2026-02-16T12:31:14.592" v="20744" actId="571"/>
          <ac:spMkLst>
            <pc:docMk/>
            <pc:sldMk cId="1222213572" sldId="6058"/>
            <ac:spMk id="24" creationId="{EC05425D-269F-2DFF-E187-AEFCF2DA19A8}"/>
          </ac:spMkLst>
        </pc:spChg>
        <pc:spChg chg="mod">
          <ac:chgData name="松浦英宗" userId="9b03fd3a-662f-49ff-9af1-1b93cf7aab22" providerId="ADAL" clId="{56E9DFAE-DDAD-4FCA-8AED-56B2D15DB479}" dt="2026-02-16T12:31:14.592" v="20744" actId="571"/>
          <ac:spMkLst>
            <pc:docMk/>
            <pc:sldMk cId="1222213572" sldId="6058"/>
            <ac:spMk id="25" creationId="{C20104F2-4303-FC53-C3B1-4F5A61005E6F}"/>
          </ac:spMkLst>
        </pc:spChg>
        <pc:spChg chg="mod topLvl">
          <ac:chgData name="松浦英宗" userId="9b03fd3a-662f-49ff-9af1-1b93cf7aab22" providerId="ADAL" clId="{56E9DFAE-DDAD-4FCA-8AED-56B2D15DB479}" dt="2026-02-16T12:38:44.509" v="20839" actId="20577"/>
          <ac:spMkLst>
            <pc:docMk/>
            <pc:sldMk cId="1222213572" sldId="6058"/>
            <ac:spMk id="27" creationId="{D4A7EE9B-81BB-D614-493D-1A7F2BD992B7}"/>
          </ac:spMkLst>
        </pc:spChg>
        <pc:spChg chg="mod topLvl">
          <ac:chgData name="松浦英宗" userId="9b03fd3a-662f-49ff-9af1-1b93cf7aab22" providerId="ADAL" clId="{56E9DFAE-DDAD-4FCA-8AED-56B2D15DB479}" dt="2026-02-16T12:36:31.041" v="20796" actId="2085"/>
          <ac:spMkLst>
            <pc:docMk/>
            <pc:sldMk cId="1222213572" sldId="6058"/>
            <ac:spMk id="28" creationId="{40375FB3-8C9E-D206-16E6-AA7B559DB665}"/>
          </ac:spMkLst>
        </pc:spChg>
        <pc:spChg chg="mod topLvl">
          <ac:chgData name="松浦英宗" userId="9b03fd3a-662f-49ff-9af1-1b93cf7aab22" providerId="ADAL" clId="{56E9DFAE-DDAD-4FCA-8AED-56B2D15DB479}" dt="2026-02-16T12:38:50.506" v="20841" actId="20577"/>
          <ac:spMkLst>
            <pc:docMk/>
            <pc:sldMk cId="1222213572" sldId="6058"/>
            <ac:spMk id="30" creationId="{BE63DC38-0150-1EA3-3599-8698DFB6C6C5}"/>
          </ac:spMkLst>
        </pc:spChg>
        <pc:spChg chg="mod topLvl">
          <ac:chgData name="松浦英宗" userId="9b03fd3a-662f-49ff-9af1-1b93cf7aab22" providerId="ADAL" clId="{56E9DFAE-DDAD-4FCA-8AED-56B2D15DB479}" dt="2026-02-16T12:36:31.041" v="20796" actId="2085"/>
          <ac:spMkLst>
            <pc:docMk/>
            <pc:sldMk cId="1222213572" sldId="6058"/>
            <ac:spMk id="31" creationId="{4EC5FE9E-4CA8-88C8-2858-2219A0E1875A}"/>
          </ac:spMkLst>
        </pc:spChg>
        <pc:spChg chg="mod">
          <ac:chgData name="松浦英宗" userId="9b03fd3a-662f-49ff-9af1-1b93cf7aab22" providerId="ADAL" clId="{56E9DFAE-DDAD-4FCA-8AED-56B2D15DB479}" dt="2026-02-16T12:31:32.376" v="20755"/>
          <ac:spMkLst>
            <pc:docMk/>
            <pc:sldMk cId="1222213572" sldId="6058"/>
            <ac:spMk id="33" creationId="{1FA5414A-4B8C-818B-CCB9-C246BE720B01}"/>
          </ac:spMkLst>
        </pc:spChg>
        <pc:spChg chg="mod">
          <ac:chgData name="松浦英宗" userId="9b03fd3a-662f-49ff-9af1-1b93cf7aab22" providerId="ADAL" clId="{56E9DFAE-DDAD-4FCA-8AED-56B2D15DB479}" dt="2026-02-16T12:31:40.465" v="20757" actId="207"/>
          <ac:spMkLst>
            <pc:docMk/>
            <pc:sldMk cId="1222213572" sldId="6058"/>
            <ac:spMk id="34" creationId="{37AA074C-B564-E344-8602-BEE59C425FCC}"/>
          </ac:spMkLst>
        </pc:spChg>
        <pc:spChg chg="mod">
          <ac:chgData name="松浦英宗" userId="9b03fd3a-662f-49ff-9af1-1b93cf7aab22" providerId="ADAL" clId="{56E9DFAE-DDAD-4FCA-8AED-56B2D15DB479}" dt="2026-02-16T12:31:32.376" v="20755"/>
          <ac:spMkLst>
            <pc:docMk/>
            <pc:sldMk cId="1222213572" sldId="6058"/>
            <ac:spMk id="35" creationId="{B914CBC6-7563-7453-B6DE-B585EF14F025}"/>
          </ac:spMkLst>
        </pc:spChg>
        <pc:grpChg chg="del mod">
          <ac:chgData name="松浦英宗" userId="9b03fd3a-662f-49ff-9af1-1b93cf7aab22" providerId="ADAL" clId="{56E9DFAE-DDAD-4FCA-8AED-56B2D15DB479}" dt="2026-02-16T12:26:32.529" v="20688" actId="165"/>
          <ac:grpSpMkLst>
            <pc:docMk/>
            <pc:sldMk cId="1222213572" sldId="6058"/>
            <ac:grpSpMk id="6" creationId="{59371B2D-3DA7-FCBA-1F26-C477BE60B0E4}"/>
          </ac:grpSpMkLst>
        </pc:grpChg>
        <pc:grpChg chg="del mod topLvl">
          <ac:chgData name="松浦英宗" userId="9b03fd3a-662f-49ff-9af1-1b93cf7aab22" providerId="ADAL" clId="{56E9DFAE-DDAD-4FCA-8AED-56B2D15DB479}" dt="2026-02-16T12:27:32.872" v="20701" actId="165"/>
          <ac:grpSpMkLst>
            <pc:docMk/>
            <pc:sldMk cId="1222213572" sldId="6058"/>
            <ac:grpSpMk id="7" creationId="{902C881F-09E4-BE00-77C0-E727C50EE2F6}"/>
          </ac:grpSpMkLst>
        </pc:grpChg>
        <pc:grpChg chg="del mod topLvl">
          <ac:chgData name="松浦英宗" userId="9b03fd3a-662f-49ff-9af1-1b93cf7aab22" providerId="ADAL" clId="{56E9DFAE-DDAD-4FCA-8AED-56B2D15DB479}" dt="2026-02-16T12:26:34.729" v="20689" actId="478"/>
          <ac:grpSpMkLst>
            <pc:docMk/>
            <pc:sldMk cId="1222213572" sldId="6058"/>
            <ac:grpSpMk id="8" creationId="{E0068764-25CE-2A28-B3EA-032481DF3FD5}"/>
          </ac:grpSpMkLst>
        </pc:grpChg>
        <pc:grpChg chg="add del mod">
          <ac:chgData name="松浦英宗" userId="9b03fd3a-662f-49ff-9af1-1b93cf7aab22" providerId="ADAL" clId="{56E9DFAE-DDAD-4FCA-8AED-56B2D15DB479}" dt="2026-02-16T12:26:31.862" v="20687" actId="165"/>
          <ac:grpSpMkLst>
            <pc:docMk/>
            <pc:sldMk cId="1222213572" sldId="6058"/>
            <ac:grpSpMk id="15" creationId="{E6FC8CF4-35FC-B022-6626-75B8D68C81C4}"/>
          </ac:grpSpMkLst>
        </pc:grpChg>
        <pc:grpChg chg="add del mod">
          <ac:chgData name="松浦英宗" userId="9b03fd3a-662f-49ff-9af1-1b93cf7aab22" providerId="ADAL" clId="{56E9DFAE-DDAD-4FCA-8AED-56B2D15DB479}" dt="2026-02-16T12:36:05.314" v="20793" actId="165"/>
          <ac:grpSpMkLst>
            <pc:docMk/>
            <pc:sldMk cId="1222213572" sldId="6058"/>
            <ac:grpSpMk id="16" creationId="{3D5962C1-7F51-306D-3BC2-7B1B6FAB058D}"/>
          </ac:grpSpMkLst>
        </pc:grpChg>
        <pc:grpChg chg="add del mod">
          <ac:chgData name="松浦英宗" userId="9b03fd3a-662f-49ff-9af1-1b93cf7aab22" providerId="ADAL" clId="{56E9DFAE-DDAD-4FCA-8AED-56B2D15DB479}" dt="2026-02-16T12:30:06.524" v="20735" actId="478"/>
          <ac:grpSpMkLst>
            <pc:docMk/>
            <pc:sldMk cId="1222213572" sldId="6058"/>
            <ac:grpSpMk id="17" creationId="{3AF82CC1-2853-D128-C9BB-C0AA7954CFCC}"/>
          </ac:grpSpMkLst>
        </pc:grpChg>
        <pc:grpChg chg="add del mod">
          <ac:chgData name="松浦英宗" userId="9b03fd3a-662f-49ff-9af1-1b93cf7aab22" providerId="ADAL" clId="{56E9DFAE-DDAD-4FCA-8AED-56B2D15DB479}" dt="2026-02-16T12:30:37.421" v="20743" actId="478"/>
          <ac:grpSpMkLst>
            <pc:docMk/>
            <pc:sldMk cId="1222213572" sldId="6058"/>
            <ac:grpSpMk id="20" creationId="{839F87D1-318A-34B6-ADB3-8F211E38BBFE}"/>
          </ac:grpSpMkLst>
        </pc:grpChg>
        <pc:grpChg chg="add del mod">
          <ac:chgData name="松浦英宗" userId="9b03fd3a-662f-49ff-9af1-1b93cf7aab22" providerId="ADAL" clId="{56E9DFAE-DDAD-4FCA-8AED-56B2D15DB479}" dt="2026-02-16T12:31:15.161" v="20745" actId="478"/>
          <ac:grpSpMkLst>
            <pc:docMk/>
            <pc:sldMk cId="1222213572" sldId="6058"/>
            <ac:grpSpMk id="23" creationId="{550DE3E0-B5AD-2FA9-5151-F8738B0D91CF}"/>
          </ac:grpSpMkLst>
        </pc:grpChg>
        <pc:grpChg chg="add del mod">
          <ac:chgData name="松浦英宗" userId="9b03fd3a-662f-49ff-9af1-1b93cf7aab22" providerId="ADAL" clId="{56E9DFAE-DDAD-4FCA-8AED-56B2D15DB479}" dt="2026-02-16T12:36:05.314" v="20793" actId="165"/>
          <ac:grpSpMkLst>
            <pc:docMk/>
            <pc:sldMk cId="1222213572" sldId="6058"/>
            <ac:grpSpMk id="26" creationId="{4788985D-9CAE-A69F-6380-8D6537F51EFD}"/>
          </ac:grpSpMkLst>
        </pc:grpChg>
        <pc:grpChg chg="add del mod">
          <ac:chgData name="松浦英宗" userId="9b03fd3a-662f-49ff-9af1-1b93cf7aab22" providerId="ADAL" clId="{56E9DFAE-DDAD-4FCA-8AED-56B2D15DB479}" dt="2026-02-16T12:36:05.314" v="20793" actId="165"/>
          <ac:grpSpMkLst>
            <pc:docMk/>
            <pc:sldMk cId="1222213572" sldId="6058"/>
            <ac:grpSpMk id="29" creationId="{CED79525-B5AD-C875-62FE-00D645B5145B}"/>
          </ac:grpSpMkLst>
        </pc:grpChg>
        <pc:grpChg chg="add del mod">
          <ac:chgData name="松浦英宗" userId="9b03fd3a-662f-49ff-9af1-1b93cf7aab22" providerId="ADAL" clId="{56E9DFAE-DDAD-4FCA-8AED-56B2D15DB479}" dt="2026-02-16T12:32:14.077" v="20767" actId="478"/>
          <ac:grpSpMkLst>
            <pc:docMk/>
            <pc:sldMk cId="1222213572" sldId="6058"/>
            <ac:grpSpMk id="32" creationId="{506993B1-A766-C41C-D44E-573EEA235578}"/>
          </ac:grpSpMkLst>
        </pc:grpChg>
        <pc:picChg chg="mod">
          <ac:chgData name="松浦英宗" userId="9b03fd3a-662f-49ff-9af1-1b93cf7aab22" providerId="ADAL" clId="{56E9DFAE-DDAD-4FCA-8AED-56B2D15DB479}" dt="2026-02-16T12:26:32.529" v="20688" actId="165"/>
          <ac:picMkLst>
            <pc:docMk/>
            <pc:sldMk cId="1222213572" sldId="6058"/>
            <ac:picMk id="11" creationId="{F48F8E1C-CD07-3747-CB17-230E266AA497}"/>
          </ac:picMkLst>
        </pc:picChg>
        <pc:picChg chg="add del mod ord topLvl">
          <ac:chgData name="松浦英宗" userId="9b03fd3a-662f-49ff-9af1-1b93cf7aab22" providerId="ADAL" clId="{56E9DFAE-DDAD-4FCA-8AED-56B2D15DB479}" dt="2026-02-16T12:29:51.076" v="20721" actId="478"/>
          <ac:picMkLst>
            <pc:docMk/>
            <pc:sldMk cId="1222213572" sldId="6058"/>
            <ac:picMk id="14" creationId="{4AF8A81C-D8A6-6635-B3BF-88A4A82589EF}"/>
          </ac:picMkLst>
        </pc:picChg>
        <pc:picChg chg="add mod">
          <ac:chgData name="松浦英宗" userId="9b03fd3a-662f-49ff-9af1-1b93cf7aab22" providerId="ADAL" clId="{56E9DFAE-DDAD-4FCA-8AED-56B2D15DB479}" dt="2026-02-16T12:36:31.041" v="20796" actId="2085"/>
          <ac:picMkLst>
            <pc:docMk/>
            <pc:sldMk cId="1222213572" sldId="6058"/>
            <ac:picMk id="37" creationId="{D9B5236A-3D4A-B800-91A8-14E177C2F43D}"/>
          </ac:picMkLst>
        </pc:picChg>
        <pc:picChg chg="add mod">
          <ac:chgData name="松浦英宗" userId="9b03fd3a-662f-49ff-9af1-1b93cf7aab22" providerId="ADAL" clId="{56E9DFAE-DDAD-4FCA-8AED-56B2D15DB479}" dt="2026-02-16T12:36:31.041" v="20796" actId="2085"/>
          <ac:picMkLst>
            <pc:docMk/>
            <pc:sldMk cId="1222213572" sldId="6058"/>
            <ac:picMk id="39" creationId="{5AB955CA-EE6D-E5FB-ED98-34945DFFFC89}"/>
          </ac:picMkLst>
        </pc:picChg>
        <pc:picChg chg="add mod">
          <ac:chgData name="松浦英宗" userId="9b03fd3a-662f-49ff-9af1-1b93cf7aab22" providerId="ADAL" clId="{56E9DFAE-DDAD-4FCA-8AED-56B2D15DB479}" dt="2026-02-16T12:36:31.041" v="20796" actId="2085"/>
          <ac:picMkLst>
            <pc:docMk/>
            <pc:sldMk cId="1222213572" sldId="6058"/>
            <ac:picMk id="41" creationId="{0974D8E5-2CEF-EF51-F87D-14EAA4F54F78}"/>
          </ac:picMkLst>
        </pc:picChg>
      </pc:sldChg>
      <pc:sldChg chg="addSp delSp modSp add del mod ord">
        <pc:chgData name="松浦英宗" userId="9b03fd3a-662f-49ff-9af1-1b93cf7aab22" providerId="ADAL" clId="{56E9DFAE-DDAD-4FCA-8AED-56B2D15DB479}" dt="2026-02-16T13:05:27.960" v="21588" actId="47"/>
        <pc:sldMkLst>
          <pc:docMk/>
          <pc:sldMk cId="2034295278" sldId="6059"/>
        </pc:sldMkLst>
        <pc:spChg chg="add mod">
          <ac:chgData name="松浦英宗" userId="9b03fd3a-662f-49ff-9af1-1b93cf7aab22" providerId="ADAL" clId="{56E9DFAE-DDAD-4FCA-8AED-56B2D15DB479}" dt="2026-02-16T12:12:53.244" v="20155" actId="20577"/>
          <ac:spMkLst>
            <pc:docMk/>
            <pc:sldMk cId="2034295278" sldId="6059"/>
            <ac:spMk id="2" creationId="{076A48A6-5808-672B-B60C-87FC69C32183}"/>
          </ac:spMkLst>
        </pc:spChg>
        <pc:spChg chg="del">
          <ac:chgData name="松浦英宗" userId="9b03fd3a-662f-49ff-9af1-1b93cf7aab22" providerId="ADAL" clId="{56E9DFAE-DDAD-4FCA-8AED-56B2D15DB479}" dt="2026-02-16T12:42:13.343" v="20898" actId="478"/>
          <ac:spMkLst>
            <pc:docMk/>
            <pc:sldMk cId="2034295278" sldId="6059"/>
            <ac:spMk id="4" creationId="{E604E4F4-77F6-1A8A-F1AD-17CB9657E3F2}"/>
          </ac:spMkLst>
        </pc:spChg>
        <pc:spChg chg="mod">
          <ac:chgData name="松浦英宗" userId="9b03fd3a-662f-49ff-9af1-1b93cf7aab22" providerId="ADAL" clId="{56E9DFAE-DDAD-4FCA-8AED-56B2D15DB479}" dt="2026-02-16T04:38:44.850" v="20133"/>
          <ac:spMkLst>
            <pc:docMk/>
            <pc:sldMk cId="2034295278" sldId="6059"/>
            <ac:spMk id="12" creationId="{59E56E6B-95F9-1DCB-8DBD-A11ACD6EC1D3}"/>
          </ac:spMkLst>
        </pc:spChg>
        <pc:spChg chg="mod">
          <ac:chgData name="松浦英宗" userId="9b03fd3a-662f-49ff-9af1-1b93cf7aab22" providerId="ADAL" clId="{56E9DFAE-DDAD-4FCA-8AED-56B2D15DB479}" dt="2026-02-16T04:38:44.850" v="20133"/>
          <ac:spMkLst>
            <pc:docMk/>
            <pc:sldMk cId="2034295278" sldId="6059"/>
            <ac:spMk id="13" creationId="{D2E837D5-DF15-37F6-C982-C54CA7D4ED8B}"/>
          </ac:spMkLst>
        </pc:spChg>
        <pc:spChg chg="mod">
          <ac:chgData name="松浦英宗" userId="9b03fd3a-662f-49ff-9af1-1b93cf7aab22" providerId="ADAL" clId="{56E9DFAE-DDAD-4FCA-8AED-56B2D15DB479}" dt="2026-02-16T04:38:44.850" v="20133"/>
          <ac:spMkLst>
            <pc:docMk/>
            <pc:sldMk cId="2034295278" sldId="6059"/>
            <ac:spMk id="16" creationId="{96399E98-A0E3-EDB7-85F8-FC36637E1CF0}"/>
          </ac:spMkLst>
        </pc:spChg>
        <pc:spChg chg="mod">
          <ac:chgData name="松浦英宗" userId="9b03fd3a-662f-49ff-9af1-1b93cf7aab22" providerId="ADAL" clId="{56E9DFAE-DDAD-4FCA-8AED-56B2D15DB479}" dt="2026-02-16T04:38:44.850" v="20133"/>
          <ac:spMkLst>
            <pc:docMk/>
            <pc:sldMk cId="2034295278" sldId="6059"/>
            <ac:spMk id="18" creationId="{CF4423A1-A2B4-0BAD-C9A7-10925792E4A9}"/>
          </ac:spMkLst>
        </pc:spChg>
        <pc:spChg chg="mod">
          <ac:chgData name="松浦英宗" userId="9b03fd3a-662f-49ff-9af1-1b93cf7aab22" providerId="ADAL" clId="{56E9DFAE-DDAD-4FCA-8AED-56B2D15DB479}" dt="2026-02-16T04:38:44.850" v="20133"/>
          <ac:spMkLst>
            <pc:docMk/>
            <pc:sldMk cId="2034295278" sldId="6059"/>
            <ac:spMk id="19" creationId="{39C3F484-1FC6-C38F-323B-49481B84DF9D}"/>
          </ac:spMkLst>
        </pc:spChg>
        <pc:spChg chg="mod">
          <ac:chgData name="松浦英宗" userId="9b03fd3a-662f-49ff-9af1-1b93cf7aab22" providerId="ADAL" clId="{56E9DFAE-DDAD-4FCA-8AED-56B2D15DB479}" dt="2026-02-16T04:38:44.850" v="20133"/>
          <ac:spMkLst>
            <pc:docMk/>
            <pc:sldMk cId="2034295278" sldId="6059"/>
            <ac:spMk id="20" creationId="{D93B4EA3-F8BE-2784-3E0A-DF6990363CFF}"/>
          </ac:spMkLst>
        </pc:spChg>
        <pc:spChg chg="mod">
          <ac:chgData name="松浦英宗" userId="9b03fd3a-662f-49ff-9af1-1b93cf7aab22" providerId="ADAL" clId="{56E9DFAE-DDAD-4FCA-8AED-56B2D15DB479}" dt="2026-02-16T04:38:44.850" v="20133"/>
          <ac:spMkLst>
            <pc:docMk/>
            <pc:sldMk cId="2034295278" sldId="6059"/>
            <ac:spMk id="21" creationId="{9FE8CE30-584E-0565-0975-909012726DB1}"/>
          </ac:spMkLst>
        </pc:spChg>
        <pc:spChg chg="add mod">
          <ac:chgData name="松浦英宗" userId="9b03fd3a-662f-49ff-9af1-1b93cf7aab22" providerId="ADAL" clId="{56E9DFAE-DDAD-4FCA-8AED-56B2D15DB479}" dt="2026-02-16T04:38:44.850" v="20133"/>
          <ac:spMkLst>
            <pc:docMk/>
            <pc:sldMk cId="2034295278" sldId="6059"/>
            <ac:spMk id="22" creationId="{4354E95A-234D-F01E-D4C5-A72C65EC025F}"/>
          </ac:spMkLst>
        </pc:spChg>
        <pc:spChg chg="add mod">
          <ac:chgData name="松浦英宗" userId="9b03fd3a-662f-49ff-9af1-1b93cf7aab22" providerId="ADAL" clId="{56E9DFAE-DDAD-4FCA-8AED-56B2D15DB479}" dt="2026-02-16T04:38:44.850" v="20133"/>
          <ac:spMkLst>
            <pc:docMk/>
            <pc:sldMk cId="2034295278" sldId="6059"/>
            <ac:spMk id="28" creationId="{AABAF869-BADE-1EFC-59D1-C5A319504E77}"/>
          </ac:spMkLst>
        </pc:spChg>
        <pc:grpChg chg="del">
          <ac:chgData name="松浦英宗" userId="9b03fd3a-662f-49ff-9af1-1b93cf7aab22" providerId="ADAL" clId="{56E9DFAE-DDAD-4FCA-8AED-56B2D15DB479}" dt="2026-02-16T12:12:51.107" v="20154" actId="478"/>
          <ac:grpSpMkLst>
            <pc:docMk/>
            <pc:sldMk cId="2034295278" sldId="6059"/>
            <ac:grpSpMk id="5" creationId="{14F80C89-46AA-19B3-DBBC-0B49D28648C3}"/>
          </ac:grpSpMkLst>
        </pc:grpChg>
      </pc:sldChg>
      <pc:sldChg chg="addSp delSp modSp add del mod ord">
        <pc:chgData name="松浦英宗" userId="9b03fd3a-662f-49ff-9af1-1b93cf7aab22" providerId="ADAL" clId="{56E9DFAE-DDAD-4FCA-8AED-56B2D15DB479}" dt="2026-02-16T13:05:27.960" v="21588" actId="47"/>
        <pc:sldMkLst>
          <pc:docMk/>
          <pc:sldMk cId="2564148693" sldId="6060"/>
        </pc:sldMkLst>
        <pc:spChg chg="mod">
          <ac:chgData name="松浦英宗" userId="9b03fd3a-662f-49ff-9af1-1b93cf7aab22" providerId="ADAL" clId="{56E9DFAE-DDAD-4FCA-8AED-56B2D15DB479}" dt="2026-02-16T04:38:49.366" v="20134"/>
          <ac:spMkLst>
            <pc:docMk/>
            <pc:sldMk cId="2564148693" sldId="6060"/>
            <ac:spMk id="3" creationId="{74A49439-5AEF-CE5A-B392-AE3D84FC4C7D}"/>
          </ac:spMkLst>
        </pc:spChg>
        <pc:spChg chg="mod">
          <ac:chgData name="松浦英宗" userId="9b03fd3a-662f-49ff-9af1-1b93cf7aab22" providerId="ADAL" clId="{56E9DFAE-DDAD-4FCA-8AED-56B2D15DB479}" dt="2026-02-16T04:38:49.366" v="20134"/>
          <ac:spMkLst>
            <pc:docMk/>
            <pc:sldMk cId="2564148693" sldId="6060"/>
            <ac:spMk id="4" creationId="{B0F83344-E523-3BB8-2151-F0825F308618}"/>
          </ac:spMkLst>
        </pc:spChg>
        <pc:spChg chg="mod">
          <ac:chgData name="松浦英宗" userId="9b03fd3a-662f-49ff-9af1-1b93cf7aab22" providerId="ADAL" clId="{56E9DFAE-DDAD-4FCA-8AED-56B2D15DB479}" dt="2026-02-16T12:13:00.452" v="20159" actId="20577"/>
          <ac:spMkLst>
            <pc:docMk/>
            <pc:sldMk cId="2564148693" sldId="6060"/>
            <ac:spMk id="6" creationId="{70583BD5-D337-6246-CFCB-5B9FEF3C40AF}"/>
          </ac:spMkLst>
        </pc:spChg>
        <pc:spChg chg="del">
          <ac:chgData name="松浦英宗" userId="9b03fd3a-662f-49ff-9af1-1b93cf7aab22" providerId="ADAL" clId="{56E9DFAE-DDAD-4FCA-8AED-56B2D15DB479}" dt="2026-02-16T12:42:14.937" v="20899" actId="478"/>
          <ac:spMkLst>
            <pc:docMk/>
            <pc:sldMk cId="2564148693" sldId="6060"/>
            <ac:spMk id="8" creationId="{1CCF4279-566E-51E8-03DD-466546D289C3}"/>
          </ac:spMkLst>
        </pc:spChg>
        <pc:spChg chg="mod">
          <ac:chgData name="松浦英宗" userId="9b03fd3a-662f-49ff-9af1-1b93cf7aab22" providerId="ADAL" clId="{56E9DFAE-DDAD-4FCA-8AED-56B2D15DB479}" dt="2026-02-16T04:38:49.366" v="20134"/>
          <ac:spMkLst>
            <pc:docMk/>
            <pc:sldMk cId="2564148693" sldId="6060"/>
            <ac:spMk id="17" creationId="{12E14F02-7A96-359F-0DF3-A41B442D58F0}"/>
          </ac:spMkLst>
        </pc:spChg>
        <pc:spChg chg="mod">
          <ac:chgData name="松浦英宗" userId="9b03fd3a-662f-49ff-9af1-1b93cf7aab22" providerId="ADAL" clId="{56E9DFAE-DDAD-4FCA-8AED-56B2D15DB479}" dt="2026-02-16T04:38:49.366" v="20134"/>
          <ac:spMkLst>
            <pc:docMk/>
            <pc:sldMk cId="2564148693" sldId="6060"/>
            <ac:spMk id="22" creationId="{F8A0C41F-A2BE-41BE-2BCD-56D00646893C}"/>
          </ac:spMkLst>
        </pc:spChg>
        <pc:spChg chg="mod">
          <ac:chgData name="松浦英宗" userId="9b03fd3a-662f-49ff-9af1-1b93cf7aab22" providerId="ADAL" clId="{56E9DFAE-DDAD-4FCA-8AED-56B2D15DB479}" dt="2026-02-16T04:38:49.366" v="20134"/>
          <ac:spMkLst>
            <pc:docMk/>
            <pc:sldMk cId="2564148693" sldId="6060"/>
            <ac:spMk id="24" creationId="{72600D67-D2D7-4EED-154E-EE8B873DAE91}"/>
          </ac:spMkLst>
        </pc:spChg>
        <pc:spChg chg="add mod">
          <ac:chgData name="松浦英宗" userId="9b03fd3a-662f-49ff-9af1-1b93cf7aab22" providerId="ADAL" clId="{56E9DFAE-DDAD-4FCA-8AED-56B2D15DB479}" dt="2026-02-16T04:38:49.366" v="20134"/>
          <ac:spMkLst>
            <pc:docMk/>
            <pc:sldMk cId="2564148693" sldId="6060"/>
            <ac:spMk id="27" creationId="{357522D4-8D8E-776E-23FA-2546FB1C1BE6}"/>
          </ac:spMkLst>
        </pc:spChg>
        <pc:spChg chg="add mod">
          <ac:chgData name="松浦英宗" userId="9b03fd3a-662f-49ff-9af1-1b93cf7aab22" providerId="ADAL" clId="{56E9DFAE-DDAD-4FCA-8AED-56B2D15DB479}" dt="2026-02-16T04:38:49.366" v="20134"/>
          <ac:spMkLst>
            <pc:docMk/>
            <pc:sldMk cId="2564148693" sldId="6060"/>
            <ac:spMk id="35" creationId="{A97DA29C-EEEA-034E-8E15-F7E2858668DE}"/>
          </ac:spMkLst>
        </pc:spChg>
        <pc:spChg chg="add mod">
          <ac:chgData name="松浦英宗" userId="9b03fd3a-662f-49ff-9af1-1b93cf7aab22" providerId="ADAL" clId="{56E9DFAE-DDAD-4FCA-8AED-56B2D15DB479}" dt="2026-02-16T04:38:49.366" v="20134"/>
          <ac:spMkLst>
            <pc:docMk/>
            <pc:sldMk cId="2564148693" sldId="6060"/>
            <ac:spMk id="45" creationId="{86257133-A4BA-7E57-3644-8BBEC78358B1}"/>
          </ac:spMkLst>
        </pc:spChg>
        <pc:spChg chg="add mod">
          <ac:chgData name="松浦英宗" userId="9b03fd3a-662f-49ff-9af1-1b93cf7aab22" providerId="ADAL" clId="{56E9DFAE-DDAD-4FCA-8AED-56B2D15DB479}" dt="2026-02-16T04:38:49.366" v="20134"/>
          <ac:spMkLst>
            <pc:docMk/>
            <pc:sldMk cId="2564148693" sldId="6060"/>
            <ac:spMk id="47" creationId="{A62FEBF0-CE0C-BEAB-0DD5-8538EDAA321F}"/>
          </ac:spMkLst>
        </pc:spChg>
        <pc:spChg chg="add mod">
          <ac:chgData name="松浦英宗" userId="9b03fd3a-662f-49ff-9af1-1b93cf7aab22" providerId="ADAL" clId="{56E9DFAE-DDAD-4FCA-8AED-56B2D15DB479}" dt="2026-02-16T04:38:49.366" v="20134"/>
          <ac:spMkLst>
            <pc:docMk/>
            <pc:sldMk cId="2564148693" sldId="6060"/>
            <ac:spMk id="49" creationId="{B3503D3F-3ADE-F9A5-D884-D9946A5F18CA}"/>
          </ac:spMkLst>
        </pc:spChg>
        <pc:grpChg chg="del">
          <ac:chgData name="松浦英宗" userId="9b03fd3a-662f-49ff-9af1-1b93cf7aab22" providerId="ADAL" clId="{56E9DFAE-DDAD-4FCA-8AED-56B2D15DB479}" dt="2026-02-16T12:12:55.522" v="20156" actId="478"/>
          <ac:grpSpMkLst>
            <pc:docMk/>
            <pc:sldMk cId="2564148693" sldId="6060"/>
            <ac:grpSpMk id="9" creationId="{12BE3DE1-8BF0-1B92-E4B5-20796C40006F}"/>
          </ac:grpSpMkLst>
        </pc:grpChg>
      </pc:sldChg>
      <pc:sldChg chg="addSp delSp modSp add del mod ord">
        <pc:chgData name="松浦英宗" userId="9b03fd3a-662f-49ff-9af1-1b93cf7aab22" providerId="ADAL" clId="{56E9DFAE-DDAD-4FCA-8AED-56B2D15DB479}" dt="2026-02-16T13:05:29.804" v="21589" actId="47"/>
        <pc:sldMkLst>
          <pc:docMk/>
          <pc:sldMk cId="2011248606" sldId="6061"/>
        </pc:sldMkLst>
        <pc:spChg chg="mod">
          <ac:chgData name="松浦英宗" userId="9b03fd3a-662f-49ff-9af1-1b93cf7aab22" providerId="ADAL" clId="{56E9DFAE-DDAD-4FCA-8AED-56B2D15DB479}" dt="2026-02-16T12:53:56.024" v="21371" actId="207"/>
          <ac:spMkLst>
            <pc:docMk/>
            <pc:sldMk cId="2011248606" sldId="6061"/>
            <ac:spMk id="2" creationId="{724DCFF8-6923-D9C6-7F8C-66E5004D927E}"/>
          </ac:spMkLst>
        </pc:spChg>
        <pc:spChg chg="add mod">
          <ac:chgData name="松浦英宗" userId="9b03fd3a-662f-49ff-9af1-1b93cf7aab22" providerId="ADAL" clId="{56E9DFAE-DDAD-4FCA-8AED-56B2D15DB479}" dt="2026-02-16T05:38:28.901" v="20137"/>
          <ac:spMkLst>
            <pc:docMk/>
            <pc:sldMk cId="2011248606" sldId="6061"/>
            <ac:spMk id="3" creationId="{6908B0B1-E4DC-0339-4B61-B483AA01264A}"/>
          </ac:spMkLst>
        </pc:spChg>
        <pc:spChg chg="add mod">
          <ac:chgData name="松浦英宗" userId="9b03fd3a-662f-49ff-9af1-1b93cf7aab22" providerId="ADAL" clId="{56E9DFAE-DDAD-4FCA-8AED-56B2D15DB479}" dt="2026-02-16T12:53:51.200" v="21370" actId="207"/>
          <ac:spMkLst>
            <pc:docMk/>
            <pc:sldMk cId="2011248606" sldId="6061"/>
            <ac:spMk id="4" creationId="{0B30C0A4-427B-6740-7F08-6DCF998B5980}"/>
          </ac:spMkLst>
        </pc:spChg>
        <pc:spChg chg="add mod">
          <ac:chgData name="松浦英宗" userId="9b03fd3a-662f-49ff-9af1-1b93cf7aab22" providerId="ADAL" clId="{56E9DFAE-DDAD-4FCA-8AED-56B2D15DB479}" dt="2026-02-16T12:51:08.101" v="21282" actId="20577"/>
          <ac:spMkLst>
            <pc:docMk/>
            <pc:sldMk cId="2011248606" sldId="6061"/>
            <ac:spMk id="5" creationId="{37397DC1-BBF9-205D-4D30-243D6CDE5457}"/>
          </ac:spMkLst>
        </pc:spChg>
        <pc:spChg chg="del">
          <ac:chgData name="松浦英宗" userId="9b03fd3a-662f-49ff-9af1-1b93cf7aab22" providerId="ADAL" clId="{56E9DFAE-DDAD-4FCA-8AED-56B2D15DB479}" dt="2026-02-16T12:49:02.307" v="21156" actId="478"/>
          <ac:spMkLst>
            <pc:docMk/>
            <pc:sldMk cId="2011248606" sldId="6061"/>
            <ac:spMk id="6" creationId="{67B6816E-28F2-7302-B714-37B97BC913E0}"/>
          </ac:spMkLst>
        </pc:spChg>
        <pc:spChg chg="add del mod">
          <ac:chgData name="松浦英宗" userId="9b03fd3a-662f-49ff-9af1-1b93cf7aab22" providerId="ADAL" clId="{56E9DFAE-DDAD-4FCA-8AED-56B2D15DB479}" dt="2026-02-16T12:37:48.582" v="20798" actId="478"/>
          <ac:spMkLst>
            <pc:docMk/>
            <pc:sldMk cId="2011248606" sldId="6061"/>
            <ac:spMk id="7" creationId="{859469DE-D069-6C71-565A-C00B33403F87}"/>
          </ac:spMkLst>
        </pc:spChg>
        <pc:spChg chg="mod">
          <ac:chgData name="松浦英宗" userId="9b03fd3a-662f-49ff-9af1-1b93cf7aab22" providerId="ADAL" clId="{56E9DFAE-DDAD-4FCA-8AED-56B2D15DB479}" dt="2026-02-16T12:53:13.111" v="21363" actId="207"/>
          <ac:spMkLst>
            <pc:docMk/>
            <pc:sldMk cId="2011248606" sldId="6061"/>
            <ac:spMk id="10" creationId="{C047B5BF-3514-1C45-F5A9-5A9AA35E737D}"/>
          </ac:spMkLst>
        </pc:spChg>
        <pc:spChg chg="mod">
          <ac:chgData name="松浦英宗" userId="9b03fd3a-662f-49ff-9af1-1b93cf7aab22" providerId="ADAL" clId="{56E9DFAE-DDAD-4FCA-8AED-56B2D15DB479}" dt="2026-02-16T12:53:15.425" v="21364" actId="207"/>
          <ac:spMkLst>
            <pc:docMk/>
            <pc:sldMk cId="2011248606" sldId="6061"/>
            <ac:spMk id="11" creationId="{70CD3E76-5A5C-5A11-E9D9-4D07DD67E807}"/>
          </ac:spMkLst>
        </pc:spChg>
        <pc:spChg chg="mod">
          <ac:chgData name="松浦英宗" userId="9b03fd3a-662f-49ff-9af1-1b93cf7aab22" providerId="ADAL" clId="{56E9DFAE-DDAD-4FCA-8AED-56B2D15DB479}" dt="2026-02-16T12:53:20.980" v="21365" actId="207"/>
          <ac:spMkLst>
            <pc:docMk/>
            <pc:sldMk cId="2011248606" sldId="6061"/>
            <ac:spMk id="12" creationId="{A0792C04-839B-ACE6-32A5-9CCEB034DBB6}"/>
          </ac:spMkLst>
        </pc:spChg>
        <pc:spChg chg="mod">
          <ac:chgData name="松浦英宗" userId="9b03fd3a-662f-49ff-9af1-1b93cf7aab22" providerId="ADAL" clId="{56E9DFAE-DDAD-4FCA-8AED-56B2D15DB479}" dt="2026-02-16T12:53:04.372" v="21362" actId="207"/>
          <ac:spMkLst>
            <pc:docMk/>
            <pc:sldMk cId="2011248606" sldId="6061"/>
            <ac:spMk id="13" creationId="{D6A9589C-49B2-4FC6-DF78-631F821E90B5}"/>
          </ac:spMkLst>
        </pc:spChg>
        <pc:spChg chg="mod">
          <ac:chgData name="松浦英宗" userId="9b03fd3a-662f-49ff-9af1-1b93cf7aab22" providerId="ADAL" clId="{56E9DFAE-DDAD-4FCA-8AED-56B2D15DB479}" dt="2026-02-16T12:53:01.748" v="21361" actId="207"/>
          <ac:spMkLst>
            <pc:docMk/>
            <pc:sldMk cId="2011248606" sldId="6061"/>
            <ac:spMk id="14" creationId="{E2E6443A-0A46-F41C-916E-B0E268E0CB52}"/>
          </ac:spMkLst>
        </pc:spChg>
        <pc:spChg chg="mod">
          <ac:chgData name="松浦英宗" userId="9b03fd3a-662f-49ff-9af1-1b93cf7aab22" providerId="ADAL" clId="{56E9DFAE-DDAD-4FCA-8AED-56B2D15DB479}" dt="2026-02-16T12:52:56.700" v="21360" actId="207"/>
          <ac:spMkLst>
            <pc:docMk/>
            <pc:sldMk cId="2011248606" sldId="6061"/>
            <ac:spMk id="15" creationId="{D0C73C45-3701-A7D2-614C-B4DDB054EB22}"/>
          </ac:spMkLst>
        </pc:spChg>
        <pc:spChg chg="add mod">
          <ac:chgData name="松浦英宗" userId="9b03fd3a-662f-49ff-9af1-1b93cf7aab22" providerId="ADAL" clId="{56E9DFAE-DDAD-4FCA-8AED-56B2D15DB479}" dt="2026-02-16T12:53:42.687" v="21367" actId="207"/>
          <ac:spMkLst>
            <pc:docMk/>
            <pc:sldMk cId="2011248606" sldId="6061"/>
            <ac:spMk id="16" creationId="{B922351D-7CA3-24BF-84F4-D4C97107D65B}"/>
          </ac:spMkLst>
        </pc:spChg>
        <pc:spChg chg="add mod">
          <ac:chgData name="松浦英宗" userId="9b03fd3a-662f-49ff-9af1-1b93cf7aab22" providerId="ADAL" clId="{56E9DFAE-DDAD-4FCA-8AED-56B2D15DB479}" dt="2026-02-16T12:53:45.233" v="21368" actId="207"/>
          <ac:spMkLst>
            <pc:docMk/>
            <pc:sldMk cId="2011248606" sldId="6061"/>
            <ac:spMk id="17" creationId="{CF4D2CE0-ADFC-4F17-9DD1-2E93E9F57A45}"/>
          </ac:spMkLst>
        </pc:spChg>
        <pc:spChg chg="mod">
          <ac:chgData name="松浦英宗" userId="9b03fd3a-662f-49ff-9af1-1b93cf7aab22" providerId="ADAL" clId="{56E9DFAE-DDAD-4FCA-8AED-56B2D15DB479}" dt="2026-02-16T12:53:47.690" v="21369" actId="207"/>
          <ac:spMkLst>
            <pc:docMk/>
            <pc:sldMk cId="2011248606" sldId="6061"/>
            <ac:spMk id="18" creationId="{8FBE6531-FA36-A0ED-9B32-6424A3DF188E}"/>
          </ac:spMkLst>
        </pc:spChg>
        <pc:cxnChg chg="mod">
          <ac:chgData name="松浦英宗" userId="9b03fd3a-662f-49ff-9af1-1b93cf7aab22" providerId="ADAL" clId="{56E9DFAE-DDAD-4FCA-8AED-56B2D15DB479}" dt="2026-02-16T12:51:51.621" v="21329" actId="465"/>
          <ac:cxnSpMkLst>
            <pc:docMk/>
            <pc:sldMk cId="2011248606" sldId="6061"/>
            <ac:cxnSpMk id="19" creationId="{FE5F73D8-71CE-9714-DA0D-64681BC878C7}"/>
          </ac:cxnSpMkLst>
        </pc:cxnChg>
        <pc:cxnChg chg="mod">
          <ac:chgData name="松浦英宗" userId="9b03fd3a-662f-49ff-9af1-1b93cf7aab22" providerId="ADAL" clId="{56E9DFAE-DDAD-4FCA-8AED-56B2D15DB479}" dt="2026-02-16T12:51:51.621" v="21329" actId="465"/>
          <ac:cxnSpMkLst>
            <pc:docMk/>
            <pc:sldMk cId="2011248606" sldId="6061"/>
            <ac:cxnSpMk id="20" creationId="{3F6CF110-01D4-F84A-29A4-3E35217023EC}"/>
          </ac:cxnSpMkLst>
        </pc:cxnChg>
        <pc:cxnChg chg="mod">
          <ac:chgData name="松浦英宗" userId="9b03fd3a-662f-49ff-9af1-1b93cf7aab22" providerId="ADAL" clId="{56E9DFAE-DDAD-4FCA-8AED-56B2D15DB479}" dt="2026-02-16T12:53:37.337" v="21366" actId="208"/>
          <ac:cxnSpMkLst>
            <pc:docMk/>
            <pc:sldMk cId="2011248606" sldId="6061"/>
            <ac:cxnSpMk id="21" creationId="{621EE192-2C2D-C356-C1A5-E000EF3D40E2}"/>
          </ac:cxnSpMkLst>
        </pc:cxnChg>
        <pc:cxnChg chg="mod">
          <ac:chgData name="松浦英宗" userId="9b03fd3a-662f-49ff-9af1-1b93cf7aab22" providerId="ADAL" clId="{56E9DFAE-DDAD-4FCA-8AED-56B2D15DB479}" dt="2026-02-16T12:53:37.337" v="21366" actId="208"/>
          <ac:cxnSpMkLst>
            <pc:docMk/>
            <pc:sldMk cId="2011248606" sldId="6061"/>
            <ac:cxnSpMk id="22" creationId="{1C72E532-58F5-E505-C3D6-4F6684ADE41D}"/>
          </ac:cxnSpMkLst>
        </pc:cxnChg>
        <pc:cxnChg chg="mod">
          <ac:chgData name="松浦英宗" userId="9b03fd3a-662f-49ff-9af1-1b93cf7aab22" providerId="ADAL" clId="{56E9DFAE-DDAD-4FCA-8AED-56B2D15DB479}" dt="2026-02-16T12:53:37.337" v="21366" actId="208"/>
          <ac:cxnSpMkLst>
            <pc:docMk/>
            <pc:sldMk cId="2011248606" sldId="6061"/>
            <ac:cxnSpMk id="23" creationId="{2B984E17-17CB-A477-BCFC-2260B45720AF}"/>
          </ac:cxnSpMkLst>
        </pc:cxnChg>
        <pc:cxnChg chg="mod">
          <ac:chgData name="松浦英宗" userId="9b03fd3a-662f-49ff-9af1-1b93cf7aab22" providerId="ADAL" clId="{56E9DFAE-DDAD-4FCA-8AED-56B2D15DB479}" dt="2026-02-16T12:53:37.337" v="21366" actId="208"/>
          <ac:cxnSpMkLst>
            <pc:docMk/>
            <pc:sldMk cId="2011248606" sldId="6061"/>
            <ac:cxnSpMk id="24" creationId="{3B4FF479-0DA7-8E85-EAFD-F935CD2D2AEA}"/>
          </ac:cxnSpMkLst>
        </pc:cxnChg>
        <pc:cxnChg chg="mod">
          <ac:chgData name="松浦英宗" userId="9b03fd3a-662f-49ff-9af1-1b93cf7aab22" providerId="ADAL" clId="{56E9DFAE-DDAD-4FCA-8AED-56B2D15DB479}" dt="2026-02-16T12:53:37.337" v="21366" actId="208"/>
          <ac:cxnSpMkLst>
            <pc:docMk/>
            <pc:sldMk cId="2011248606" sldId="6061"/>
            <ac:cxnSpMk id="25" creationId="{D1C55A7E-D8B2-1EE5-E0F1-B98E212F5715}"/>
          </ac:cxnSpMkLst>
        </pc:cxnChg>
        <pc:cxnChg chg="mod">
          <ac:chgData name="松浦英宗" userId="9b03fd3a-662f-49ff-9af1-1b93cf7aab22" providerId="ADAL" clId="{56E9DFAE-DDAD-4FCA-8AED-56B2D15DB479}" dt="2026-02-16T12:53:37.337" v="21366" actId="208"/>
          <ac:cxnSpMkLst>
            <pc:docMk/>
            <pc:sldMk cId="2011248606" sldId="6061"/>
            <ac:cxnSpMk id="26" creationId="{6801AB69-4694-9E22-93AA-CC46CE91AEAC}"/>
          </ac:cxnSpMkLst>
        </pc:cxnChg>
      </pc:sldChg>
      <pc:sldChg chg="addSp delSp modSp add del mod">
        <pc:chgData name="松浦英宗" userId="9b03fd3a-662f-49ff-9af1-1b93cf7aab22" providerId="ADAL" clId="{56E9DFAE-DDAD-4FCA-8AED-56B2D15DB479}" dt="2026-02-16T13:05:29.804" v="21589" actId="47"/>
        <pc:sldMkLst>
          <pc:docMk/>
          <pc:sldMk cId="3775466184" sldId="6062"/>
        </pc:sldMkLst>
        <pc:spChg chg="add del mod">
          <ac:chgData name="松浦英宗" userId="9b03fd3a-662f-49ff-9af1-1b93cf7aab22" providerId="ADAL" clId="{56E9DFAE-DDAD-4FCA-8AED-56B2D15DB479}" dt="2026-02-16T12:42:26.280" v="20900" actId="478"/>
          <ac:spMkLst>
            <pc:docMk/>
            <pc:sldMk cId="3775466184" sldId="6062"/>
            <ac:spMk id="2" creationId="{18D49F3A-9768-9447-6244-F46E7D13F42E}"/>
          </ac:spMkLst>
        </pc:spChg>
        <pc:spChg chg="mod">
          <ac:chgData name="松浦英宗" userId="9b03fd3a-662f-49ff-9af1-1b93cf7aab22" providerId="ADAL" clId="{56E9DFAE-DDAD-4FCA-8AED-56B2D15DB479}" dt="2026-02-16T12:41:47.108" v="20891" actId="20577"/>
          <ac:spMkLst>
            <pc:docMk/>
            <pc:sldMk cId="3775466184" sldId="6062"/>
            <ac:spMk id="3" creationId="{43CE163B-38C9-08B8-D462-000272835B98}"/>
          </ac:spMkLst>
        </pc:spChg>
        <pc:spChg chg="mod">
          <ac:chgData name="松浦英宗" userId="9b03fd3a-662f-49ff-9af1-1b93cf7aab22" providerId="ADAL" clId="{56E9DFAE-DDAD-4FCA-8AED-56B2D15DB479}" dt="2026-02-16T12:47:22.823" v="21139" actId="20577"/>
          <ac:spMkLst>
            <pc:docMk/>
            <pc:sldMk cId="3775466184" sldId="6062"/>
            <ac:spMk id="4" creationId="{C5759EEA-42FA-DA1C-198D-F712569CFA7C}"/>
          </ac:spMkLst>
        </pc:spChg>
        <pc:spChg chg="add del mod">
          <ac:chgData name="松浦英宗" userId="9b03fd3a-662f-49ff-9af1-1b93cf7aab22" providerId="ADAL" clId="{56E9DFAE-DDAD-4FCA-8AED-56B2D15DB479}" dt="2026-02-16T12:42:10.646" v="20897" actId="478"/>
          <ac:spMkLst>
            <pc:docMk/>
            <pc:sldMk cId="3775466184" sldId="6062"/>
            <ac:spMk id="5" creationId="{2BB911DC-74FD-9A3A-204B-4FBFE13BAC05}"/>
          </ac:spMkLst>
        </pc:spChg>
        <pc:spChg chg="add mod">
          <ac:chgData name="松浦英宗" userId="9b03fd3a-662f-49ff-9af1-1b93cf7aab22" providerId="ADAL" clId="{56E9DFAE-DDAD-4FCA-8AED-56B2D15DB479}" dt="2026-02-16T12:42:02.818" v="20895" actId="20577"/>
          <ac:spMkLst>
            <pc:docMk/>
            <pc:sldMk cId="3775466184" sldId="6062"/>
            <ac:spMk id="6" creationId="{F1832540-CBB9-CAA9-7887-20137A5DCED4}"/>
          </ac:spMkLst>
        </pc:spChg>
        <pc:spChg chg="add del mod">
          <ac:chgData name="松浦英宗" userId="9b03fd3a-662f-49ff-9af1-1b93cf7aab22" providerId="ADAL" clId="{56E9DFAE-DDAD-4FCA-8AED-56B2D15DB479}" dt="2026-02-16T12:42:09.091" v="20896" actId="478"/>
          <ac:spMkLst>
            <pc:docMk/>
            <pc:sldMk cId="3775466184" sldId="6062"/>
            <ac:spMk id="7" creationId="{8ED927CB-825D-488F-CE8B-A1225239364F}"/>
          </ac:spMkLst>
        </pc:spChg>
        <pc:spChg chg="mod topLvl">
          <ac:chgData name="松浦英宗" userId="9b03fd3a-662f-49ff-9af1-1b93cf7aab22" providerId="ADAL" clId="{56E9DFAE-DDAD-4FCA-8AED-56B2D15DB479}" dt="2026-02-16T13:01:09.036" v="21586" actId="165"/>
          <ac:spMkLst>
            <pc:docMk/>
            <pc:sldMk cId="3775466184" sldId="6062"/>
            <ac:spMk id="9" creationId="{48B3593C-2AAE-903C-C5F8-C701CC38B61D}"/>
          </ac:spMkLst>
        </pc:spChg>
        <pc:spChg chg="mod topLvl">
          <ac:chgData name="松浦英宗" userId="9b03fd3a-662f-49ff-9af1-1b93cf7aab22" providerId="ADAL" clId="{56E9DFAE-DDAD-4FCA-8AED-56B2D15DB479}" dt="2026-02-16T13:01:09.036" v="21586" actId="165"/>
          <ac:spMkLst>
            <pc:docMk/>
            <pc:sldMk cId="3775466184" sldId="6062"/>
            <ac:spMk id="10" creationId="{4935F556-F1A1-E269-D38B-8E8F438DA473}"/>
          </ac:spMkLst>
        </pc:spChg>
        <pc:spChg chg="mod topLvl">
          <ac:chgData name="松浦英宗" userId="9b03fd3a-662f-49ff-9af1-1b93cf7aab22" providerId="ADAL" clId="{56E9DFAE-DDAD-4FCA-8AED-56B2D15DB479}" dt="2026-02-16T13:01:09.036" v="21586" actId="165"/>
          <ac:spMkLst>
            <pc:docMk/>
            <pc:sldMk cId="3775466184" sldId="6062"/>
            <ac:spMk id="11" creationId="{C94310D8-EC02-FAA9-FBE9-0495F0E4F004}"/>
          </ac:spMkLst>
        </pc:spChg>
        <pc:spChg chg="mod topLvl">
          <ac:chgData name="松浦英宗" userId="9b03fd3a-662f-49ff-9af1-1b93cf7aab22" providerId="ADAL" clId="{56E9DFAE-DDAD-4FCA-8AED-56B2D15DB479}" dt="2026-02-16T13:01:13.681" v="21587" actId="207"/>
          <ac:spMkLst>
            <pc:docMk/>
            <pc:sldMk cId="3775466184" sldId="6062"/>
            <ac:spMk id="12" creationId="{44DF1919-14E5-E69E-C2DF-CBB96F11B27A}"/>
          </ac:spMkLst>
        </pc:spChg>
        <pc:spChg chg="mod topLvl">
          <ac:chgData name="松浦英宗" userId="9b03fd3a-662f-49ff-9af1-1b93cf7aab22" providerId="ADAL" clId="{56E9DFAE-DDAD-4FCA-8AED-56B2D15DB479}" dt="2026-02-16T12:46:27.018" v="21066" actId="207"/>
          <ac:spMkLst>
            <pc:docMk/>
            <pc:sldMk cId="3775466184" sldId="6062"/>
            <ac:spMk id="15" creationId="{5C726C6B-2FE2-416C-D611-50DF937228B3}"/>
          </ac:spMkLst>
        </pc:spChg>
        <pc:spChg chg="mod topLvl">
          <ac:chgData name="松浦英宗" userId="9b03fd3a-662f-49ff-9af1-1b93cf7aab22" providerId="ADAL" clId="{56E9DFAE-DDAD-4FCA-8AED-56B2D15DB479}" dt="2026-02-16T12:46:27.018" v="21066" actId="207"/>
          <ac:spMkLst>
            <pc:docMk/>
            <pc:sldMk cId="3775466184" sldId="6062"/>
            <ac:spMk id="16" creationId="{47286FC7-B81E-3C2C-7F4C-B0440BE1F2DA}"/>
          </ac:spMkLst>
        </pc:spChg>
        <pc:spChg chg="mod topLvl">
          <ac:chgData name="松浦英宗" userId="9b03fd3a-662f-49ff-9af1-1b93cf7aab22" providerId="ADAL" clId="{56E9DFAE-DDAD-4FCA-8AED-56B2D15DB479}" dt="2026-02-16T12:45:52.485" v="21052" actId="20577"/>
          <ac:spMkLst>
            <pc:docMk/>
            <pc:sldMk cId="3775466184" sldId="6062"/>
            <ac:spMk id="17" creationId="{ECF88E38-0563-BED2-CD67-58728754B769}"/>
          </ac:spMkLst>
        </pc:spChg>
        <pc:spChg chg="del mod topLvl">
          <ac:chgData name="松浦英宗" userId="9b03fd3a-662f-49ff-9af1-1b93cf7aab22" providerId="ADAL" clId="{56E9DFAE-DDAD-4FCA-8AED-56B2D15DB479}" dt="2026-02-16T12:44:37.324" v="20982" actId="478"/>
          <ac:spMkLst>
            <pc:docMk/>
            <pc:sldMk cId="3775466184" sldId="6062"/>
            <ac:spMk id="18" creationId="{1A52E891-F29D-A8AF-B9B6-4F50D0D83BE1}"/>
          </ac:spMkLst>
        </pc:spChg>
        <pc:spChg chg="mod topLvl">
          <ac:chgData name="松浦英宗" userId="9b03fd3a-662f-49ff-9af1-1b93cf7aab22" providerId="ADAL" clId="{56E9DFAE-DDAD-4FCA-8AED-56B2D15DB479}" dt="2026-02-16T12:45:59.376" v="21057" actId="20577"/>
          <ac:spMkLst>
            <pc:docMk/>
            <pc:sldMk cId="3775466184" sldId="6062"/>
            <ac:spMk id="19" creationId="{52A68947-5DF4-5F3B-827A-CDAED8C2B692}"/>
          </ac:spMkLst>
        </pc:spChg>
        <pc:spChg chg="mod topLvl">
          <ac:chgData name="松浦英宗" userId="9b03fd3a-662f-49ff-9af1-1b93cf7aab22" providerId="ADAL" clId="{56E9DFAE-DDAD-4FCA-8AED-56B2D15DB479}" dt="2026-02-16T12:46:05.245" v="21062" actId="20577"/>
          <ac:spMkLst>
            <pc:docMk/>
            <pc:sldMk cId="3775466184" sldId="6062"/>
            <ac:spMk id="20" creationId="{639B08DE-6791-6BB7-A798-F00C49B35EC5}"/>
          </ac:spMkLst>
        </pc:spChg>
        <pc:grpChg chg="del mod">
          <ac:chgData name="松浦英宗" userId="9b03fd3a-662f-49ff-9af1-1b93cf7aab22" providerId="ADAL" clId="{56E9DFAE-DDAD-4FCA-8AED-56B2D15DB479}" dt="2026-02-16T13:01:09.036" v="21586" actId="165"/>
          <ac:grpSpMkLst>
            <pc:docMk/>
            <pc:sldMk cId="3775466184" sldId="6062"/>
            <ac:grpSpMk id="8" creationId="{CE52B160-B15B-D706-E446-4A6769D089B8}"/>
          </ac:grpSpMkLst>
        </pc:grpChg>
        <pc:grpChg chg="del">
          <ac:chgData name="松浦英宗" userId="9b03fd3a-662f-49ff-9af1-1b93cf7aab22" providerId="ADAL" clId="{56E9DFAE-DDAD-4FCA-8AED-56B2D15DB479}" dt="2026-02-16T12:43:35.144" v="20919" actId="165"/>
          <ac:grpSpMkLst>
            <pc:docMk/>
            <pc:sldMk cId="3775466184" sldId="6062"/>
            <ac:grpSpMk id="13" creationId="{EB2989B1-7BA0-4906-AC18-8D927B5E1398}"/>
          </ac:grpSpMkLst>
        </pc:grpChg>
        <pc:graphicFrameChg chg="mod topLvl">
          <ac:chgData name="松浦英宗" userId="9b03fd3a-662f-49ff-9af1-1b93cf7aab22" providerId="ADAL" clId="{56E9DFAE-DDAD-4FCA-8AED-56B2D15DB479}" dt="2026-02-16T13:01:04.496" v="21585" actId="207"/>
          <ac:graphicFrameMkLst>
            <pc:docMk/>
            <pc:sldMk cId="3775466184" sldId="6062"/>
            <ac:graphicFrameMk id="14" creationId="{102AEC95-BF7A-1203-3179-F3DC946AB48D}"/>
          </ac:graphicFrameMkLst>
        </pc:graphicFrameChg>
      </pc:sldChg>
      <pc:sldChg chg="addSp delSp modSp add del mod">
        <pc:chgData name="松浦英宗" userId="9b03fd3a-662f-49ff-9af1-1b93cf7aab22" providerId="ADAL" clId="{56E9DFAE-DDAD-4FCA-8AED-56B2D15DB479}" dt="2026-02-16T13:05:29.804" v="21589" actId="47"/>
        <pc:sldMkLst>
          <pc:docMk/>
          <pc:sldMk cId="1261457113" sldId="6063"/>
        </pc:sldMkLst>
        <pc:spChg chg="add mod">
          <ac:chgData name="松浦英宗" userId="9b03fd3a-662f-49ff-9af1-1b93cf7aab22" providerId="ADAL" clId="{56E9DFAE-DDAD-4FCA-8AED-56B2D15DB479}" dt="2026-02-16T05:43:01.004" v="20139"/>
          <ac:spMkLst>
            <pc:docMk/>
            <pc:sldMk cId="1261457113" sldId="6063"/>
            <ac:spMk id="2" creationId="{4AA5C1AB-0D55-D367-0376-F6E20CB562C8}"/>
          </ac:spMkLst>
        </pc:spChg>
        <pc:spChg chg="add mod">
          <ac:chgData name="松浦英宗" userId="9b03fd3a-662f-49ff-9af1-1b93cf7aab22" providerId="ADAL" clId="{56E9DFAE-DDAD-4FCA-8AED-56B2D15DB479}" dt="2026-02-16T12:59:59.175" v="21511" actId="164"/>
          <ac:spMkLst>
            <pc:docMk/>
            <pc:sldMk cId="1261457113" sldId="6063"/>
            <ac:spMk id="3" creationId="{45E3C987-19A1-DC62-FB05-6ED8C451D043}"/>
          </ac:spMkLst>
        </pc:spChg>
        <pc:spChg chg="add mod">
          <ac:chgData name="松浦英宗" userId="9b03fd3a-662f-49ff-9af1-1b93cf7aab22" providerId="ADAL" clId="{56E9DFAE-DDAD-4FCA-8AED-56B2D15DB479}" dt="2026-02-16T05:43:01.004" v="20139"/>
          <ac:spMkLst>
            <pc:docMk/>
            <pc:sldMk cId="1261457113" sldId="6063"/>
            <ac:spMk id="4" creationId="{6FCE38B6-54DA-A797-C9E4-5D79681AB30E}"/>
          </ac:spMkLst>
        </pc:spChg>
        <pc:spChg chg="add mod">
          <ac:chgData name="松浦英宗" userId="9b03fd3a-662f-49ff-9af1-1b93cf7aab22" providerId="ADAL" clId="{56E9DFAE-DDAD-4FCA-8AED-56B2D15DB479}" dt="2026-02-16T12:59:49.373" v="21507" actId="14100"/>
          <ac:spMkLst>
            <pc:docMk/>
            <pc:sldMk cId="1261457113" sldId="6063"/>
            <ac:spMk id="4" creationId="{FD055178-7F16-C3B8-495F-F6ABE9145229}"/>
          </ac:spMkLst>
        </pc:spChg>
        <pc:spChg chg="add mod">
          <ac:chgData name="松浦英宗" userId="9b03fd3a-662f-49ff-9af1-1b93cf7aab22" providerId="ADAL" clId="{56E9DFAE-DDAD-4FCA-8AED-56B2D15DB479}" dt="2026-02-16T12:59:56.554" v="21509" actId="14100"/>
          <ac:spMkLst>
            <pc:docMk/>
            <pc:sldMk cId="1261457113" sldId="6063"/>
            <ac:spMk id="5" creationId="{D815A10B-4004-55A6-9225-4A5778CD5ED1}"/>
          </ac:spMkLst>
        </pc:spChg>
        <pc:spChg chg="add mod">
          <ac:chgData name="松浦英宗" userId="9b03fd3a-662f-49ff-9af1-1b93cf7aab22" providerId="ADAL" clId="{56E9DFAE-DDAD-4FCA-8AED-56B2D15DB479}" dt="2026-02-16T13:00:45.958" v="21584" actId="14100"/>
          <ac:spMkLst>
            <pc:docMk/>
            <pc:sldMk cId="1261457113" sldId="6063"/>
            <ac:spMk id="8" creationId="{AA5ACF82-D374-643D-FCB1-05264E8BFD8D}"/>
          </ac:spMkLst>
        </pc:spChg>
        <pc:spChg chg="mod">
          <ac:chgData name="松浦英宗" userId="9b03fd3a-662f-49ff-9af1-1b93cf7aab22" providerId="ADAL" clId="{56E9DFAE-DDAD-4FCA-8AED-56B2D15DB479}" dt="2026-02-16T05:43:01.004" v="20139"/>
          <ac:spMkLst>
            <pc:docMk/>
            <pc:sldMk cId="1261457113" sldId="6063"/>
            <ac:spMk id="9" creationId="{81396F25-24BC-7AD6-F585-95C3091AB471}"/>
          </ac:spMkLst>
        </pc:spChg>
        <pc:spChg chg="add mod">
          <ac:chgData name="松浦英宗" userId="9b03fd3a-662f-49ff-9af1-1b93cf7aab22" providerId="ADAL" clId="{56E9DFAE-DDAD-4FCA-8AED-56B2D15DB479}" dt="2026-02-16T05:43:01.004" v="20139"/>
          <ac:spMkLst>
            <pc:docMk/>
            <pc:sldMk cId="1261457113" sldId="6063"/>
            <ac:spMk id="20" creationId="{C70CCED8-B5F0-9398-ED03-366F2574EB80}"/>
          </ac:spMkLst>
        </pc:spChg>
        <pc:spChg chg="mod">
          <ac:chgData name="松浦英宗" userId="9b03fd3a-662f-49ff-9af1-1b93cf7aab22" providerId="ADAL" clId="{56E9DFAE-DDAD-4FCA-8AED-56B2D15DB479}" dt="2026-02-16T05:43:01.004" v="20139"/>
          <ac:spMkLst>
            <pc:docMk/>
            <pc:sldMk cId="1261457113" sldId="6063"/>
            <ac:spMk id="22" creationId="{12C541D9-B097-0812-CFB2-9D8540EA5753}"/>
          </ac:spMkLst>
        </pc:spChg>
        <pc:spChg chg="mod">
          <ac:chgData name="松浦英宗" userId="9b03fd3a-662f-49ff-9af1-1b93cf7aab22" providerId="ADAL" clId="{56E9DFAE-DDAD-4FCA-8AED-56B2D15DB479}" dt="2026-02-16T05:43:01.004" v="20139"/>
          <ac:spMkLst>
            <pc:docMk/>
            <pc:sldMk cId="1261457113" sldId="6063"/>
            <ac:spMk id="23" creationId="{69E737EE-3B68-B095-8409-11EB067197E7}"/>
          </ac:spMkLst>
        </pc:spChg>
        <pc:spChg chg="mod">
          <ac:chgData name="松浦英宗" userId="9b03fd3a-662f-49ff-9af1-1b93cf7aab22" providerId="ADAL" clId="{56E9DFAE-DDAD-4FCA-8AED-56B2D15DB479}" dt="2026-02-16T05:43:01.004" v="20139"/>
          <ac:spMkLst>
            <pc:docMk/>
            <pc:sldMk cId="1261457113" sldId="6063"/>
            <ac:spMk id="24" creationId="{AE71F0B1-285B-F986-9489-F8AEBAA89487}"/>
          </ac:spMkLst>
        </pc:spChg>
        <pc:spChg chg="mod">
          <ac:chgData name="松浦英宗" userId="9b03fd3a-662f-49ff-9af1-1b93cf7aab22" providerId="ADAL" clId="{56E9DFAE-DDAD-4FCA-8AED-56B2D15DB479}" dt="2026-02-16T05:43:01.004" v="20139"/>
          <ac:spMkLst>
            <pc:docMk/>
            <pc:sldMk cId="1261457113" sldId="6063"/>
            <ac:spMk id="28" creationId="{BF53E334-202D-7983-AC0D-D287A7D6C700}"/>
          </ac:spMkLst>
        </pc:spChg>
        <pc:spChg chg="mod">
          <ac:chgData name="松浦英宗" userId="9b03fd3a-662f-49ff-9af1-1b93cf7aab22" providerId="ADAL" clId="{56E9DFAE-DDAD-4FCA-8AED-56B2D15DB479}" dt="2026-02-16T05:43:01.004" v="20139"/>
          <ac:spMkLst>
            <pc:docMk/>
            <pc:sldMk cId="1261457113" sldId="6063"/>
            <ac:spMk id="31" creationId="{6BFA6303-BC3A-B172-409A-EDACB7663993}"/>
          </ac:spMkLst>
        </pc:spChg>
        <pc:spChg chg="add mod">
          <ac:chgData name="松浦英宗" userId="9b03fd3a-662f-49ff-9af1-1b93cf7aab22" providerId="ADAL" clId="{56E9DFAE-DDAD-4FCA-8AED-56B2D15DB479}" dt="2026-02-16T05:43:01.004" v="20139"/>
          <ac:spMkLst>
            <pc:docMk/>
            <pc:sldMk cId="1261457113" sldId="6063"/>
            <ac:spMk id="35" creationId="{E6B7F906-9FA3-F39C-71AA-762214232143}"/>
          </ac:spMkLst>
        </pc:spChg>
        <pc:spChg chg="add mod">
          <ac:chgData name="松浦英宗" userId="9b03fd3a-662f-49ff-9af1-1b93cf7aab22" providerId="ADAL" clId="{56E9DFAE-DDAD-4FCA-8AED-56B2D15DB479}" dt="2026-02-16T05:43:03.808" v="20140"/>
          <ac:spMkLst>
            <pc:docMk/>
            <pc:sldMk cId="1261457113" sldId="6063"/>
            <ac:spMk id="37" creationId="{C359FB94-127C-5EA2-B835-55E0E39720D4}"/>
          </ac:spMkLst>
        </pc:spChg>
        <pc:spChg chg="add mod">
          <ac:chgData name="松浦英宗" userId="9b03fd3a-662f-49ff-9af1-1b93cf7aab22" providerId="ADAL" clId="{56E9DFAE-DDAD-4FCA-8AED-56B2D15DB479}" dt="2026-02-16T05:43:03.808" v="20140"/>
          <ac:spMkLst>
            <pc:docMk/>
            <pc:sldMk cId="1261457113" sldId="6063"/>
            <ac:spMk id="38" creationId="{EF31E23D-F483-818E-A8FC-C89BC6856297}"/>
          </ac:spMkLst>
        </pc:spChg>
        <pc:spChg chg="mod">
          <ac:chgData name="松浦英宗" userId="9b03fd3a-662f-49ff-9af1-1b93cf7aab22" providerId="ADAL" clId="{56E9DFAE-DDAD-4FCA-8AED-56B2D15DB479}" dt="2026-02-16T05:43:04.793" v="20141"/>
          <ac:spMkLst>
            <pc:docMk/>
            <pc:sldMk cId="1261457113" sldId="6063"/>
            <ac:spMk id="39" creationId="{C8FA2C5C-F259-0579-3F09-9CBBF3E9ACD9}"/>
          </ac:spMkLst>
        </pc:spChg>
        <pc:spChg chg="add mod">
          <ac:chgData name="松浦英宗" userId="9b03fd3a-662f-49ff-9af1-1b93cf7aab22" providerId="ADAL" clId="{56E9DFAE-DDAD-4FCA-8AED-56B2D15DB479}" dt="2026-02-16T05:43:03.808" v="20140"/>
          <ac:spMkLst>
            <pc:docMk/>
            <pc:sldMk cId="1261457113" sldId="6063"/>
            <ac:spMk id="41" creationId="{6F073AB2-377F-14BB-D456-9E3DB989B5B5}"/>
          </ac:spMkLst>
        </pc:spChg>
        <pc:spChg chg="mod">
          <ac:chgData name="松浦英宗" userId="9b03fd3a-662f-49ff-9af1-1b93cf7aab22" providerId="ADAL" clId="{56E9DFAE-DDAD-4FCA-8AED-56B2D15DB479}" dt="2026-02-16T05:43:03.808" v="20140"/>
          <ac:spMkLst>
            <pc:docMk/>
            <pc:sldMk cId="1261457113" sldId="6063"/>
            <ac:spMk id="43" creationId="{F53A4DB6-7E73-4014-24C9-4D4CF2EDCC4B}"/>
          </ac:spMkLst>
        </pc:spChg>
        <pc:spChg chg="mod">
          <ac:chgData name="松浦英宗" userId="9b03fd3a-662f-49ff-9af1-1b93cf7aab22" providerId="ADAL" clId="{56E9DFAE-DDAD-4FCA-8AED-56B2D15DB479}" dt="2026-02-16T05:43:03.808" v="20140"/>
          <ac:spMkLst>
            <pc:docMk/>
            <pc:sldMk cId="1261457113" sldId="6063"/>
            <ac:spMk id="46" creationId="{51D3AFC5-22DA-E97B-2629-DE5E7704B91D}"/>
          </ac:spMkLst>
        </pc:spChg>
        <pc:spChg chg="mod">
          <ac:chgData name="松浦英宗" userId="9b03fd3a-662f-49ff-9af1-1b93cf7aab22" providerId="ADAL" clId="{56E9DFAE-DDAD-4FCA-8AED-56B2D15DB479}" dt="2026-02-16T05:43:03.808" v="20140"/>
          <ac:spMkLst>
            <pc:docMk/>
            <pc:sldMk cId="1261457113" sldId="6063"/>
            <ac:spMk id="47" creationId="{1A7B9F6F-319F-726C-5DF6-0C982922693C}"/>
          </ac:spMkLst>
        </pc:spChg>
        <pc:spChg chg="add mod">
          <ac:chgData name="松浦英宗" userId="9b03fd3a-662f-49ff-9af1-1b93cf7aab22" providerId="ADAL" clId="{56E9DFAE-DDAD-4FCA-8AED-56B2D15DB479}" dt="2026-02-16T05:43:03.808" v="20140"/>
          <ac:spMkLst>
            <pc:docMk/>
            <pc:sldMk cId="1261457113" sldId="6063"/>
            <ac:spMk id="54" creationId="{4DF6E737-31D1-5C05-10F9-66BEBD14E67B}"/>
          </ac:spMkLst>
        </pc:spChg>
        <pc:spChg chg="mod">
          <ac:chgData name="松浦英宗" userId="9b03fd3a-662f-49ff-9af1-1b93cf7aab22" providerId="ADAL" clId="{56E9DFAE-DDAD-4FCA-8AED-56B2D15DB479}" dt="2026-02-16T05:43:03.808" v="20140"/>
          <ac:spMkLst>
            <pc:docMk/>
            <pc:sldMk cId="1261457113" sldId="6063"/>
            <ac:spMk id="56" creationId="{BCC6FC03-5F06-6B56-7A56-1A9869356641}"/>
          </ac:spMkLst>
        </pc:spChg>
        <pc:spChg chg="mod">
          <ac:chgData name="松浦英宗" userId="9b03fd3a-662f-49ff-9af1-1b93cf7aab22" providerId="ADAL" clId="{56E9DFAE-DDAD-4FCA-8AED-56B2D15DB479}" dt="2026-02-16T05:43:03.808" v="20140"/>
          <ac:spMkLst>
            <pc:docMk/>
            <pc:sldMk cId="1261457113" sldId="6063"/>
            <ac:spMk id="60" creationId="{BF237826-F64D-8A78-4B0A-9E880980197F}"/>
          </ac:spMkLst>
        </pc:spChg>
        <pc:spChg chg="mod">
          <ac:chgData name="松浦英宗" userId="9b03fd3a-662f-49ff-9af1-1b93cf7aab22" providerId="ADAL" clId="{56E9DFAE-DDAD-4FCA-8AED-56B2D15DB479}" dt="2026-02-16T05:43:03.808" v="20140"/>
          <ac:spMkLst>
            <pc:docMk/>
            <pc:sldMk cId="1261457113" sldId="6063"/>
            <ac:spMk id="66" creationId="{861B05E6-46B9-5EDB-33B2-7D2C6D6D5BD5}"/>
          </ac:spMkLst>
        </pc:spChg>
        <pc:spChg chg="add mod">
          <ac:chgData name="松浦英宗" userId="9b03fd3a-662f-49ff-9af1-1b93cf7aab22" providerId="ADAL" clId="{56E9DFAE-DDAD-4FCA-8AED-56B2D15DB479}" dt="2026-02-16T05:43:13.682" v="20142"/>
          <ac:spMkLst>
            <pc:docMk/>
            <pc:sldMk cId="1261457113" sldId="6063"/>
            <ac:spMk id="71" creationId="{DA4B4655-1EC9-1F57-6261-4D2F0DEE4C92}"/>
          </ac:spMkLst>
        </pc:spChg>
        <pc:spChg chg="add mod">
          <ac:chgData name="松浦英宗" userId="9b03fd3a-662f-49ff-9af1-1b93cf7aab22" providerId="ADAL" clId="{56E9DFAE-DDAD-4FCA-8AED-56B2D15DB479}" dt="2026-02-16T05:43:13.682" v="20142"/>
          <ac:spMkLst>
            <pc:docMk/>
            <pc:sldMk cId="1261457113" sldId="6063"/>
            <ac:spMk id="73" creationId="{B0D1E690-31A8-41C2-78C4-918285496F90}"/>
          </ac:spMkLst>
        </pc:spChg>
        <pc:spChg chg="add mod">
          <ac:chgData name="松浦英宗" userId="9b03fd3a-662f-49ff-9af1-1b93cf7aab22" providerId="ADAL" clId="{56E9DFAE-DDAD-4FCA-8AED-56B2D15DB479}" dt="2026-02-16T05:43:13.682" v="20142"/>
          <ac:spMkLst>
            <pc:docMk/>
            <pc:sldMk cId="1261457113" sldId="6063"/>
            <ac:spMk id="74" creationId="{13D0C0FE-DF06-436B-57FB-0DBC95068DFF}"/>
          </ac:spMkLst>
        </pc:spChg>
        <pc:spChg chg="add mod">
          <ac:chgData name="松浦英宗" userId="9b03fd3a-662f-49ff-9af1-1b93cf7aab22" providerId="ADAL" clId="{56E9DFAE-DDAD-4FCA-8AED-56B2D15DB479}" dt="2026-02-16T05:43:13.682" v="20142"/>
          <ac:spMkLst>
            <pc:docMk/>
            <pc:sldMk cId="1261457113" sldId="6063"/>
            <ac:spMk id="75" creationId="{F824EC8D-F3E2-1B4C-11C7-AA5500DC4303}"/>
          </ac:spMkLst>
        </pc:spChg>
        <pc:spChg chg="mod">
          <ac:chgData name="松浦英宗" userId="9b03fd3a-662f-49ff-9af1-1b93cf7aab22" providerId="ADAL" clId="{56E9DFAE-DDAD-4FCA-8AED-56B2D15DB479}" dt="2026-02-16T05:43:13.682" v="20142"/>
          <ac:spMkLst>
            <pc:docMk/>
            <pc:sldMk cId="1261457113" sldId="6063"/>
            <ac:spMk id="81" creationId="{860994E2-D9A8-87AD-92C5-193ECE0973E8}"/>
          </ac:spMkLst>
        </pc:spChg>
        <pc:spChg chg="mod">
          <ac:chgData name="松浦英宗" userId="9b03fd3a-662f-49ff-9af1-1b93cf7aab22" providerId="ADAL" clId="{56E9DFAE-DDAD-4FCA-8AED-56B2D15DB479}" dt="2026-02-16T05:43:13.682" v="20142"/>
          <ac:spMkLst>
            <pc:docMk/>
            <pc:sldMk cId="1261457113" sldId="6063"/>
            <ac:spMk id="90" creationId="{BF231B7B-9F0A-AFD2-C4F4-6045FB7591CE}"/>
          </ac:spMkLst>
        </pc:spChg>
        <pc:spChg chg="mod">
          <ac:chgData name="松浦英宗" userId="9b03fd3a-662f-49ff-9af1-1b93cf7aab22" providerId="ADAL" clId="{56E9DFAE-DDAD-4FCA-8AED-56B2D15DB479}" dt="2026-02-16T05:43:13.682" v="20142"/>
          <ac:spMkLst>
            <pc:docMk/>
            <pc:sldMk cId="1261457113" sldId="6063"/>
            <ac:spMk id="91" creationId="{5F77AEEC-CAB6-F5C3-C781-CDFC26A44FD1}"/>
          </ac:spMkLst>
        </pc:spChg>
        <pc:spChg chg="mod">
          <ac:chgData name="松浦英宗" userId="9b03fd3a-662f-49ff-9af1-1b93cf7aab22" providerId="ADAL" clId="{56E9DFAE-DDAD-4FCA-8AED-56B2D15DB479}" dt="2026-02-16T05:43:13.682" v="20142"/>
          <ac:spMkLst>
            <pc:docMk/>
            <pc:sldMk cId="1261457113" sldId="6063"/>
            <ac:spMk id="94" creationId="{8FDD4D5A-0312-97C2-FCA8-8B4BA11ECF8D}"/>
          </ac:spMkLst>
        </pc:spChg>
        <pc:spChg chg="mod">
          <ac:chgData name="松浦英宗" userId="9b03fd3a-662f-49ff-9af1-1b93cf7aab22" providerId="ADAL" clId="{56E9DFAE-DDAD-4FCA-8AED-56B2D15DB479}" dt="2026-02-16T05:43:13.682" v="20142"/>
          <ac:spMkLst>
            <pc:docMk/>
            <pc:sldMk cId="1261457113" sldId="6063"/>
            <ac:spMk id="96" creationId="{4E939066-06C9-66B4-F0EA-713C3EFF44F6}"/>
          </ac:spMkLst>
        </pc:spChg>
        <pc:spChg chg="mod">
          <ac:chgData name="松浦英宗" userId="9b03fd3a-662f-49ff-9af1-1b93cf7aab22" providerId="ADAL" clId="{56E9DFAE-DDAD-4FCA-8AED-56B2D15DB479}" dt="2026-02-16T05:43:13.682" v="20142"/>
          <ac:spMkLst>
            <pc:docMk/>
            <pc:sldMk cId="1261457113" sldId="6063"/>
            <ac:spMk id="100" creationId="{A8CE30B4-EC54-47A5-E3AF-2BE2629AA0BC}"/>
          </ac:spMkLst>
        </pc:spChg>
        <pc:spChg chg="add del mod">
          <ac:chgData name="松浦英宗" userId="9b03fd3a-662f-49ff-9af1-1b93cf7aab22" providerId="ADAL" clId="{56E9DFAE-DDAD-4FCA-8AED-56B2D15DB479}" dt="2026-02-16T12:55:37.327" v="21384" actId="478"/>
          <ac:spMkLst>
            <pc:docMk/>
            <pc:sldMk cId="1261457113" sldId="6063"/>
            <ac:spMk id="104" creationId="{7B419F73-E0D5-ED2A-E2B4-3BFCE4277B22}"/>
          </ac:spMkLst>
        </pc:spChg>
        <pc:spChg chg="add del mod topLvl">
          <ac:chgData name="松浦英宗" userId="9b03fd3a-662f-49ff-9af1-1b93cf7aab22" providerId="ADAL" clId="{56E9DFAE-DDAD-4FCA-8AED-56B2D15DB479}" dt="2026-02-16T12:55:37.327" v="21384" actId="478"/>
          <ac:spMkLst>
            <pc:docMk/>
            <pc:sldMk cId="1261457113" sldId="6063"/>
            <ac:spMk id="105" creationId="{F53DD361-A5B6-EEC3-2CC0-17CBF7651A22}"/>
          </ac:spMkLst>
        </pc:spChg>
        <pc:spChg chg="add mod">
          <ac:chgData name="松浦英宗" userId="9b03fd3a-662f-49ff-9af1-1b93cf7aab22" providerId="ADAL" clId="{56E9DFAE-DDAD-4FCA-8AED-56B2D15DB479}" dt="2026-02-16T05:43:16.054" v="20144" actId="164"/>
          <ac:spMkLst>
            <pc:docMk/>
            <pc:sldMk cId="1261457113" sldId="6063"/>
            <ac:spMk id="106" creationId="{C45D6B0D-4552-C85C-3E92-B1CDBAB40D20}"/>
          </ac:spMkLst>
        </pc:spChg>
        <pc:spChg chg="del mod">
          <ac:chgData name="松浦英宗" userId="9b03fd3a-662f-49ff-9af1-1b93cf7aab22" providerId="ADAL" clId="{56E9DFAE-DDAD-4FCA-8AED-56B2D15DB479}" dt="2026-02-16T12:54:55.434" v="21378" actId="478"/>
          <ac:spMkLst>
            <pc:docMk/>
            <pc:sldMk cId="1261457113" sldId="6063"/>
            <ac:spMk id="107" creationId="{3F81955C-1ADC-8CD0-70D6-0425FE71E287}"/>
          </ac:spMkLst>
        </pc:spChg>
        <pc:spChg chg="add mod topLvl">
          <ac:chgData name="松浦英宗" userId="9b03fd3a-662f-49ff-9af1-1b93cf7aab22" providerId="ADAL" clId="{56E9DFAE-DDAD-4FCA-8AED-56B2D15DB479}" dt="2026-02-16T12:54:52.637" v="21377" actId="165"/>
          <ac:spMkLst>
            <pc:docMk/>
            <pc:sldMk cId="1261457113" sldId="6063"/>
            <ac:spMk id="108" creationId="{9B7D67E4-47AA-A509-5DE1-44E805C07DAA}"/>
          </ac:spMkLst>
        </pc:spChg>
        <pc:spChg chg="del mod topLvl">
          <ac:chgData name="松浦英宗" userId="9b03fd3a-662f-49ff-9af1-1b93cf7aab22" providerId="ADAL" clId="{56E9DFAE-DDAD-4FCA-8AED-56B2D15DB479}" dt="2026-02-16T12:55:37.327" v="21384" actId="478"/>
          <ac:spMkLst>
            <pc:docMk/>
            <pc:sldMk cId="1261457113" sldId="6063"/>
            <ac:spMk id="109" creationId="{7CCE62D3-8F76-C7F1-F109-BEA19CFDC69B}"/>
          </ac:spMkLst>
        </pc:spChg>
        <pc:spChg chg="del mod">
          <ac:chgData name="松浦英宗" userId="9b03fd3a-662f-49ff-9af1-1b93cf7aab22" providerId="ADAL" clId="{56E9DFAE-DDAD-4FCA-8AED-56B2D15DB479}" dt="2026-02-16T12:54:55.434" v="21378" actId="478"/>
          <ac:spMkLst>
            <pc:docMk/>
            <pc:sldMk cId="1261457113" sldId="6063"/>
            <ac:spMk id="111" creationId="{EA04ABE0-AF75-3A2B-4394-0A31354E2FEC}"/>
          </ac:spMkLst>
        </pc:spChg>
        <pc:spChg chg="del mod topLvl">
          <ac:chgData name="松浦英宗" userId="9b03fd3a-662f-49ff-9af1-1b93cf7aab22" providerId="ADAL" clId="{56E9DFAE-DDAD-4FCA-8AED-56B2D15DB479}" dt="2026-02-16T12:54:55.434" v="21378" actId="478"/>
          <ac:spMkLst>
            <pc:docMk/>
            <pc:sldMk cId="1261457113" sldId="6063"/>
            <ac:spMk id="112" creationId="{5A55E1B3-89A7-F46C-00F1-4A61DDBD9DC0}"/>
          </ac:spMkLst>
        </pc:spChg>
        <pc:spChg chg="del mod">
          <ac:chgData name="松浦英宗" userId="9b03fd3a-662f-49ff-9af1-1b93cf7aab22" providerId="ADAL" clId="{56E9DFAE-DDAD-4FCA-8AED-56B2D15DB479}" dt="2026-02-16T12:54:55.434" v="21378" actId="478"/>
          <ac:spMkLst>
            <pc:docMk/>
            <pc:sldMk cId="1261457113" sldId="6063"/>
            <ac:spMk id="113" creationId="{2C40EFC6-BD20-B7CD-7154-87904FB5307E}"/>
          </ac:spMkLst>
        </pc:spChg>
        <pc:spChg chg="del mod topLvl">
          <ac:chgData name="松浦英宗" userId="9b03fd3a-662f-49ff-9af1-1b93cf7aab22" providerId="ADAL" clId="{56E9DFAE-DDAD-4FCA-8AED-56B2D15DB479}" dt="2026-02-16T12:54:55.434" v="21378" actId="478"/>
          <ac:spMkLst>
            <pc:docMk/>
            <pc:sldMk cId="1261457113" sldId="6063"/>
            <ac:spMk id="114" creationId="{E6852A63-23AA-9016-8A04-06036961654D}"/>
          </ac:spMkLst>
        </pc:spChg>
        <pc:spChg chg="del">
          <ac:chgData name="松浦英宗" userId="9b03fd3a-662f-49ff-9af1-1b93cf7aab22" providerId="ADAL" clId="{56E9DFAE-DDAD-4FCA-8AED-56B2D15DB479}" dt="2026-02-16T12:54:55.434" v="21378" actId="478"/>
          <ac:spMkLst>
            <pc:docMk/>
            <pc:sldMk cId="1261457113" sldId="6063"/>
            <ac:spMk id="115" creationId="{1D0D0366-79FE-94E0-6408-E0653A3D6603}"/>
          </ac:spMkLst>
        </pc:spChg>
        <pc:spChg chg="del mod topLvl">
          <ac:chgData name="松浦英宗" userId="9b03fd3a-662f-49ff-9af1-1b93cf7aab22" providerId="ADAL" clId="{56E9DFAE-DDAD-4FCA-8AED-56B2D15DB479}" dt="2026-02-16T12:55:37.327" v="21384" actId="478"/>
          <ac:spMkLst>
            <pc:docMk/>
            <pc:sldMk cId="1261457113" sldId="6063"/>
            <ac:spMk id="120" creationId="{2F847338-50DA-E649-56E4-DC0A0C7831EC}"/>
          </ac:spMkLst>
        </pc:spChg>
        <pc:spChg chg="del mod">
          <ac:chgData name="松浦英宗" userId="9b03fd3a-662f-49ff-9af1-1b93cf7aab22" providerId="ADAL" clId="{56E9DFAE-DDAD-4FCA-8AED-56B2D15DB479}" dt="2026-02-16T12:55:37.327" v="21384" actId="478"/>
          <ac:spMkLst>
            <pc:docMk/>
            <pc:sldMk cId="1261457113" sldId="6063"/>
            <ac:spMk id="122" creationId="{E784035E-57FD-78B5-6E3E-8030AA7C74A3}"/>
          </ac:spMkLst>
        </pc:spChg>
        <pc:spChg chg="mod topLvl">
          <ac:chgData name="松浦英宗" userId="9b03fd3a-662f-49ff-9af1-1b93cf7aab22" providerId="ADAL" clId="{56E9DFAE-DDAD-4FCA-8AED-56B2D15DB479}" dt="2026-02-16T12:54:52.637" v="21377" actId="165"/>
          <ac:spMkLst>
            <pc:docMk/>
            <pc:sldMk cId="1261457113" sldId="6063"/>
            <ac:spMk id="124" creationId="{90F4919F-F21A-763B-33A6-0F526E5C49E5}"/>
          </ac:spMkLst>
        </pc:spChg>
        <pc:spChg chg="mod topLvl">
          <ac:chgData name="松浦英宗" userId="9b03fd3a-662f-49ff-9af1-1b93cf7aab22" providerId="ADAL" clId="{56E9DFAE-DDAD-4FCA-8AED-56B2D15DB479}" dt="2026-02-16T12:54:25.485" v="21373" actId="165"/>
          <ac:spMkLst>
            <pc:docMk/>
            <pc:sldMk cId="1261457113" sldId="6063"/>
            <ac:spMk id="125" creationId="{7B7256D1-EDC3-DF58-309A-7559A78D1B19}"/>
          </ac:spMkLst>
        </pc:spChg>
        <pc:spChg chg="del mod topLvl">
          <ac:chgData name="松浦英宗" userId="9b03fd3a-662f-49ff-9af1-1b93cf7aab22" providerId="ADAL" clId="{56E9DFAE-DDAD-4FCA-8AED-56B2D15DB479}" dt="2026-02-16T12:55:37.327" v="21384" actId="478"/>
          <ac:spMkLst>
            <pc:docMk/>
            <pc:sldMk cId="1261457113" sldId="6063"/>
            <ac:spMk id="126" creationId="{0BB90BA7-0685-EFCA-DC2A-A6FC014C7D80}"/>
          </ac:spMkLst>
        </pc:spChg>
        <pc:spChg chg="del mod topLvl">
          <ac:chgData name="松浦英宗" userId="9b03fd3a-662f-49ff-9af1-1b93cf7aab22" providerId="ADAL" clId="{56E9DFAE-DDAD-4FCA-8AED-56B2D15DB479}" dt="2026-02-16T12:55:37.327" v="21384" actId="478"/>
          <ac:spMkLst>
            <pc:docMk/>
            <pc:sldMk cId="1261457113" sldId="6063"/>
            <ac:spMk id="128" creationId="{BCC33E49-6D13-CF86-07B9-3E612D8B50E5}"/>
          </ac:spMkLst>
        </pc:spChg>
        <pc:spChg chg="mod">
          <ac:chgData name="松浦英宗" userId="9b03fd3a-662f-49ff-9af1-1b93cf7aab22" providerId="ADAL" clId="{56E9DFAE-DDAD-4FCA-8AED-56B2D15DB479}" dt="2026-02-16T05:43:15.209" v="20143"/>
          <ac:spMkLst>
            <pc:docMk/>
            <pc:sldMk cId="1261457113" sldId="6063"/>
            <ac:spMk id="129" creationId="{EB83387A-0A05-B24B-9C4E-97801063815B}"/>
          </ac:spMkLst>
        </pc:spChg>
        <pc:spChg chg="del mod topLvl">
          <ac:chgData name="松浦英宗" userId="9b03fd3a-662f-49ff-9af1-1b93cf7aab22" providerId="ADAL" clId="{56E9DFAE-DDAD-4FCA-8AED-56B2D15DB479}" dt="2026-02-16T12:55:37.327" v="21384" actId="478"/>
          <ac:spMkLst>
            <pc:docMk/>
            <pc:sldMk cId="1261457113" sldId="6063"/>
            <ac:spMk id="130" creationId="{EC86BB6A-1FFC-69E6-0E2C-8AD174362B4F}"/>
          </ac:spMkLst>
        </pc:spChg>
        <pc:spChg chg="mod topLvl">
          <ac:chgData name="松浦英宗" userId="9b03fd3a-662f-49ff-9af1-1b93cf7aab22" providerId="ADAL" clId="{56E9DFAE-DDAD-4FCA-8AED-56B2D15DB479}" dt="2026-02-16T12:54:25.485" v="21373" actId="165"/>
          <ac:spMkLst>
            <pc:docMk/>
            <pc:sldMk cId="1261457113" sldId="6063"/>
            <ac:spMk id="132" creationId="{A7F16156-4DDA-27BA-FB0F-72A820233EC4}"/>
          </ac:spMkLst>
        </pc:spChg>
        <pc:spChg chg="mod topLvl">
          <ac:chgData name="松浦英宗" userId="9b03fd3a-662f-49ff-9af1-1b93cf7aab22" providerId="ADAL" clId="{56E9DFAE-DDAD-4FCA-8AED-56B2D15DB479}" dt="2026-02-16T12:54:25.485" v="21373" actId="165"/>
          <ac:spMkLst>
            <pc:docMk/>
            <pc:sldMk cId="1261457113" sldId="6063"/>
            <ac:spMk id="133" creationId="{4BDB4880-17E1-F080-A362-FB1E21BF5286}"/>
          </ac:spMkLst>
        </pc:spChg>
        <pc:spChg chg="del mod topLvl">
          <ac:chgData name="松浦英宗" userId="9b03fd3a-662f-49ff-9af1-1b93cf7aab22" providerId="ADAL" clId="{56E9DFAE-DDAD-4FCA-8AED-56B2D15DB479}" dt="2026-02-16T12:55:37.327" v="21384" actId="478"/>
          <ac:spMkLst>
            <pc:docMk/>
            <pc:sldMk cId="1261457113" sldId="6063"/>
            <ac:spMk id="134" creationId="{AD11BC7F-A603-88D7-E949-C837452070E1}"/>
          </ac:spMkLst>
        </pc:spChg>
        <pc:spChg chg="del mod topLvl">
          <ac:chgData name="松浦英宗" userId="9b03fd3a-662f-49ff-9af1-1b93cf7aab22" providerId="ADAL" clId="{56E9DFAE-DDAD-4FCA-8AED-56B2D15DB479}" dt="2026-02-16T12:55:37.327" v="21384" actId="478"/>
          <ac:spMkLst>
            <pc:docMk/>
            <pc:sldMk cId="1261457113" sldId="6063"/>
            <ac:spMk id="137" creationId="{3E98B615-16D2-A50D-CE93-DF0C42A1E784}"/>
          </ac:spMkLst>
        </pc:spChg>
        <pc:grpChg chg="mod">
          <ac:chgData name="松浦英宗" userId="9b03fd3a-662f-49ff-9af1-1b93cf7aab22" providerId="ADAL" clId="{56E9DFAE-DDAD-4FCA-8AED-56B2D15DB479}" dt="2026-02-16T12:54:51.787" v="21376" actId="12788"/>
          <ac:grpSpMkLst>
            <pc:docMk/>
            <pc:sldMk cId="1261457113" sldId="6063"/>
            <ac:grpSpMk id="2" creationId="{0C1F16B8-007D-E902-45AE-D2BECACFD66C}"/>
          </ac:grpSpMkLst>
        </pc:grpChg>
        <pc:grpChg chg="add mod">
          <ac:chgData name="松浦英宗" userId="9b03fd3a-662f-49ff-9af1-1b93cf7aab22" providerId="ADAL" clId="{56E9DFAE-DDAD-4FCA-8AED-56B2D15DB479}" dt="2026-02-16T12:59:59.175" v="21511" actId="164"/>
          <ac:grpSpMkLst>
            <pc:docMk/>
            <pc:sldMk cId="1261457113" sldId="6063"/>
            <ac:grpSpMk id="6" creationId="{ED65F14D-2605-69D5-45AC-04EA0D6B677D}"/>
          </ac:grpSpMkLst>
        </pc:grpChg>
        <pc:grpChg chg="add mod">
          <ac:chgData name="松浦英宗" userId="9b03fd3a-662f-49ff-9af1-1b93cf7aab22" providerId="ADAL" clId="{56E9DFAE-DDAD-4FCA-8AED-56B2D15DB479}" dt="2026-02-16T13:00:06.201" v="21544" actId="1035"/>
          <ac:grpSpMkLst>
            <pc:docMk/>
            <pc:sldMk cId="1261457113" sldId="6063"/>
            <ac:grpSpMk id="7" creationId="{0C807228-B5DE-2DE4-CE0B-865EA0812904}"/>
          </ac:grpSpMkLst>
        </pc:grpChg>
        <pc:grpChg chg="mod">
          <ac:chgData name="松浦英宗" userId="9b03fd3a-662f-49ff-9af1-1b93cf7aab22" providerId="ADAL" clId="{56E9DFAE-DDAD-4FCA-8AED-56B2D15DB479}" dt="2026-02-16T05:43:32.910" v="20153" actId="1076"/>
          <ac:grpSpMkLst>
            <pc:docMk/>
            <pc:sldMk cId="1261457113" sldId="6063"/>
            <ac:grpSpMk id="138" creationId="{5C6FD7E1-C4D2-77D9-96FE-60639D996A42}"/>
          </ac:grpSpMkLst>
        </pc:grpChg>
        <pc:picChg chg="mod">
          <ac:chgData name="松浦英宗" userId="9b03fd3a-662f-49ff-9af1-1b93cf7aab22" providerId="ADAL" clId="{56E9DFAE-DDAD-4FCA-8AED-56B2D15DB479}" dt="2026-02-16T12:55:15.821" v="21383" actId="1076"/>
          <ac:picMkLst>
            <pc:docMk/>
            <pc:sldMk cId="1261457113" sldId="6063"/>
            <ac:picMk id="121" creationId="{C44B506A-9524-2F61-F953-FEA423A56BDE}"/>
          </ac:picMkLst>
        </pc:picChg>
        <pc:picChg chg="del mod">
          <ac:chgData name="松浦英宗" userId="9b03fd3a-662f-49ff-9af1-1b93cf7aab22" providerId="ADAL" clId="{56E9DFAE-DDAD-4FCA-8AED-56B2D15DB479}" dt="2026-02-16T12:54:32.790" v="21374" actId="478"/>
          <ac:picMkLst>
            <pc:docMk/>
            <pc:sldMk cId="1261457113" sldId="6063"/>
            <ac:picMk id="135" creationId="{04EAEE92-4660-1852-3CC3-5A281E20D64C}"/>
          </ac:picMkLst>
        </pc:picChg>
        <pc:picChg chg="del mod">
          <ac:chgData name="松浦英宗" userId="9b03fd3a-662f-49ff-9af1-1b93cf7aab22" providerId="ADAL" clId="{56E9DFAE-DDAD-4FCA-8AED-56B2D15DB479}" dt="2026-02-16T12:54:32.790" v="21374" actId="478"/>
          <ac:picMkLst>
            <pc:docMk/>
            <pc:sldMk cId="1261457113" sldId="6063"/>
            <ac:picMk id="136" creationId="{803E8C94-73BC-2756-489C-2A32F83F66E0}"/>
          </ac:picMkLst>
        </pc:picChg>
        <pc:cxnChg chg="del mod">
          <ac:chgData name="松浦英宗" userId="9b03fd3a-662f-49ff-9af1-1b93cf7aab22" providerId="ADAL" clId="{56E9DFAE-DDAD-4FCA-8AED-56B2D15DB479}" dt="2026-02-16T12:54:55.434" v="21378" actId="478"/>
          <ac:cxnSpMkLst>
            <pc:docMk/>
            <pc:sldMk cId="1261457113" sldId="6063"/>
            <ac:cxnSpMk id="116" creationId="{DF98EF13-17AF-C536-9303-EE86C06F2C46}"/>
          </ac:cxnSpMkLst>
        </pc:cxnChg>
        <pc:cxnChg chg="del mod">
          <ac:chgData name="松浦英宗" userId="9b03fd3a-662f-49ff-9af1-1b93cf7aab22" providerId="ADAL" clId="{56E9DFAE-DDAD-4FCA-8AED-56B2D15DB479}" dt="2026-02-16T12:54:55.434" v="21378" actId="478"/>
          <ac:cxnSpMkLst>
            <pc:docMk/>
            <pc:sldMk cId="1261457113" sldId="6063"/>
            <ac:cxnSpMk id="117" creationId="{BBC563F9-3534-526D-B8D0-9CC8CC5F3127}"/>
          </ac:cxnSpMkLst>
        </pc:cxnChg>
        <pc:cxnChg chg="del mod">
          <ac:chgData name="松浦英宗" userId="9b03fd3a-662f-49ff-9af1-1b93cf7aab22" providerId="ADAL" clId="{56E9DFAE-DDAD-4FCA-8AED-56B2D15DB479}" dt="2026-02-16T12:54:55.434" v="21378" actId="478"/>
          <ac:cxnSpMkLst>
            <pc:docMk/>
            <pc:sldMk cId="1261457113" sldId="6063"/>
            <ac:cxnSpMk id="118" creationId="{537F1F85-50FC-A35A-B5B5-1E4F552C6287}"/>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1CDACB-0E19-E085-84D2-551AC3323A2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6AC6311-2AD9-71EB-FCC3-F1E64C6B8B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735CFEE-595D-EAF1-0EF4-F60339B45152}"/>
              </a:ext>
            </a:extLst>
          </p:cNvPr>
          <p:cNvSpPr>
            <a:spLocks noGrp="1"/>
          </p:cNvSpPr>
          <p:nvPr>
            <p:ph type="dt" sz="half" idx="10"/>
          </p:nvPr>
        </p:nvSpPr>
        <p:spPr/>
        <p:txBody>
          <a:bodyPr/>
          <a:lstStyle/>
          <a:p>
            <a:fld id="{460DD940-17F3-4077-8D5C-AC70DACB15DC}" type="datetimeFigureOut">
              <a:rPr kumimoji="1" lang="ja-JP" altLang="en-US" smtClean="0"/>
              <a:t>2026/2/16</a:t>
            </a:fld>
            <a:endParaRPr kumimoji="1" lang="ja-JP" altLang="en-US"/>
          </a:p>
        </p:txBody>
      </p:sp>
      <p:sp>
        <p:nvSpPr>
          <p:cNvPr id="5" name="フッター プレースホルダー 4">
            <a:extLst>
              <a:ext uri="{FF2B5EF4-FFF2-40B4-BE49-F238E27FC236}">
                <a16:creationId xmlns:a16="http://schemas.microsoft.com/office/drawing/2014/main" id="{FAF99101-9A33-CBEB-D19A-772A2A135D9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5975934-EFA2-30FF-F98F-C1ED46B93423}"/>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31272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DED932-160C-DBE9-5650-A54C834A17A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927B253-A3FA-3535-6E15-EE41E78B8D3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2CCE3BC-F4F1-57E8-90B7-486227F9EB97}"/>
              </a:ext>
            </a:extLst>
          </p:cNvPr>
          <p:cNvSpPr>
            <a:spLocks noGrp="1"/>
          </p:cNvSpPr>
          <p:nvPr>
            <p:ph type="dt" sz="half" idx="10"/>
          </p:nvPr>
        </p:nvSpPr>
        <p:spPr/>
        <p:txBody>
          <a:bodyPr/>
          <a:lstStyle/>
          <a:p>
            <a:fld id="{460DD940-17F3-4077-8D5C-AC70DACB15DC}" type="datetimeFigureOut">
              <a:rPr kumimoji="1" lang="ja-JP" altLang="en-US" smtClean="0"/>
              <a:t>2026/2/16</a:t>
            </a:fld>
            <a:endParaRPr kumimoji="1" lang="ja-JP" altLang="en-US"/>
          </a:p>
        </p:txBody>
      </p:sp>
      <p:sp>
        <p:nvSpPr>
          <p:cNvPr id="5" name="フッター プレースホルダー 4">
            <a:extLst>
              <a:ext uri="{FF2B5EF4-FFF2-40B4-BE49-F238E27FC236}">
                <a16:creationId xmlns:a16="http://schemas.microsoft.com/office/drawing/2014/main" id="{C22A9BF3-E52C-1E09-C7B3-15EBAAC5FE4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B60E686-E303-2185-AB9B-92CBA47FF4DC}"/>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075784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F5053BE-CC51-5B3F-3E96-526EDC62D24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AD3F5C2-F3A0-0DBC-0F84-4FB9E39EF99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DF1E5D3-F2E2-DC67-4449-65E7FBFD1B8A}"/>
              </a:ext>
            </a:extLst>
          </p:cNvPr>
          <p:cNvSpPr>
            <a:spLocks noGrp="1"/>
          </p:cNvSpPr>
          <p:nvPr>
            <p:ph type="dt" sz="half" idx="10"/>
          </p:nvPr>
        </p:nvSpPr>
        <p:spPr/>
        <p:txBody>
          <a:bodyPr/>
          <a:lstStyle/>
          <a:p>
            <a:fld id="{460DD940-17F3-4077-8D5C-AC70DACB15DC}" type="datetimeFigureOut">
              <a:rPr kumimoji="1" lang="ja-JP" altLang="en-US" smtClean="0"/>
              <a:t>2026/2/16</a:t>
            </a:fld>
            <a:endParaRPr kumimoji="1" lang="ja-JP" altLang="en-US"/>
          </a:p>
        </p:txBody>
      </p:sp>
      <p:sp>
        <p:nvSpPr>
          <p:cNvPr id="5" name="フッター プレースホルダー 4">
            <a:extLst>
              <a:ext uri="{FF2B5EF4-FFF2-40B4-BE49-F238E27FC236}">
                <a16:creationId xmlns:a16="http://schemas.microsoft.com/office/drawing/2014/main" id="{254A530F-7251-8312-FCB5-5BA51CEFE03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E1340AA-84BD-66E5-C256-9146F88428B2}"/>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569616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89280F-1206-9779-2823-B86B4CEE177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F4ACD43-94C4-E33F-9A3A-6C5FF4C25D3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0A72E75-7CA2-64A3-293C-69AC5D3B6AB2}"/>
              </a:ext>
            </a:extLst>
          </p:cNvPr>
          <p:cNvSpPr>
            <a:spLocks noGrp="1"/>
          </p:cNvSpPr>
          <p:nvPr>
            <p:ph type="dt" sz="half" idx="10"/>
          </p:nvPr>
        </p:nvSpPr>
        <p:spPr/>
        <p:txBody>
          <a:bodyPr/>
          <a:lstStyle/>
          <a:p>
            <a:fld id="{460DD940-17F3-4077-8D5C-AC70DACB15DC}" type="datetimeFigureOut">
              <a:rPr kumimoji="1" lang="ja-JP" altLang="en-US" smtClean="0"/>
              <a:t>2026/2/16</a:t>
            </a:fld>
            <a:endParaRPr kumimoji="1" lang="ja-JP" altLang="en-US"/>
          </a:p>
        </p:txBody>
      </p:sp>
      <p:sp>
        <p:nvSpPr>
          <p:cNvPr id="5" name="フッター プレースホルダー 4">
            <a:extLst>
              <a:ext uri="{FF2B5EF4-FFF2-40B4-BE49-F238E27FC236}">
                <a16:creationId xmlns:a16="http://schemas.microsoft.com/office/drawing/2014/main" id="{43D6A641-B2CC-3958-DBF5-CF02773DF4F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E2B78DA-E9BD-57F8-4891-D8E11720965A}"/>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2435077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167648-02C1-C041-7DCD-017A1F2C385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57B6435-70B3-553C-3610-E776BEFCF9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3066244-5FD6-DB51-5330-E7917AA962CD}"/>
              </a:ext>
            </a:extLst>
          </p:cNvPr>
          <p:cNvSpPr>
            <a:spLocks noGrp="1"/>
          </p:cNvSpPr>
          <p:nvPr>
            <p:ph type="dt" sz="half" idx="10"/>
          </p:nvPr>
        </p:nvSpPr>
        <p:spPr/>
        <p:txBody>
          <a:bodyPr/>
          <a:lstStyle/>
          <a:p>
            <a:fld id="{460DD940-17F3-4077-8D5C-AC70DACB15DC}" type="datetimeFigureOut">
              <a:rPr kumimoji="1" lang="ja-JP" altLang="en-US" smtClean="0"/>
              <a:t>2026/2/16</a:t>
            </a:fld>
            <a:endParaRPr kumimoji="1" lang="ja-JP" altLang="en-US"/>
          </a:p>
        </p:txBody>
      </p:sp>
      <p:sp>
        <p:nvSpPr>
          <p:cNvPr id="5" name="フッター プレースホルダー 4">
            <a:extLst>
              <a:ext uri="{FF2B5EF4-FFF2-40B4-BE49-F238E27FC236}">
                <a16:creationId xmlns:a16="http://schemas.microsoft.com/office/drawing/2014/main" id="{86296F3C-8A19-27EB-FF25-66F3C1FBECD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E12A261-2B82-C9FA-F00D-96C24536FD2B}"/>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2596889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F55001-5487-099A-5F6C-9E35EF6BCF6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A2BF4FA-678F-D00B-3954-686BD135DB3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9915258-4582-1E05-6040-C8848219340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E9CEB00-AF03-C4DA-2F1C-74C11150A9BB}"/>
              </a:ext>
            </a:extLst>
          </p:cNvPr>
          <p:cNvSpPr>
            <a:spLocks noGrp="1"/>
          </p:cNvSpPr>
          <p:nvPr>
            <p:ph type="dt" sz="half" idx="10"/>
          </p:nvPr>
        </p:nvSpPr>
        <p:spPr/>
        <p:txBody>
          <a:bodyPr/>
          <a:lstStyle/>
          <a:p>
            <a:fld id="{460DD940-17F3-4077-8D5C-AC70DACB15DC}" type="datetimeFigureOut">
              <a:rPr kumimoji="1" lang="ja-JP" altLang="en-US" smtClean="0"/>
              <a:t>2026/2/16</a:t>
            </a:fld>
            <a:endParaRPr kumimoji="1" lang="ja-JP" altLang="en-US"/>
          </a:p>
        </p:txBody>
      </p:sp>
      <p:sp>
        <p:nvSpPr>
          <p:cNvPr id="6" name="フッター プレースホルダー 5">
            <a:extLst>
              <a:ext uri="{FF2B5EF4-FFF2-40B4-BE49-F238E27FC236}">
                <a16:creationId xmlns:a16="http://schemas.microsoft.com/office/drawing/2014/main" id="{B471CADB-CC99-C22B-E57F-E68E573FF34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266BD22-C180-0578-D6B3-1BC874E26BD3}"/>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506765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0026FF-FDDF-A7E8-029A-596E86BE82E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63FA10A-4943-58D3-C307-6B9FB2B876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92A3D48-DF30-FC79-BBDA-D2D97875953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CB57807-DB5D-4713-625E-3E1A198233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8FA46BB-9E25-64C6-5D38-58A20B7A2BA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17A621A-A88D-761F-1930-1C9D4CC644B1}"/>
              </a:ext>
            </a:extLst>
          </p:cNvPr>
          <p:cNvSpPr>
            <a:spLocks noGrp="1"/>
          </p:cNvSpPr>
          <p:nvPr>
            <p:ph type="dt" sz="half" idx="10"/>
          </p:nvPr>
        </p:nvSpPr>
        <p:spPr/>
        <p:txBody>
          <a:bodyPr/>
          <a:lstStyle/>
          <a:p>
            <a:fld id="{460DD940-17F3-4077-8D5C-AC70DACB15DC}" type="datetimeFigureOut">
              <a:rPr kumimoji="1" lang="ja-JP" altLang="en-US" smtClean="0"/>
              <a:t>2026/2/16</a:t>
            </a:fld>
            <a:endParaRPr kumimoji="1" lang="ja-JP" altLang="en-US"/>
          </a:p>
        </p:txBody>
      </p:sp>
      <p:sp>
        <p:nvSpPr>
          <p:cNvPr id="8" name="フッター プレースホルダー 7">
            <a:extLst>
              <a:ext uri="{FF2B5EF4-FFF2-40B4-BE49-F238E27FC236}">
                <a16:creationId xmlns:a16="http://schemas.microsoft.com/office/drawing/2014/main" id="{58D89654-62BF-1FA1-6698-50B5AC1B8EF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6F601F4-673C-4DA7-80F1-92B9A6A5BC55}"/>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231865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93E751-E97D-77B0-10A8-422EA12BCF5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3B62CA5-B320-8433-2239-33DFA3BAC470}"/>
              </a:ext>
            </a:extLst>
          </p:cNvPr>
          <p:cNvSpPr>
            <a:spLocks noGrp="1"/>
          </p:cNvSpPr>
          <p:nvPr>
            <p:ph type="dt" sz="half" idx="10"/>
          </p:nvPr>
        </p:nvSpPr>
        <p:spPr/>
        <p:txBody>
          <a:bodyPr/>
          <a:lstStyle/>
          <a:p>
            <a:fld id="{460DD940-17F3-4077-8D5C-AC70DACB15DC}" type="datetimeFigureOut">
              <a:rPr kumimoji="1" lang="ja-JP" altLang="en-US" smtClean="0"/>
              <a:t>2026/2/16</a:t>
            </a:fld>
            <a:endParaRPr kumimoji="1" lang="ja-JP" altLang="en-US"/>
          </a:p>
        </p:txBody>
      </p:sp>
      <p:sp>
        <p:nvSpPr>
          <p:cNvPr id="4" name="フッター プレースホルダー 3">
            <a:extLst>
              <a:ext uri="{FF2B5EF4-FFF2-40B4-BE49-F238E27FC236}">
                <a16:creationId xmlns:a16="http://schemas.microsoft.com/office/drawing/2014/main" id="{003FACAE-40CC-4BC5-8826-3EE54067670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FF7C75B-C95B-A14E-6020-D405EF25485B}"/>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376876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68C1130-907E-3CB4-6567-2B19B635B589}"/>
              </a:ext>
            </a:extLst>
          </p:cNvPr>
          <p:cNvSpPr>
            <a:spLocks noGrp="1"/>
          </p:cNvSpPr>
          <p:nvPr>
            <p:ph type="dt" sz="half" idx="10"/>
          </p:nvPr>
        </p:nvSpPr>
        <p:spPr/>
        <p:txBody>
          <a:bodyPr/>
          <a:lstStyle/>
          <a:p>
            <a:fld id="{460DD940-17F3-4077-8D5C-AC70DACB15DC}" type="datetimeFigureOut">
              <a:rPr kumimoji="1" lang="ja-JP" altLang="en-US" smtClean="0"/>
              <a:t>2026/2/16</a:t>
            </a:fld>
            <a:endParaRPr kumimoji="1" lang="ja-JP" altLang="en-US"/>
          </a:p>
        </p:txBody>
      </p:sp>
      <p:sp>
        <p:nvSpPr>
          <p:cNvPr id="3" name="フッター プレースホルダー 2">
            <a:extLst>
              <a:ext uri="{FF2B5EF4-FFF2-40B4-BE49-F238E27FC236}">
                <a16:creationId xmlns:a16="http://schemas.microsoft.com/office/drawing/2014/main" id="{90C5C501-DD79-1527-ABB9-D9E2A51581C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857F2B3-3658-E656-2F70-66D28D50D7B8}"/>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3470788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AF44B3-52FC-D611-CA21-2B01CE3464A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954589D-0031-75A0-A015-CA9FC07431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E417D3A-1DB7-8D63-6655-27F45A6E56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955E17F-028B-4446-D592-3B01752AE6BB}"/>
              </a:ext>
            </a:extLst>
          </p:cNvPr>
          <p:cNvSpPr>
            <a:spLocks noGrp="1"/>
          </p:cNvSpPr>
          <p:nvPr>
            <p:ph type="dt" sz="half" idx="10"/>
          </p:nvPr>
        </p:nvSpPr>
        <p:spPr/>
        <p:txBody>
          <a:bodyPr/>
          <a:lstStyle/>
          <a:p>
            <a:fld id="{460DD940-17F3-4077-8D5C-AC70DACB15DC}" type="datetimeFigureOut">
              <a:rPr kumimoji="1" lang="ja-JP" altLang="en-US" smtClean="0"/>
              <a:t>2026/2/16</a:t>
            </a:fld>
            <a:endParaRPr kumimoji="1" lang="ja-JP" altLang="en-US"/>
          </a:p>
        </p:txBody>
      </p:sp>
      <p:sp>
        <p:nvSpPr>
          <p:cNvPr id="6" name="フッター プレースホルダー 5">
            <a:extLst>
              <a:ext uri="{FF2B5EF4-FFF2-40B4-BE49-F238E27FC236}">
                <a16:creationId xmlns:a16="http://schemas.microsoft.com/office/drawing/2014/main" id="{34A205B7-B394-8FB4-19D8-11B080D4EB4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BD4B0E1-F0FE-6F66-497E-FF6DB57C2507}"/>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3581220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71EC23-766D-4D8D-1BB2-45795DA51E9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DFDE0A9-0CF1-57D5-957A-FCAC2AA5A7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3E0EF76-882E-8DBB-75B9-A2699BA8F3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B5A8676-96CD-BA0C-3AAE-D781A9B1BD3B}"/>
              </a:ext>
            </a:extLst>
          </p:cNvPr>
          <p:cNvSpPr>
            <a:spLocks noGrp="1"/>
          </p:cNvSpPr>
          <p:nvPr>
            <p:ph type="dt" sz="half" idx="10"/>
          </p:nvPr>
        </p:nvSpPr>
        <p:spPr/>
        <p:txBody>
          <a:bodyPr/>
          <a:lstStyle/>
          <a:p>
            <a:fld id="{460DD940-17F3-4077-8D5C-AC70DACB15DC}" type="datetimeFigureOut">
              <a:rPr kumimoji="1" lang="ja-JP" altLang="en-US" smtClean="0"/>
              <a:t>2026/2/16</a:t>
            </a:fld>
            <a:endParaRPr kumimoji="1" lang="ja-JP" altLang="en-US"/>
          </a:p>
        </p:txBody>
      </p:sp>
      <p:sp>
        <p:nvSpPr>
          <p:cNvPr id="6" name="フッター プレースホルダー 5">
            <a:extLst>
              <a:ext uri="{FF2B5EF4-FFF2-40B4-BE49-F238E27FC236}">
                <a16:creationId xmlns:a16="http://schemas.microsoft.com/office/drawing/2014/main" id="{98E501F5-A800-7544-5712-1CFEEF4E769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3FA97C1-56C6-081F-9873-1D8D051F89F8}"/>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65720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85185A1-FF76-3A04-62C6-11CCCFB5F4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27796B0-FACD-FE71-EB7B-A91FA6C2EA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42A0635-39BC-BA95-A8EA-460446F42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0DD940-17F3-4077-8D5C-AC70DACB15DC}" type="datetimeFigureOut">
              <a:rPr kumimoji="1" lang="ja-JP" altLang="en-US" smtClean="0"/>
              <a:t>2026/2/16</a:t>
            </a:fld>
            <a:endParaRPr kumimoji="1" lang="ja-JP" altLang="en-US"/>
          </a:p>
        </p:txBody>
      </p:sp>
      <p:sp>
        <p:nvSpPr>
          <p:cNvPr id="5" name="フッター プレースホルダー 4">
            <a:extLst>
              <a:ext uri="{FF2B5EF4-FFF2-40B4-BE49-F238E27FC236}">
                <a16:creationId xmlns:a16="http://schemas.microsoft.com/office/drawing/2014/main" id="{1A201CFE-F6C7-70D1-2FFE-A99ED9E8AB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5B9E108-FE19-A6C3-2CE8-9E1AF56945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975614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hyperlink" Target="https://business-jungle.com/material/sample-material/" TargetMode="Externa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29.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hyperlink" Target="https://business-jungle.com/material/download-material/" TargetMode="External"/><Relationship Id="rId30"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A4C7C-A077-310A-6B67-CB4462E32C07}"/>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67E3DAA3-7360-0493-6F5D-038861665457}"/>
              </a:ext>
            </a:extLst>
          </p:cNvPr>
          <p:cNvSpPr/>
          <p:nvPr/>
        </p:nvSpPr>
        <p:spPr>
          <a:xfrm>
            <a:off x="364156" y="186302"/>
            <a:ext cx="11463689" cy="3877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ja-JP" altLang="en-US" sz="1600" b="1" dirty="0">
                <a:solidFill>
                  <a:schemeClr val="tx1"/>
                </a:solidFill>
                <a:latin typeface="游明朝" panose="02020400000000000000" pitchFamily="18" charset="-128"/>
                <a:ea typeface="游明朝" panose="02020400000000000000" pitchFamily="18" charset="-128"/>
              </a:rPr>
              <a:t>顧客動向</a:t>
            </a:r>
          </a:p>
        </p:txBody>
      </p:sp>
      <p:sp>
        <p:nvSpPr>
          <p:cNvPr id="4" name="正方形/長方形 3">
            <a:extLst>
              <a:ext uri="{FF2B5EF4-FFF2-40B4-BE49-F238E27FC236}">
                <a16:creationId xmlns:a16="http://schemas.microsoft.com/office/drawing/2014/main" id="{2976F00B-692B-0097-B672-B6EEAAEABBE6}"/>
              </a:ext>
            </a:extLst>
          </p:cNvPr>
          <p:cNvSpPr/>
          <p:nvPr/>
        </p:nvSpPr>
        <p:spPr>
          <a:xfrm>
            <a:off x="364156" y="641472"/>
            <a:ext cx="11463689" cy="3877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kumimoji="1" lang="en-US" altLang="ja-JP" sz="1600" dirty="0">
                <a:solidFill>
                  <a:schemeClr val="tx1"/>
                </a:solidFill>
                <a:latin typeface="游明朝" panose="02020400000000000000" pitchFamily="18" charset="-128"/>
                <a:ea typeface="游明朝" panose="02020400000000000000" pitchFamily="18" charset="-128"/>
              </a:rPr>
              <a:t>3</a:t>
            </a:r>
            <a:r>
              <a:rPr kumimoji="1" lang="ja-JP" altLang="en-US" sz="1600" dirty="0">
                <a:solidFill>
                  <a:schemeClr val="tx1"/>
                </a:solidFill>
                <a:latin typeface="游明朝" panose="02020400000000000000" pitchFamily="18" charset="-128"/>
                <a:ea typeface="游明朝" panose="02020400000000000000" pitchFamily="18" charset="-128"/>
              </a:rPr>
              <a:t>市場すべてで価値重視型へ転換が進行中である。</a:t>
            </a:r>
          </a:p>
        </p:txBody>
      </p:sp>
      <p:sp>
        <p:nvSpPr>
          <p:cNvPr id="12" name="正方形/長方形 11">
            <a:extLst>
              <a:ext uri="{FF2B5EF4-FFF2-40B4-BE49-F238E27FC236}">
                <a16:creationId xmlns:a16="http://schemas.microsoft.com/office/drawing/2014/main" id="{6E078D97-ACA7-0CA1-BE81-31794C612A10}"/>
              </a:ext>
            </a:extLst>
          </p:cNvPr>
          <p:cNvSpPr/>
          <p:nvPr/>
        </p:nvSpPr>
        <p:spPr>
          <a:xfrm>
            <a:off x="4521200" y="1361452"/>
            <a:ext cx="7203440" cy="1519151"/>
          </a:xfrm>
          <a:prstGeom prst="rect">
            <a:avLst/>
          </a:prstGeom>
          <a:noFill/>
          <a:ln w="9525">
            <a:noFill/>
            <a:miter lim="800000"/>
          </a:ln>
        </p:spPr>
        <p:style>
          <a:lnRef idx="2">
            <a:schemeClr val="accent1">
              <a:shade val="15000"/>
            </a:schemeClr>
          </a:lnRef>
          <a:fillRef idx="1">
            <a:schemeClr val="accent1"/>
          </a:fillRef>
          <a:effectRef idx="0">
            <a:schemeClr val="accent1"/>
          </a:effectRef>
          <a:fontRef idx="minor">
            <a:schemeClr val="lt1"/>
          </a:fontRef>
        </p:style>
        <p:txBody>
          <a:bodyPr wrap="square" tIns="108000" rtlCol="0" anchor="t"/>
          <a:lstStyle/>
          <a:p>
            <a:pPr marL="171450" indent="-171450">
              <a:spcBef>
                <a:spcPts val="600"/>
              </a:spcBef>
              <a:buClr>
                <a:schemeClr val="accent5"/>
              </a:buClr>
              <a:buFont typeface="Wingdings" panose="05000000000000000000" pitchFamily="2" charset="2"/>
              <a:buChar char="l"/>
            </a:pPr>
            <a:r>
              <a:rPr lang="ja-JP" altLang="en-US" sz="1200" dirty="0">
                <a:solidFill>
                  <a:schemeClr val="tx1"/>
                </a:solidFill>
                <a:latin typeface="游明朝" panose="02020400000000000000" pitchFamily="18" charset="-128"/>
                <a:ea typeface="游明朝" panose="02020400000000000000" pitchFamily="18" charset="-128"/>
              </a:rPr>
              <a:t>法人市場では、コスト削減だけでなく生産性向上や人材育成といった中長期的な価値を重視する傾向が強まっています。</a:t>
            </a:r>
            <a:endParaRPr lang="en-US" altLang="ja-JP" sz="1200" dirty="0">
              <a:solidFill>
                <a:schemeClr val="tx1"/>
              </a:solidFill>
              <a:latin typeface="游明朝" panose="02020400000000000000" pitchFamily="18" charset="-128"/>
              <a:ea typeface="游明朝" panose="02020400000000000000" pitchFamily="18" charset="-128"/>
            </a:endParaRPr>
          </a:p>
          <a:p>
            <a:pPr marL="171450" indent="-171450">
              <a:spcBef>
                <a:spcPts val="600"/>
              </a:spcBef>
              <a:buClr>
                <a:schemeClr val="accent5"/>
              </a:buClr>
              <a:buFont typeface="Wingdings" panose="05000000000000000000" pitchFamily="2" charset="2"/>
              <a:buChar char="l"/>
            </a:pPr>
            <a:r>
              <a:rPr lang="ja-JP" altLang="en-US" sz="1200" dirty="0">
                <a:solidFill>
                  <a:schemeClr val="tx1"/>
                </a:solidFill>
                <a:latin typeface="游明朝" panose="02020400000000000000" pitchFamily="18" charset="-128"/>
                <a:ea typeface="游明朝" panose="02020400000000000000" pitchFamily="18" charset="-128"/>
              </a:rPr>
              <a:t>単発導入ではなく、継続契約やサブスクリプション型サービスへの移行が進み、意思決定においても</a:t>
            </a:r>
            <a:r>
              <a:rPr lang="en-US" altLang="ja-JP" sz="1200" dirty="0">
                <a:solidFill>
                  <a:schemeClr val="tx1"/>
                </a:solidFill>
                <a:latin typeface="游明朝" panose="02020400000000000000" pitchFamily="18" charset="-128"/>
                <a:ea typeface="游明朝" panose="02020400000000000000" pitchFamily="18" charset="-128"/>
              </a:rPr>
              <a:t>ROI</a:t>
            </a:r>
            <a:r>
              <a:rPr lang="ja-JP" altLang="en-US" sz="1200" dirty="0">
                <a:solidFill>
                  <a:schemeClr val="tx1"/>
                </a:solidFill>
                <a:latin typeface="游明朝" panose="02020400000000000000" pitchFamily="18" charset="-128"/>
                <a:ea typeface="游明朝" panose="02020400000000000000" pitchFamily="18" charset="-128"/>
              </a:rPr>
              <a:t>や導入後の効果測定が重視されています。</a:t>
            </a:r>
            <a:endParaRPr lang="en-US" altLang="ja-JP" sz="1200" dirty="0">
              <a:solidFill>
                <a:schemeClr val="tx1"/>
              </a:solidFill>
              <a:latin typeface="游明朝" panose="02020400000000000000" pitchFamily="18" charset="-128"/>
              <a:ea typeface="游明朝" panose="02020400000000000000" pitchFamily="18" charset="-128"/>
            </a:endParaRPr>
          </a:p>
          <a:p>
            <a:pPr marL="171450" indent="-171450">
              <a:spcBef>
                <a:spcPts val="600"/>
              </a:spcBef>
              <a:buClr>
                <a:schemeClr val="accent5"/>
              </a:buClr>
              <a:buFont typeface="Wingdings" panose="05000000000000000000" pitchFamily="2" charset="2"/>
              <a:buChar char="l"/>
            </a:pPr>
            <a:r>
              <a:rPr lang="ja-JP" altLang="en-US" sz="1200" dirty="0">
                <a:solidFill>
                  <a:schemeClr val="tx1"/>
                </a:solidFill>
                <a:latin typeface="游明朝" panose="02020400000000000000" pitchFamily="18" charset="-128"/>
                <a:ea typeface="游明朝" panose="02020400000000000000" pitchFamily="18" charset="-128"/>
              </a:rPr>
              <a:t>特に</a:t>
            </a:r>
            <a:r>
              <a:rPr lang="en-US" altLang="ja-JP" sz="1200" dirty="0">
                <a:solidFill>
                  <a:schemeClr val="tx1"/>
                </a:solidFill>
                <a:latin typeface="游明朝" panose="02020400000000000000" pitchFamily="18" charset="-128"/>
                <a:ea typeface="游明朝" panose="02020400000000000000" pitchFamily="18" charset="-128"/>
              </a:rPr>
              <a:t>DX</a:t>
            </a:r>
            <a:r>
              <a:rPr lang="ja-JP" altLang="en-US" sz="1200" dirty="0">
                <a:solidFill>
                  <a:schemeClr val="tx1"/>
                </a:solidFill>
                <a:latin typeface="游明朝" panose="02020400000000000000" pitchFamily="18" charset="-128"/>
                <a:ea typeface="游明朝" panose="02020400000000000000" pitchFamily="18" charset="-128"/>
              </a:rPr>
              <a:t>や業務効率化に直結する提案への関心が高く、実績や導入事例が選定の重要要素となっています。</a:t>
            </a:r>
            <a:endParaRPr lang="ja-JP" altLang="en-US" sz="1200" b="1" u="sng" dirty="0">
              <a:solidFill>
                <a:schemeClr val="tx1"/>
              </a:solidFill>
              <a:latin typeface="游明朝" panose="02020400000000000000" pitchFamily="18" charset="-128"/>
              <a:ea typeface="游明朝" panose="02020400000000000000" pitchFamily="18" charset="-128"/>
            </a:endParaRPr>
          </a:p>
        </p:txBody>
      </p:sp>
      <p:sp>
        <p:nvSpPr>
          <p:cNvPr id="13" name="正方形/長方形 12">
            <a:extLst>
              <a:ext uri="{FF2B5EF4-FFF2-40B4-BE49-F238E27FC236}">
                <a16:creationId xmlns:a16="http://schemas.microsoft.com/office/drawing/2014/main" id="{A325E141-6300-2BC7-B0C4-145CC9D2CB52}"/>
              </a:ext>
            </a:extLst>
          </p:cNvPr>
          <p:cNvSpPr/>
          <p:nvPr/>
        </p:nvSpPr>
        <p:spPr>
          <a:xfrm>
            <a:off x="364156" y="1361452"/>
            <a:ext cx="1586564" cy="1519151"/>
          </a:xfrm>
          <a:prstGeom prst="rect">
            <a:avLst/>
          </a:prstGeom>
          <a:solidFill>
            <a:schemeClr val="accent5"/>
          </a:solidFill>
          <a:ln w="9525">
            <a:noFill/>
            <a:miter lim="800000"/>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spcBef>
                <a:spcPts val="300"/>
              </a:spcBef>
            </a:pPr>
            <a:r>
              <a:rPr lang="ja-JP" altLang="en-US" sz="1200" dirty="0">
                <a:solidFill>
                  <a:schemeClr val="bg1"/>
                </a:solidFill>
                <a:latin typeface="游明朝" panose="02020400000000000000" pitchFamily="18" charset="-128"/>
                <a:ea typeface="游明朝" panose="02020400000000000000" pitchFamily="18" charset="-128"/>
              </a:rPr>
              <a:t>法人向け研修市場</a:t>
            </a:r>
          </a:p>
        </p:txBody>
      </p:sp>
      <p:sp>
        <p:nvSpPr>
          <p:cNvPr id="27" name="正方形/長方形 26">
            <a:extLst>
              <a:ext uri="{FF2B5EF4-FFF2-40B4-BE49-F238E27FC236}">
                <a16:creationId xmlns:a16="http://schemas.microsoft.com/office/drawing/2014/main" id="{D4A7EE9B-81BB-D614-493D-1A7F2BD992B7}"/>
              </a:ext>
            </a:extLst>
          </p:cNvPr>
          <p:cNvSpPr/>
          <p:nvPr/>
        </p:nvSpPr>
        <p:spPr>
          <a:xfrm>
            <a:off x="4521200" y="3127831"/>
            <a:ext cx="7203440" cy="1519151"/>
          </a:xfrm>
          <a:prstGeom prst="rect">
            <a:avLst/>
          </a:prstGeom>
          <a:noFill/>
          <a:ln w="9525">
            <a:noFill/>
            <a:miter lim="800000"/>
          </a:ln>
        </p:spPr>
        <p:style>
          <a:lnRef idx="2">
            <a:schemeClr val="accent1">
              <a:shade val="15000"/>
            </a:schemeClr>
          </a:lnRef>
          <a:fillRef idx="1">
            <a:schemeClr val="accent1"/>
          </a:fillRef>
          <a:effectRef idx="0">
            <a:schemeClr val="accent1"/>
          </a:effectRef>
          <a:fontRef idx="minor">
            <a:schemeClr val="lt1"/>
          </a:fontRef>
        </p:style>
        <p:txBody>
          <a:bodyPr wrap="square" tIns="108000" rtlCol="0" anchor="t"/>
          <a:lstStyle/>
          <a:p>
            <a:pPr marL="171450" indent="-171450">
              <a:spcBef>
                <a:spcPts val="600"/>
              </a:spcBef>
              <a:buClr>
                <a:schemeClr val="accent5"/>
              </a:buClr>
              <a:buFont typeface="Wingdings" panose="05000000000000000000" pitchFamily="2" charset="2"/>
              <a:buChar char="l"/>
            </a:pPr>
            <a:r>
              <a:rPr lang="ja-JP" altLang="en-US" sz="1200" dirty="0">
                <a:solidFill>
                  <a:schemeClr val="tx1"/>
                </a:solidFill>
                <a:latin typeface="游明朝" panose="02020400000000000000" pitchFamily="18" charset="-128"/>
                <a:ea typeface="游明朝" panose="02020400000000000000" pitchFamily="18" charset="-128"/>
              </a:rPr>
              <a:t>個人市場では、価格だけでなく利便性や体験価値を重視する消費行動が広がっています。</a:t>
            </a:r>
            <a:endParaRPr lang="en-US" altLang="ja-JP" sz="1200" dirty="0">
              <a:solidFill>
                <a:schemeClr val="tx1"/>
              </a:solidFill>
              <a:latin typeface="游明朝" panose="02020400000000000000" pitchFamily="18" charset="-128"/>
              <a:ea typeface="游明朝" panose="02020400000000000000" pitchFamily="18" charset="-128"/>
            </a:endParaRPr>
          </a:p>
          <a:p>
            <a:pPr marL="171450" indent="-171450">
              <a:spcBef>
                <a:spcPts val="600"/>
              </a:spcBef>
              <a:buClr>
                <a:schemeClr val="accent5"/>
              </a:buClr>
              <a:buFont typeface="Wingdings" panose="05000000000000000000" pitchFamily="2" charset="2"/>
              <a:buChar char="l"/>
            </a:pPr>
            <a:r>
              <a:rPr lang="ja-JP" altLang="en-US" sz="1200" dirty="0">
                <a:solidFill>
                  <a:schemeClr val="tx1"/>
                </a:solidFill>
                <a:latin typeface="游明朝" panose="02020400000000000000" pitchFamily="18" charset="-128"/>
                <a:ea typeface="游明朝" panose="02020400000000000000" pitchFamily="18" charset="-128"/>
              </a:rPr>
              <a:t>スマートフォンを中心としたオンライン完結型サービスへの需要が拡大し、口コミやレビューの影響力も年々高まっています。</a:t>
            </a:r>
            <a:endParaRPr lang="en-US" altLang="ja-JP" sz="1200" dirty="0">
              <a:solidFill>
                <a:schemeClr val="tx1"/>
              </a:solidFill>
              <a:latin typeface="游明朝" panose="02020400000000000000" pitchFamily="18" charset="-128"/>
              <a:ea typeface="游明朝" panose="02020400000000000000" pitchFamily="18" charset="-128"/>
            </a:endParaRPr>
          </a:p>
          <a:p>
            <a:pPr marL="171450" indent="-171450">
              <a:spcBef>
                <a:spcPts val="600"/>
              </a:spcBef>
              <a:buClr>
                <a:schemeClr val="accent5"/>
              </a:buClr>
              <a:buFont typeface="Wingdings" panose="05000000000000000000" pitchFamily="2" charset="2"/>
              <a:buChar char="l"/>
            </a:pPr>
            <a:r>
              <a:rPr lang="ja-JP" altLang="en-US" sz="1200" dirty="0">
                <a:solidFill>
                  <a:schemeClr val="tx1"/>
                </a:solidFill>
                <a:latin typeface="游明朝" panose="02020400000000000000" pitchFamily="18" charset="-128"/>
                <a:ea typeface="游明朝" panose="02020400000000000000" pitchFamily="18" charset="-128"/>
              </a:rPr>
              <a:t>また、サブスクや定額制モデルへの抵抗感が薄れ、手軽に始められる低価格プランから中長期利用へと移行するケースも増えています。</a:t>
            </a:r>
            <a:endParaRPr lang="ja-JP" altLang="en-US" sz="1200" b="1" u="sng" dirty="0">
              <a:solidFill>
                <a:schemeClr val="tx1"/>
              </a:solidFill>
              <a:latin typeface="游明朝" panose="02020400000000000000" pitchFamily="18" charset="-128"/>
              <a:ea typeface="游明朝" panose="02020400000000000000" pitchFamily="18" charset="-128"/>
            </a:endParaRPr>
          </a:p>
        </p:txBody>
      </p:sp>
      <p:sp>
        <p:nvSpPr>
          <p:cNvPr id="28" name="正方形/長方形 27">
            <a:extLst>
              <a:ext uri="{FF2B5EF4-FFF2-40B4-BE49-F238E27FC236}">
                <a16:creationId xmlns:a16="http://schemas.microsoft.com/office/drawing/2014/main" id="{40375FB3-8C9E-D206-16E6-AA7B559DB665}"/>
              </a:ext>
            </a:extLst>
          </p:cNvPr>
          <p:cNvSpPr/>
          <p:nvPr/>
        </p:nvSpPr>
        <p:spPr>
          <a:xfrm>
            <a:off x="364156" y="3127831"/>
            <a:ext cx="1586564" cy="1519151"/>
          </a:xfrm>
          <a:prstGeom prst="rect">
            <a:avLst/>
          </a:prstGeom>
          <a:solidFill>
            <a:schemeClr val="accent5">
              <a:lumMod val="60000"/>
              <a:lumOff val="40000"/>
            </a:schemeClr>
          </a:solidFill>
          <a:ln w="9525">
            <a:noFill/>
            <a:miter lim="800000"/>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spcBef>
                <a:spcPts val="300"/>
              </a:spcBef>
            </a:pPr>
            <a:r>
              <a:rPr lang="ja-JP" altLang="en-US" sz="1200" dirty="0">
                <a:solidFill>
                  <a:schemeClr val="bg1"/>
                </a:solidFill>
                <a:latin typeface="游明朝" panose="02020400000000000000" pitchFamily="18" charset="-128"/>
                <a:ea typeface="游明朝" panose="02020400000000000000" pitchFamily="18" charset="-128"/>
              </a:rPr>
              <a:t>個人向け学習市場</a:t>
            </a:r>
          </a:p>
        </p:txBody>
      </p:sp>
      <p:sp>
        <p:nvSpPr>
          <p:cNvPr id="30" name="正方形/長方形 29">
            <a:extLst>
              <a:ext uri="{FF2B5EF4-FFF2-40B4-BE49-F238E27FC236}">
                <a16:creationId xmlns:a16="http://schemas.microsoft.com/office/drawing/2014/main" id="{BE63DC38-0150-1EA3-3599-8698DFB6C6C5}"/>
              </a:ext>
            </a:extLst>
          </p:cNvPr>
          <p:cNvSpPr/>
          <p:nvPr/>
        </p:nvSpPr>
        <p:spPr>
          <a:xfrm>
            <a:off x="4521200" y="4894211"/>
            <a:ext cx="7203440" cy="1519151"/>
          </a:xfrm>
          <a:prstGeom prst="rect">
            <a:avLst/>
          </a:prstGeom>
          <a:noFill/>
          <a:ln w="9525">
            <a:noFill/>
            <a:miter lim="800000"/>
          </a:ln>
        </p:spPr>
        <p:style>
          <a:lnRef idx="2">
            <a:schemeClr val="accent1">
              <a:shade val="15000"/>
            </a:schemeClr>
          </a:lnRef>
          <a:fillRef idx="1">
            <a:schemeClr val="accent1"/>
          </a:fillRef>
          <a:effectRef idx="0">
            <a:schemeClr val="accent1"/>
          </a:effectRef>
          <a:fontRef idx="minor">
            <a:schemeClr val="lt1"/>
          </a:fontRef>
        </p:style>
        <p:txBody>
          <a:bodyPr wrap="square" tIns="108000" rtlCol="0" anchor="t"/>
          <a:lstStyle/>
          <a:p>
            <a:pPr marL="171450" indent="-171450">
              <a:spcBef>
                <a:spcPts val="600"/>
              </a:spcBef>
              <a:buClr>
                <a:schemeClr val="accent5"/>
              </a:buClr>
              <a:buFont typeface="Wingdings" panose="05000000000000000000" pitchFamily="2" charset="2"/>
              <a:buChar char="l"/>
            </a:pPr>
            <a:r>
              <a:rPr lang="ja-JP" altLang="en-US" sz="1200" dirty="0">
                <a:solidFill>
                  <a:schemeClr val="tx1"/>
                </a:solidFill>
                <a:latin typeface="游明朝" panose="02020400000000000000" pitchFamily="18" charset="-128"/>
                <a:ea typeface="游明朝" panose="02020400000000000000" pitchFamily="18" charset="-128"/>
              </a:rPr>
              <a:t>学校市場では、</a:t>
            </a:r>
            <a:r>
              <a:rPr lang="en-US" altLang="ja-JP" sz="1200" dirty="0">
                <a:solidFill>
                  <a:schemeClr val="tx1"/>
                </a:solidFill>
                <a:latin typeface="游明朝" panose="02020400000000000000" pitchFamily="18" charset="-128"/>
                <a:ea typeface="游明朝" panose="02020400000000000000" pitchFamily="18" charset="-128"/>
              </a:rPr>
              <a:t>ICT</a:t>
            </a:r>
            <a:r>
              <a:rPr lang="ja-JP" altLang="en-US" sz="1200" dirty="0">
                <a:solidFill>
                  <a:schemeClr val="tx1"/>
                </a:solidFill>
                <a:latin typeface="游明朝" panose="02020400000000000000" pitchFamily="18" charset="-128"/>
                <a:ea typeface="游明朝" panose="02020400000000000000" pitchFamily="18" charset="-128"/>
              </a:rPr>
              <a:t>活用や個別最適化学習への関心が高まり、従来の一斉授業型からデータ活用型教育へと変化が進んでいます。</a:t>
            </a:r>
            <a:endParaRPr lang="en-US" altLang="ja-JP" sz="1200" dirty="0">
              <a:solidFill>
                <a:schemeClr val="tx1"/>
              </a:solidFill>
              <a:latin typeface="游明朝" panose="02020400000000000000" pitchFamily="18" charset="-128"/>
              <a:ea typeface="游明朝" panose="02020400000000000000" pitchFamily="18" charset="-128"/>
            </a:endParaRPr>
          </a:p>
          <a:p>
            <a:pPr marL="171450" indent="-171450">
              <a:spcBef>
                <a:spcPts val="600"/>
              </a:spcBef>
              <a:buClr>
                <a:schemeClr val="accent5"/>
              </a:buClr>
              <a:buFont typeface="Wingdings" panose="05000000000000000000" pitchFamily="2" charset="2"/>
              <a:buChar char="l"/>
            </a:pPr>
            <a:r>
              <a:rPr lang="ja-JP" altLang="en-US" sz="1200" dirty="0">
                <a:solidFill>
                  <a:schemeClr val="tx1"/>
                </a:solidFill>
                <a:latin typeface="游明朝" panose="02020400000000000000" pitchFamily="18" charset="-128"/>
                <a:ea typeface="游明朝" panose="02020400000000000000" pitchFamily="18" charset="-128"/>
              </a:rPr>
              <a:t>導入判断は価格だけでなく、教育効果や運用負担の軽減、サポート体制の充実度が重視されています。</a:t>
            </a:r>
            <a:endParaRPr lang="en-US" altLang="ja-JP" sz="1200" dirty="0">
              <a:solidFill>
                <a:schemeClr val="tx1"/>
              </a:solidFill>
              <a:latin typeface="游明朝" panose="02020400000000000000" pitchFamily="18" charset="-128"/>
              <a:ea typeface="游明朝" panose="02020400000000000000" pitchFamily="18" charset="-128"/>
            </a:endParaRPr>
          </a:p>
          <a:p>
            <a:pPr marL="171450" indent="-171450">
              <a:spcBef>
                <a:spcPts val="600"/>
              </a:spcBef>
              <a:buClr>
                <a:schemeClr val="accent5"/>
              </a:buClr>
              <a:buFont typeface="Wingdings" panose="05000000000000000000" pitchFamily="2" charset="2"/>
              <a:buChar char="l"/>
            </a:pPr>
            <a:r>
              <a:rPr lang="ja-JP" altLang="en-US" sz="1200" dirty="0">
                <a:solidFill>
                  <a:schemeClr val="tx1"/>
                </a:solidFill>
                <a:latin typeface="游明朝" panose="02020400000000000000" pitchFamily="18" charset="-128"/>
                <a:ea typeface="游明朝" panose="02020400000000000000" pitchFamily="18" charset="-128"/>
              </a:rPr>
              <a:t>また、補助金や自治体方針の影響を受けやすく、制度変更に応じた柔軟な提案が求められています。</a:t>
            </a:r>
            <a:endParaRPr lang="ja-JP" altLang="en-US" sz="1200" b="1" u="sng" dirty="0">
              <a:solidFill>
                <a:schemeClr val="tx1"/>
              </a:solidFill>
              <a:latin typeface="游明朝" panose="02020400000000000000" pitchFamily="18" charset="-128"/>
              <a:ea typeface="游明朝" panose="02020400000000000000" pitchFamily="18" charset="-128"/>
            </a:endParaRPr>
          </a:p>
        </p:txBody>
      </p:sp>
      <p:sp>
        <p:nvSpPr>
          <p:cNvPr id="31" name="正方形/長方形 30">
            <a:extLst>
              <a:ext uri="{FF2B5EF4-FFF2-40B4-BE49-F238E27FC236}">
                <a16:creationId xmlns:a16="http://schemas.microsoft.com/office/drawing/2014/main" id="{4EC5FE9E-4CA8-88C8-2858-2219A0E1875A}"/>
              </a:ext>
            </a:extLst>
          </p:cNvPr>
          <p:cNvSpPr/>
          <p:nvPr/>
        </p:nvSpPr>
        <p:spPr>
          <a:xfrm>
            <a:off x="364156" y="4894211"/>
            <a:ext cx="1586564" cy="1519151"/>
          </a:xfrm>
          <a:prstGeom prst="rect">
            <a:avLst/>
          </a:prstGeom>
          <a:solidFill>
            <a:schemeClr val="bg1">
              <a:lumMod val="95000"/>
            </a:schemeClr>
          </a:solidFill>
          <a:ln w="9525">
            <a:noFill/>
            <a:miter lim="800000"/>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spcBef>
                <a:spcPts val="300"/>
              </a:spcBef>
            </a:pPr>
            <a:r>
              <a:rPr lang="ja-JP" altLang="en-US" sz="1200" dirty="0">
                <a:solidFill>
                  <a:schemeClr val="tx1"/>
                </a:solidFill>
                <a:latin typeface="游明朝" panose="02020400000000000000" pitchFamily="18" charset="-128"/>
                <a:ea typeface="游明朝" panose="02020400000000000000" pitchFamily="18" charset="-128"/>
              </a:rPr>
              <a:t>学校向け導入市場</a:t>
            </a:r>
          </a:p>
        </p:txBody>
      </p:sp>
      <p:pic>
        <p:nvPicPr>
          <p:cNvPr id="37" name="図 36" descr="テーブルの周りに集まっている人々&#10;&#10;AI 生成コンテンツは誤りを含む可能性があります。">
            <a:extLst>
              <a:ext uri="{FF2B5EF4-FFF2-40B4-BE49-F238E27FC236}">
                <a16:creationId xmlns:a16="http://schemas.microsoft.com/office/drawing/2014/main" id="{D9B5236A-3D4A-B800-91A8-14E177C2F4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0720" y="4894212"/>
            <a:ext cx="2284436" cy="1519150"/>
          </a:xfrm>
          <a:prstGeom prst="rect">
            <a:avLst/>
          </a:prstGeom>
          <a:ln>
            <a:noFill/>
          </a:ln>
        </p:spPr>
      </p:pic>
      <p:pic>
        <p:nvPicPr>
          <p:cNvPr id="39" name="図 38" descr="ノートパソコンを使っている女性&#10;&#10;AI 生成コンテンツは誤りを含む可能性があります。">
            <a:extLst>
              <a:ext uri="{FF2B5EF4-FFF2-40B4-BE49-F238E27FC236}">
                <a16:creationId xmlns:a16="http://schemas.microsoft.com/office/drawing/2014/main" id="{5AB955CA-EE6D-E5FB-ED98-34945DFFFC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0720" y="3127830"/>
            <a:ext cx="2284436" cy="1519150"/>
          </a:xfrm>
          <a:prstGeom prst="rect">
            <a:avLst/>
          </a:prstGeom>
          <a:ln>
            <a:noFill/>
          </a:ln>
        </p:spPr>
      </p:pic>
      <p:pic>
        <p:nvPicPr>
          <p:cNvPr id="41" name="図 40" descr="机の上のノートパソコンを見ている人たち&#10;&#10;AI 生成コンテンツは誤りを含む可能性があります。">
            <a:extLst>
              <a:ext uri="{FF2B5EF4-FFF2-40B4-BE49-F238E27FC236}">
                <a16:creationId xmlns:a16="http://schemas.microsoft.com/office/drawing/2014/main" id="{0974D8E5-2CEF-EF51-F87D-14EAA4F54F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0720" y="1361452"/>
            <a:ext cx="2284436" cy="1519150"/>
          </a:xfrm>
          <a:prstGeom prst="rect">
            <a:avLst/>
          </a:prstGeom>
          <a:ln>
            <a:noFill/>
          </a:ln>
        </p:spPr>
      </p:pic>
    </p:spTree>
    <p:extLst>
      <p:ext uri="{BB962C8B-B14F-4D97-AF65-F5344CB8AC3E}">
        <p14:creationId xmlns:p14="http://schemas.microsoft.com/office/powerpoint/2010/main" val="1222213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64F34-89AB-5B37-2E42-53116E9033C0}"/>
            </a:ext>
          </a:extLst>
        </p:cNvPr>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A24D783B-E095-43E4-C28E-3055D403DAF0}"/>
              </a:ext>
            </a:extLst>
          </p:cNvPr>
          <p:cNvGrpSpPr/>
          <p:nvPr/>
        </p:nvGrpSpPr>
        <p:grpSpPr>
          <a:xfrm>
            <a:off x="0" y="-2"/>
            <a:ext cx="12192000" cy="6858002"/>
            <a:chOff x="0" y="-2"/>
            <a:chExt cx="12192000" cy="6858002"/>
          </a:xfrm>
        </p:grpSpPr>
        <p:pic>
          <p:nvPicPr>
            <p:cNvPr id="7" name="図 6" descr="食品 が含まれている画像&#10;&#10;AI 生成コンテンツは誤りを含む可能性があります。">
              <a:extLst>
                <a:ext uri="{FF2B5EF4-FFF2-40B4-BE49-F238E27FC236}">
                  <a16:creationId xmlns:a16="http://schemas.microsoft.com/office/drawing/2014/main" id="{1B4108FE-FC85-65FA-51AE-F883FB6D5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 cy="1371602"/>
            </a:xfrm>
            <a:prstGeom prst="rect">
              <a:avLst/>
            </a:prstGeom>
          </p:spPr>
        </p:pic>
        <p:pic>
          <p:nvPicPr>
            <p:cNvPr id="9" name="図 8" descr="タイムライン&#10;&#10;AI 生成コンテンツは誤りを含む可能性があります。">
              <a:extLst>
                <a:ext uri="{FF2B5EF4-FFF2-40B4-BE49-F238E27FC236}">
                  <a16:creationId xmlns:a16="http://schemas.microsoft.com/office/drawing/2014/main" id="{DC808580-3D12-F680-994F-3283B0423B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
              <a:ext cx="2438400" cy="1371602"/>
            </a:xfrm>
            <a:prstGeom prst="rect">
              <a:avLst/>
            </a:prstGeom>
          </p:spPr>
        </p:pic>
        <p:pic>
          <p:nvPicPr>
            <p:cNvPr id="11" name="図 10" descr="人, 男, 写真, 女性 が含まれている画像&#10;&#10;AI 生成コンテンツは誤りを含む可能性があります。">
              <a:extLst>
                <a:ext uri="{FF2B5EF4-FFF2-40B4-BE49-F238E27FC236}">
                  <a16:creationId xmlns:a16="http://schemas.microsoft.com/office/drawing/2014/main" id="{60C11B02-FDE4-C764-37F5-3BAC6E9E61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2"/>
              <a:ext cx="2438400" cy="1371602"/>
            </a:xfrm>
            <a:prstGeom prst="rect">
              <a:avLst/>
            </a:prstGeom>
          </p:spPr>
        </p:pic>
        <p:pic>
          <p:nvPicPr>
            <p:cNvPr id="13" name="図 12" descr="グラフィカル ユーザー インターフェイス, テキスト&#10;&#10;AI 生成コンテンツは誤りを含む可能性があります。">
              <a:extLst>
                <a:ext uri="{FF2B5EF4-FFF2-40B4-BE49-F238E27FC236}">
                  <a16:creationId xmlns:a16="http://schemas.microsoft.com/office/drawing/2014/main" id="{8392EC66-253B-2C21-546A-B915363018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200" y="0"/>
              <a:ext cx="2438400" cy="1371602"/>
            </a:xfrm>
            <a:prstGeom prst="rect">
              <a:avLst/>
            </a:prstGeom>
          </p:spPr>
        </p:pic>
        <p:pic>
          <p:nvPicPr>
            <p:cNvPr id="15" name="図 14" descr="グラフィカル ユーザー インターフェイス, テキスト&#10;&#10;AI 生成コンテンツは誤りを含む可能性があります。">
              <a:extLst>
                <a:ext uri="{FF2B5EF4-FFF2-40B4-BE49-F238E27FC236}">
                  <a16:creationId xmlns:a16="http://schemas.microsoft.com/office/drawing/2014/main" id="{0FEA3D38-004C-7376-E9B8-F63CCAB1C3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53600" y="0"/>
              <a:ext cx="2438400" cy="1371602"/>
            </a:xfrm>
            <a:prstGeom prst="rect">
              <a:avLst/>
            </a:prstGeom>
          </p:spPr>
        </p:pic>
        <p:pic>
          <p:nvPicPr>
            <p:cNvPr id="17" name="図 16" descr="ダイアグラム&#10;&#10;AI 生成コンテンツは誤りを含む可能性があります。">
              <a:extLst>
                <a:ext uri="{FF2B5EF4-FFF2-40B4-BE49-F238E27FC236}">
                  <a16:creationId xmlns:a16="http://schemas.microsoft.com/office/drawing/2014/main" id="{50B46F08-CF99-DA36-8120-2234A70C5B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371600"/>
              <a:ext cx="2438400" cy="1371602"/>
            </a:xfrm>
            <a:prstGeom prst="rect">
              <a:avLst/>
            </a:prstGeom>
          </p:spPr>
        </p:pic>
        <p:pic>
          <p:nvPicPr>
            <p:cNvPr id="19" name="図 18" descr="人, 持つ, 小さい, 座る が含まれている画像&#10;&#10;AI 生成コンテンツは誤りを含む可能性があります。">
              <a:extLst>
                <a:ext uri="{FF2B5EF4-FFF2-40B4-BE49-F238E27FC236}">
                  <a16:creationId xmlns:a16="http://schemas.microsoft.com/office/drawing/2014/main" id="{B3EB6E78-D555-5A02-88E8-B6B94A5615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38400" y="2743202"/>
              <a:ext cx="2438400" cy="1371602"/>
            </a:xfrm>
            <a:prstGeom prst="rect">
              <a:avLst/>
            </a:prstGeom>
          </p:spPr>
        </p:pic>
        <p:pic>
          <p:nvPicPr>
            <p:cNvPr id="21" name="図 20" descr="グラフ&#10;&#10;AI 生成コンテンツは誤りを含む可能性があります。">
              <a:extLst>
                <a:ext uri="{FF2B5EF4-FFF2-40B4-BE49-F238E27FC236}">
                  <a16:creationId xmlns:a16="http://schemas.microsoft.com/office/drawing/2014/main" id="{47328D9F-0FCB-795D-4716-EF69E5DF419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76800" y="2743202"/>
              <a:ext cx="2438400" cy="1371602"/>
            </a:xfrm>
            <a:prstGeom prst="rect">
              <a:avLst/>
            </a:prstGeom>
          </p:spPr>
        </p:pic>
        <p:pic>
          <p:nvPicPr>
            <p:cNvPr id="23" name="図 22" descr="山の中の道路&#10;&#10;AI 生成コンテンツは誤りを含む可能性があります。">
              <a:extLst>
                <a:ext uri="{FF2B5EF4-FFF2-40B4-BE49-F238E27FC236}">
                  <a16:creationId xmlns:a16="http://schemas.microsoft.com/office/drawing/2014/main" id="{CC661F88-B7EC-3264-C72B-C963183AE21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15200" y="2743201"/>
              <a:ext cx="2438400" cy="1371602"/>
            </a:xfrm>
            <a:prstGeom prst="rect">
              <a:avLst/>
            </a:prstGeom>
          </p:spPr>
        </p:pic>
        <p:pic>
          <p:nvPicPr>
            <p:cNvPr id="25" name="図 24" descr="ダイアグラム が含まれている画像&#10;&#10;AI 生成コンテンツは誤りを含む可能性があります。">
              <a:extLst>
                <a:ext uri="{FF2B5EF4-FFF2-40B4-BE49-F238E27FC236}">
                  <a16:creationId xmlns:a16="http://schemas.microsoft.com/office/drawing/2014/main" id="{102A1416-760D-6A85-F0DC-6397426F129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53600" y="2743201"/>
              <a:ext cx="2438400" cy="1371602"/>
            </a:xfrm>
            <a:prstGeom prst="rect">
              <a:avLst/>
            </a:prstGeom>
          </p:spPr>
        </p:pic>
        <p:pic>
          <p:nvPicPr>
            <p:cNvPr id="27" name="図 26" descr="文字と写真のスクリーンショット&#10;&#10;AI 生成コンテンツは誤りを含む可能性があります。">
              <a:extLst>
                <a:ext uri="{FF2B5EF4-FFF2-40B4-BE49-F238E27FC236}">
                  <a16:creationId xmlns:a16="http://schemas.microsoft.com/office/drawing/2014/main" id="{D435D696-8F14-6806-3816-A496B199528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4114801"/>
              <a:ext cx="2438400" cy="1371602"/>
            </a:xfrm>
            <a:prstGeom prst="rect">
              <a:avLst/>
            </a:prstGeom>
          </p:spPr>
        </p:pic>
        <p:pic>
          <p:nvPicPr>
            <p:cNvPr id="30" name="図 29" descr="テキスト&#10;&#10;AI 生成コンテンツは誤りを含む可能性があります。">
              <a:extLst>
                <a:ext uri="{FF2B5EF4-FFF2-40B4-BE49-F238E27FC236}">
                  <a16:creationId xmlns:a16="http://schemas.microsoft.com/office/drawing/2014/main" id="{48C5DB55-C225-3A6B-B72B-C35ECF426A7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38400" y="4114799"/>
              <a:ext cx="2438400" cy="1371602"/>
            </a:xfrm>
            <a:prstGeom prst="rect">
              <a:avLst/>
            </a:prstGeom>
          </p:spPr>
        </p:pic>
        <p:pic>
          <p:nvPicPr>
            <p:cNvPr id="33" name="図 32" descr="グラフィカル ユーザー インターフェイス, アプリケーション&#10;&#10;AI 生成コンテンツは誤りを含む可能性があります。">
              <a:extLst>
                <a:ext uri="{FF2B5EF4-FFF2-40B4-BE49-F238E27FC236}">
                  <a16:creationId xmlns:a16="http://schemas.microsoft.com/office/drawing/2014/main" id="{FD570E2A-AE94-067D-410E-D716FD184E7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76800" y="4114798"/>
              <a:ext cx="2438400" cy="1371602"/>
            </a:xfrm>
            <a:prstGeom prst="rect">
              <a:avLst/>
            </a:prstGeom>
          </p:spPr>
        </p:pic>
        <p:pic>
          <p:nvPicPr>
            <p:cNvPr id="36" name="図 35" descr="グラフィカル ユーザー インターフェイス が含まれている画像&#10;&#10;AI 生成コンテンツは誤りを含む可能性があります。">
              <a:extLst>
                <a:ext uri="{FF2B5EF4-FFF2-40B4-BE49-F238E27FC236}">
                  <a16:creationId xmlns:a16="http://schemas.microsoft.com/office/drawing/2014/main" id="{5E5519E2-677B-8C89-C4B7-653B5816F1F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315200" y="4114797"/>
              <a:ext cx="2438400" cy="1371602"/>
            </a:xfrm>
            <a:prstGeom prst="rect">
              <a:avLst/>
            </a:prstGeom>
          </p:spPr>
        </p:pic>
        <p:pic>
          <p:nvPicPr>
            <p:cNvPr id="40" name="図 39" descr="テーブル, バス, 大きい, 水 が含まれている画像&#10;&#10;AI 生成コンテンツは誤りを含む可能性があります。">
              <a:extLst>
                <a:ext uri="{FF2B5EF4-FFF2-40B4-BE49-F238E27FC236}">
                  <a16:creationId xmlns:a16="http://schemas.microsoft.com/office/drawing/2014/main" id="{4E824AA0-883C-4D17-3836-5D0A60C06B7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753600" y="4114796"/>
              <a:ext cx="2438400" cy="1371602"/>
            </a:xfrm>
            <a:prstGeom prst="rect">
              <a:avLst/>
            </a:prstGeom>
          </p:spPr>
        </p:pic>
        <p:pic>
          <p:nvPicPr>
            <p:cNvPr id="44" name="図 43" descr="グラフィカル ユーザー インターフェイス&#10;&#10;AI 生成コンテンツは誤りを含む可能性があります。">
              <a:extLst>
                <a:ext uri="{FF2B5EF4-FFF2-40B4-BE49-F238E27FC236}">
                  <a16:creationId xmlns:a16="http://schemas.microsoft.com/office/drawing/2014/main" id="{3351C23D-908D-9F12-3106-BCF2F2BC3AB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5486398"/>
              <a:ext cx="2438400" cy="1371602"/>
            </a:xfrm>
            <a:prstGeom prst="rect">
              <a:avLst/>
            </a:prstGeom>
          </p:spPr>
        </p:pic>
        <p:pic>
          <p:nvPicPr>
            <p:cNvPr id="46" name="図 45" descr="人, 男, テーブル, 若い が含まれている画像&#10;&#10;AI 生成コンテンツは誤りを含む可能性があります。">
              <a:extLst>
                <a:ext uri="{FF2B5EF4-FFF2-40B4-BE49-F238E27FC236}">
                  <a16:creationId xmlns:a16="http://schemas.microsoft.com/office/drawing/2014/main" id="{DA5A5BD1-28A8-5581-267F-88D96AD96FC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438400" y="5486393"/>
              <a:ext cx="2438400" cy="1371602"/>
            </a:xfrm>
            <a:prstGeom prst="rect">
              <a:avLst/>
            </a:prstGeom>
          </p:spPr>
        </p:pic>
        <p:pic>
          <p:nvPicPr>
            <p:cNvPr id="48" name="図 47" descr="アイコン&#10;&#10;AI 生成コンテンツは誤りを含む可能性があります。">
              <a:extLst>
                <a:ext uri="{FF2B5EF4-FFF2-40B4-BE49-F238E27FC236}">
                  <a16:creationId xmlns:a16="http://schemas.microsoft.com/office/drawing/2014/main" id="{6F46A2F9-3854-3079-B798-F9AD378409E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876800" y="5486387"/>
              <a:ext cx="2438400" cy="1371602"/>
            </a:xfrm>
            <a:prstGeom prst="rect">
              <a:avLst/>
            </a:prstGeom>
          </p:spPr>
        </p:pic>
        <p:pic>
          <p:nvPicPr>
            <p:cNvPr id="52" name="図 51" descr="グラフィカル ユーザー インターフェイス&#10;&#10;AI 生成コンテンツは誤りを含む可能性があります。">
              <a:extLst>
                <a:ext uri="{FF2B5EF4-FFF2-40B4-BE49-F238E27FC236}">
                  <a16:creationId xmlns:a16="http://schemas.microsoft.com/office/drawing/2014/main" id="{388654BD-B55F-C5FF-FB87-87DD8A276B2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315200" y="5486386"/>
              <a:ext cx="2438400" cy="1371602"/>
            </a:xfrm>
            <a:prstGeom prst="rect">
              <a:avLst/>
            </a:prstGeom>
          </p:spPr>
        </p:pic>
        <p:pic>
          <p:nvPicPr>
            <p:cNvPr id="56" name="図 55"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153C18D6-9324-4722-9D16-2C28F56FFDAC}"/>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753600" y="5486386"/>
              <a:ext cx="2438400" cy="1371602"/>
            </a:xfrm>
            <a:prstGeom prst="rect">
              <a:avLst/>
            </a:prstGeom>
          </p:spPr>
        </p:pic>
        <p:pic>
          <p:nvPicPr>
            <p:cNvPr id="58" name="図 57" descr="テキスト&#10;&#10;AI 生成コンテンツは誤りを含む可能性があります。">
              <a:extLst>
                <a:ext uri="{FF2B5EF4-FFF2-40B4-BE49-F238E27FC236}">
                  <a16:creationId xmlns:a16="http://schemas.microsoft.com/office/drawing/2014/main" id="{861E775D-E286-C874-28CC-DE0452C02EAB}"/>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438400" y="1371597"/>
              <a:ext cx="2438400" cy="1371602"/>
            </a:xfrm>
            <a:prstGeom prst="rect">
              <a:avLst/>
            </a:prstGeom>
          </p:spPr>
        </p:pic>
        <p:pic>
          <p:nvPicPr>
            <p:cNvPr id="62" name="図 61" descr="人, 立つ, 屋内, ポーズ が含まれている画像&#10;&#10;AI 生成コンテンツは誤りを含む可能性があります。">
              <a:extLst>
                <a:ext uri="{FF2B5EF4-FFF2-40B4-BE49-F238E27FC236}">
                  <a16:creationId xmlns:a16="http://schemas.microsoft.com/office/drawing/2014/main" id="{9950C013-8A78-683A-DFBD-D424DA2E62F5}"/>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876800" y="1371596"/>
              <a:ext cx="2438400" cy="1371602"/>
            </a:xfrm>
            <a:prstGeom prst="rect">
              <a:avLst/>
            </a:prstGeom>
          </p:spPr>
        </p:pic>
        <p:pic>
          <p:nvPicPr>
            <p:cNvPr id="66" name="図 65" descr="テキスト, ホワイトボード&#10;&#10;AI 生成コンテンツは誤りを含む可能性があります。">
              <a:extLst>
                <a:ext uri="{FF2B5EF4-FFF2-40B4-BE49-F238E27FC236}">
                  <a16:creationId xmlns:a16="http://schemas.microsoft.com/office/drawing/2014/main" id="{CE6A119D-B830-1EC3-EDCB-AECC7D4D852A}"/>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315200" y="1371580"/>
              <a:ext cx="2438400" cy="1371602"/>
            </a:xfrm>
            <a:prstGeom prst="rect">
              <a:avLst/>
            </a:prstGeom>
          </p:spPr>
        </p:pic>
        <p:pic>
          <p:nvPicPr>
            <p:cNvPr id="69" name="図 68" descr="背景パターン&#10;&#10;AI 生成コンテンツは誤りを含む可能性があります。">
              <a:extLst>
                <a:ext uri="{FF2B5EF4-FFF2-40B4-BE49-F238E27FC236}">
                  <a16:creationId xmlns:a16="http://schemas.microsoft.com/office/drawing/2014/main" id="{17A48FD0-EDB4-2093-1DF3-8FBF7716EFD9}"/>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753600" y="1371580"/>
              <a:ext cx="2438400" cy="1371602"/>
            </a:xfrm>
            <a:prstGeom prst="rect">
              <a:avLst/>
            </a:prstGeom>
          </p:spPr>
        </p:pic>
        <p:pic>
          <p:nvPicPr>
            <p:cNvPr id="72" name="図 71" descr="グラフ, ウォーターフォール図&#10;&#10;AI 生成コンテンツは誤りを含む可能性があります。">
              <a:extLst>
                <a:ext uri="{FF2B5EF4-FFF2-40B4-BE49-F238E27FC236}">
                  <a16:creationId xmlns:a16="http://schemas.microsoft.com/office/drawing/2014/main" id="{533D39EC-406F-5F20-B4C5-9DAC71E86708}"/>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0" y="2743194"/>
              <a:ext cx="2438400" cy="1371602"/>
            </a:xfrm>
            <a:prstGeom prst="rect">
              <a:avLst/>
            </a:prstGeom>
          </p:spPr>
        </p:pic>
        <p:sp>
          <p:nvSpPr>
            <p:cNvPr id="87" name="正方形/長方形 86">
              <a:extLst>
                <a:ext uri="{FF2B5EF4-FFF2-40B4-BE49-F238E27FC236}">
                  <a16:creationId xmlns:a16="http://schemas.microsoft.com/office/drawing/2014/main" id="{F0FF465F-97D4-5D9E-73AB-2FD7EFEBC074}"/>
                </a:ext>
              </a:extLst>
            </p:cNvPr>
            <p:cNvSpPr/>
            <p:nvPr/>
          </p:nvSpPr>
          <p:spPr>
            <a:xfrm>
              <a:off x="0" y="0"/>
              <a:ext cx="12192000" cy="6858000"/>
            </a:xfrm>
            <a:prstGeom prst="rect">
              <a:avLst/>
            </a:prstGeom>
            <a:gradFill flip="none" rotWithShape="1">
              <a:gsLst>
                <a:gs pos="0">
                  <a:srgbClr val="1F915B">
                    <a:lumMod val="70000"/>
                    <a:alpha val="80000"/>
                  </a:srgbClr>
                </a:gs>
                <a:gs pos="100000">
                  <a:schemeClr val="tx1">
                    <a:alpha val="9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endParaRPr kumimoji="1" lang="ja-JP" altLang="en-US" dirty="0">
                <a:solidFill>
                  <a:schemeClr val="bg1"/>
                </a:solidFill>
                <a:latin typeface="+mn-ea"/>
              </a:endParaRPr>
            </a:p>
          </p:txBody>
        </p:sp>
        <p:sp>
          <p:nvSpPr>
            <p:cNvPr id="95" name="正方形/長方形 94">
              <a:extLst>
                <a:ext uri="{FF2B5EF4-FFF2-40B4-BE49-F238E27FC236}">
                  <a16:creationId xmlns:a16="http://schemas.microsoft.com/office/drawing/2014/main" id="{D7C1DBEB-DC33-54A5-F030-952866F57816}"/>
                </a:ext>
              </a:extLst>
            </p:cNvPr>
            <p:cNvSpPr/>
            <p:nvPr/>
          </p:nvSpPr>
          <p:spPr>
            <a:xfrm>
              <a:off x="647007" y="519162"/>
              <a:ext cx="10897986" cy="5161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2800" b="1" dirty="0">
                  <a:solidFill>
                    <a:schemeClr val="bg1"/>
                  </a:solidFill>
                  <a:latin typeface="+mn-ea"/>
                </a:rPr>
                <a:t>テンプレートをダウンロードいただき、ありがとうございました！</a:t>
              </a:r>
            </a:p>
          </p:txBody>
        </p:sp>
        <p:sp>
          <p:nvSpPr>
            <p:cNvPr id="99" name="四角形: 角を丸くする 98">
              <a:extLst>
                <a:ext uri="{FF2B5EF4-FFF2-40B4-BE49-F238E27FC236}">
                  <a16:creationId xmlns:a16="http://schemas.microsoft.com/office/drawing/2014/main" id="{6B182326-7CD2-5DD5-CA51-CE902D46E056}"/>
                </a:ext>
              </a:extLst>
            </p:cNvPr>
            <p:cNvSpPr/>
            <p:nvPr/>
          </p:nvSpPr>
          <p:spPr>
            <a:xfrm>
              <a:off x="1491916" y="1540440"/>
              <a:ext cx="6802125" cy="540177"/>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2400" b="1" dirty="0">
                  <a:solidFill>
                    <a:srgbClr val="145D3A"/>
                  </a:solidFill>
                  <a:latin typeface="+mn-ea"/>
                </a:rPr>
                <a:t>自分一人で資料を作る</a:t>
              </a:r>
              <a:r>
                <a:rPr lang="ja-JP" altLang="en-US" sz="2400" b="1" dirty="0">
                  <a:solidFill>
                    <a:srgbClr val="145D3A"/>
                  </a:solidFill>
                  <a:latin typeface="+mn-ea"/>
                </a:rPr>
                <a:t>のはムズカシイ（汗）</a:t>
              </a:r>
              <a:endParaRPr kumimoji="1" lang="ja-JP" altLang="en-US" sz="2400" b="1" dirty="0">
                <a:solidFill>
                  <a:srgbClr val="145D3A"/>
                </a:solidFill>
                <a:latin typeface="+mn-ea"/>
              </a:endParaRPr>
            </a:p>
          </p:txBody>
        </p:sp>
        <p:sp>
          <p:nvSpPr>
            <p:cNvPr id="100" name="正方形/長方形 99">
              <a:extLst>
                <a:ext uri="{FF2B5EF4-FFF2-40B4-BE49-F238E27FC236}">
                  <a16:creationId xmlns:a16="http://schemas.microsoft.com/office/drawing/2014/main" id="{31BFEFE4-48D7-DCB5-F4CF-AC75CB6A13AC}"/>
                </a:ext>
              </a:extLst>
            </p:cNvPr>
            <p:cNvSpPr/>
            <p:nvPr/>
          </p:nvSpPr>
          <p:spPr>
            <a:xfrm>
              <a:off x="8415016" y="1540440"/>
              <a:ext cx="1770611" cy="5401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2400" b="1" dirty="0">
                  <a:solidFill>
                    <a:schemeClr val="bg1"/>
                  </a:solidFill>
                  <a:latin typeface="+mn-ea"/>
                </a:rPr>
                <a:t>と思ったら</a:t>
              </a:r>
            </a:p>
          </p:txBody>
        </p:sp>
        <p:sp>
          <p:nvSpPr>
            <p:cNvPr id="101" name="正方形/長方形 100">
              <a:extLst>
                <a:ext uri="{FF2B5EF4-FFF2-40B4-BE49-F238E27FC236}">
                  <a16:creationId xmlns:a16="http://schemas.microsoft.com/office/drawing/2014/main" id="{22E3F6B5-6A76-6D71-5A01-0042A7AF8E98}"/>
                </a:ext>
              </a:extLst>
            </p:cNvPr>
            <p:cNvSpPr/>
            <p:nvPr/>
          </p:nvSpPr>
          <p:spPr>
            <a:xfrm>
              <a:off x="5732515" y="2305523"/>
              <a:ext cx="5664864" cy="5401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2400" b="1" dirty="0">
                  <a:solidFill>
                    <a:schemeClr val="bg1"/>
                  </a:solidFill>
                  <a:latin typeface="+mn-ea"/>
                </a:rPr>
                <a:t>と一緒に作りましょう</a:t>
              </a:r>
              <a:r>
                <a:rPr kumimoji="1" lang="ja-JP" altLang="en-US" b="1" dirty="0">
                  <a:solidFill>
                    <a:schemeClr val="bg1"/>
                  </a:solidFill>
                  <a:latin typeface="+mn-ea"/>
                </a:rPr>
                <a:t>（</a:t>
              </a:r>
              <a:r>
                <a:rPr kumimoji="1" lang="en-US" altLang="ja-JP" b="1" dirty="0">
                  <a:solidFill>
                    <a:schemeClr val="bg1"/>
                  </a:solidFill>
                  <a:latin typeface="+mn-ea"/>
                </a:rPr>
                <a:t>1</a:t>
              </a:r>
              <a:r>
                <a:rPr kumimoji="1" lang="ja-JP" altLang="en-US" b="1" dirty="0">
                  <a:solidFill>
                    <a:schemeClr val="bg1"/>
                  </a:solidFill>
                  <a:latin typeface="+mn-ea"/>
                </a:rPr>
                <a:t>スライド</a:t>
              </a:r>
              <a:r>
                <a:rPr kumimoji="1" lang="en-US" altLang="ja-JP" b="1" dirty="0">
                  <a:solidFill>
                    <a:schemeClr val="bg1"/>
                  </a:solidFill>
                  <a:latin typeface="+mn-ea"/>
                </a:rPr>
                <a:t>3,000</a:t>
              </a:r>
              <a:r>
                <a:rPr kumimoji="1" lang="ja-JP" altLang="en-US" b="1" dirty="0">
                  <a:solidFill>
                    <a:schemeClr val="bg1"/>
                  </a:solidFill>
                  <a:latin typeface="+mn-ea"/>
                </a:rPr>
                <a:t>円～）</a:t>
              </a:r>
            </a:p>
          </p:txBody>
        </p:sp>
        <p:sp>
          <p:nvSpPr>
            <p:cNvPr id="102" name="正方形/長方形 101">
              <a:extLst>
                <a:ext uri="{FF2B5EF4-FFF2-40B4-BE49-F238E27FC236}">
                  <a16:creationId xmlns:a16="http://schemas.microsoft.com/office/drawing/2014/main" id="{B34D0F0F-44BD-4087-3E8B-8454991DE442}"/>
                </a:ext>
              </a:extLst>
            </p:cNvPr>
            <p:cNvSpPr/>
            <p:nvPr/>
          </p:nvSpPr>
          <p:spPr>
            <a:xfrm>
              <a:off x="794621" y="2305523"/>
              <a:ext cx="4737380" cy="540177"/>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lang="en-US" altLang="ja-JP" sz="2400" b="1" dirty="0">
                  <a:solidFill>
                    <a:schemeClr val="bg1"/>
                  </a:solidFill>
                  <a:latin typeface="+mn-ea"/>
                </a:rPr>
                <a:t>Business Jungle </a:t>
              </a:r>
              <a:r>
                <a:rPr lang="ja-JP" altLang="en-US" sz="2400" b="1" dirty="0">
                  <a:solidFill>
                    <a:schemeClr val="bg1"/>
                  </a:solidFill>
                  <a:latin typeface="+mn-ea"/>
                </a:rPr>
                <a:t>資料作成　　</a:t>
              </a:r>
            </a:p>
          </p:txBody>
        </p:sp>
        <p:sp>
          <p:nvSpPr>
            <p:cNvPr id="116" name="楕円 115">
              <a:extLst>
                <a:ext uri="{FF2B5EF4-FFF2-40B4-BE49-F238E27FC236}">
                  <a16:creationId xmlns:a16="http://schemas.microsoft.com/office/drawing/2014/main" id="{CFB4B6C4-E9F0-05AC-A13C-E9EAAD0162AB}"/>
                </a:ext>
              </a:extLst>
            </p:cNvPr>
            <p:cNvSpPr/>
            <p:nvPr/>
          </p:nvSpPr>
          <p:spPr>
            <a:xfrm>
              <a:off x="5022217" y="2448579"/>
              <a:ext cx="216378" cy="216378"/>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endParaRPr lang="ja-JP" altLang="en-US" sz="2400" b="1" dirty="0">
                <a:solidFill>
                  <a:schemeClr val="bg1"/>
                </a:solidFill>
                <a:latin typeface="+mn-ea"/>
              </a:endParaRPr>
            </a:p>
          </p:txBody>
        </p:sp>
        <p:cxnSp>
          <p:nvCxnSpPr>
            <p:cNvPr id="117" name="直線矢印コネクタ 116">
              <a:extLst>
                <a:ext uri="{FF2B5EF4-FFF2-40B4-BE49-F238E27FC236}">
                  <a16:creationId xmlns:a16="http://schemas.microsoft.com/office/drawing/2014/main" id="{21D2FC49-0123-B8F1-DB2A-A13244D6D901}"/>
                </a:ext>
              </a:extLst>
            </p:cNvPr>
            <p:cNvCxnSpPr>
              <a:cxnSpLocks/>
              <a:stCxn id="116" idx="5"/>
            </p:cNvCxnSpPr>
            <p:nvPr/>
          </p:nvCxnSpPr>
          <p:spPr>
            <a:xfrm>
              <a:off x="5206907" y="2633269"/>
              <a:ext cx="64154" cy="69374"/>
            </a:xfrm>
            <a:prstGeom prst="straightConnector1">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6" name="グループ化 5">
              <a:extLst>
                <a:ext uri="{FF2B5EF4-FFF2-40B4-BE49-F238E27FC236}">
                  <a16:creationId xmlns:a16="http://schemas.microsoft.com/office/drawing/2014/main" id="{42C68696-0DF6-AC04-BEA6-EDA3433F8ED7}"/>
                </a:ext>
              </a:extLst>
            </p:cNvPr>
            <p:cNvGrpSpPr/>
            <p:nvPr/>
          </p:nvGrpSpPr>
          <p:grpSpPr>
            <a:xfrm>
              <a:off x="1595808" y="3705691"/>
              <a:ext cx="9000384" cy="2725122"/>
              <a:chOff x="1841306" y="3705691"/>
              <a:chExt cx="9000384" cy="2725122"/>
            </a:xfrm>
          </p:grpSpPr>
          <p:grpSp>
            <p:nvGrpSpPr>
              <p:cNvPr id="4" name="グループ化 3">
                <a:extLst>
                  <a:ext uri="{FF2B5EF4-FFF2-40B4-BE49-F238E27FC236}">
                    <a16:creationId xmlns:a16="http://schemas.microsoft.com/office/drawing/2014/main" id="{E843FD5F-3E0D-8B2B-EB83-723386C50CA5}"/>
                  </a:ext>
                </a:extLst>
              </p:cNvPr>
              <p:cNvGrpSpPr/>
              <p:nvPr/>
            </p:nvGrpSpPr>
            <p:grpSpPr>
              <a:xfrm>
                <a:off x="1841306" y="3705691"/>
                <a:ext cx="4201645" cy="2725122"/>
                <a:chOff x="2032290" y="3829560"/>
                <a:chExt cx="3819677" cy="2477384"/>
              </a:xfrm>
            </p:grpSpPr>
            <p:sp>
              <p:nvSpPr>
                <p:cNvPr id="145" name="正方形/長方形 144">
                  <a:extLst>
                    <a:ext uri="{FF2B5EF4-FFF2-40B4-BE49-F238E27FC236}">
                      <a16:creationId xmlns:a16="http://schemas.microsoft.com/office/drawing/2014/main" id="{799D05BF-B7AF-CD6A-9AC3-83EC52E7788F}"/>
                    </a:ext>
                  </a:extLst>
                </p:cNvPr>
                <p:cNvSpPr/>
                <p:nvPr/>
              </p:nvSpPr>
              <p:spPr>
                <a:xfrm>
                  <a:off x="2205911" y="4226034"/>
                  <a:ext cx="3472434" cy="3204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1600" b="1" dirty="0">
                      <a:solidFill>
                        <a:schemeClr val="bg1"/>
                      </a:solidFill>
                      <a:latin typeface="+mn-ea"/>
                    </a:rPr>
                    <a:t>サービス紹介資料をダウンロードする</a:t>
                  </a:r>
                </a:p>
              </p:txBody>
            </p:sp>
            <p:sp>
              <p:nvSpPr>
                <p:cNvPr id="146" name="正方形/長方形 145">
                  <a:extLst>
                    <a:ext uri="{FF2B5EF4-FFF2-40B4-BE49-F238E27FC236}">
                      <a16:creationId xmlns:a16="http://schemas.microsoft.com/office/drawing/2014/main" id="{B3477912-2AC5-E746-09B8-F16D9ADDB2AE}"/>
                    </a:ext>
                  </a:extLst>
                </p:cNvPr>
                <p:cNvSpPr/>
                <p:nvPr/>
              </p:nvSpPr>
              <p:spPr>
                <a:xfrm>
                  <a:off x="2032290" y="5880369"/>
                  <a:ext cx="3819677" cy="4265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spcBef>
                      <a:spcPts val="1200"/>
                    </a:spcBef>
                  </a:pPr>
                  <a:r>
                    <a:rPr lang="en-US" altLang="ja-JP" sz="1600" dirty="0">
                      <a:solidFill>
                        <a:schemeClr val="bg1"/>
                      </a:solidFill>
                      <a:latin typeface="+mn-ea"/>
                      <a:hlinkClick r:id="rId27">
                        <a:extLst>
                          <a:ext uri="{A12FA001-AC4F-418D-AE19-62706E023703}">
                            <ahyp:hlinkClr xmlns:ahyp="http://schemas.microsoft.com/office/drawing/2018/hyperlinkcolor" val="tx"/>
                          </a:ext>
                        </a:extLst>
                      </a:hlinkClick>
                    </a:rPr>
                    <a:t>https://business-jungle.com/material/download-material/</a:t>
                  </a:r>
                  <a:endParaRPr lang="en-US" altLang="ja-JP" sz="1600" dirty="0">
                    <a:solidFill>
                      <a:schemeClr val="bg1"/>
                    </a:solidFill>
                    <a:latin typeface="+mn-ea"/>
                  </a:endParaRPr>
                </a:p>
              </p:txBody>
            </p:sp>
            <p:sp>
              <p:nvSpPr>
                <p:cNvPr id="148" name="正方形/長方形 147">
                  <a:extLst>
                    <a:ext uri="{FF2B5EF4-FFF2-40B4-BE49-F238E27FC236}">
                      <a16:creationId xmlns:a16="http://schemas.microsoft.com/office/drawing/2014/main" id="{09F4A81C-7627-7118-B398-3F5EA712B884}"/>
                    </a:ext>
                  </a:extLst>
                </p:cNvPr>
                <p:cNvSpPr/>
                <p:nvPr/>
              </p:nvSpPr>
              <p:spPr>
                <a:xfrm>
                  <a:off x="2205911" y="3829560"/>
                  <a:ext cx="3472434" cy="32049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lang="ja-JP" altLang="en-US" sz="1600" dirty="0">
                      <a:solidFill>
                        <a:schemeClr val="bg1"/>
                      </a:solidFill>
                      <a:latin typeface="+mn-ea"/>
                    </a:rPr>
                    <a:t>そもそも</a:t>
                  </a:r>
                  <a:r>
                    <a:rPr lang="en-US" altLang="ja-JP" sz="1600" dirty="0">
                      <a:solidFill>
                        <a:schemeClr val="bg1"/>
                      </a:solidFill>
                      <a:latin typeface="+mn-ea"/>
                    </a:rPr>
                    <a:t>Business</a:t>
                  </a:r>
                  <a:r>
                    <a:rPr lang="ja-JP" altLang="en-US" sz="1600" dirty="0">
                      <a:solidFill>
                        <a:schemeClr val="bg1"/>
                      </a:solidFill>
                      <a:latin typeface="+mn-ea"/>
                    </a:rPr>
                    <a:t> </a:t>
                  </a:r>
                  <a:r>
                    <a:rPr lang="en-US" altLang="ja-JP" sz="1600" dirty="0">
                      <a:solidFill>
                        <a:schemeClr val="bg1"/>
                      </a:solidFill>
                      <a:latin typeface="+mn-ea"/>
                    </a:rPr>
                    <a:t>Jungle</a:t>
                  </a:r>
                  <a:r>
                    <a:rPr lang="ja-JP" altLang="en-US" sz="1600" dirty="0">
                      <a:solidFill>
                        <a:schemeClr val="bg1"/>
                      </a:solidFill>
                      <a:latin typeface="+mn-ea"/>
                    </a:rPr>
                    <a:t>って何者！？</a:t>
                  </a:r>
                </a:p>
              </p:txBody>
            </p:sp>
            <p:pic>
              <p:nvPicPr>
                <p:cNvPr id="159" name="図 158" descr="QR コード&#10;&#10;AI 生成コンテンツは誤りを含む可能性があります。">
                  <a:extLst>
                    <a:ext uri="{FF2B5EF4-FFF2-40B4-BE49-F238E27FC236}">
                      <a16:creationId xmlns:a16="http://schemas.microsoft.com/office/drawing/2014/main" id="{F87DBD82-2057-8CBA-8437-833F63BB608F}"/>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478766" y="4695534"/>
                  <a:ext cx="926725" cy="926725"/>
                </a:xfrm>
                <a:prstGeom prst="rect">
                  <a:avLst/>
                </a:prstGeom>
              </p:spPr>
            </p:pic>
          </p:grpSp>
          <p:grpSp>
            <p:nvGrpSpPr>
              <p:cNvPr id="5" name="グループ化 4">
                <a:extLst>
                  <a:ext uri="{FF2B5EF4-FFF2-40B4-BE49-F238E27FC236}">
                    <a16:creationId xmlns:a16="http://schemas.microsoft.com/office/drawing/2014/main" id="{56991C44-E270-610B-A21E-B8967A2944F9}"/>
                  </a:ext>
                </a:extLst>
              </p:cNvPr>
              <p:cNvGrpSpPr/>
              <p:nvPr/>
            </p:nvGrpSpPr>
            <p:grpSpPr>
              <a:xfrm>
                <a:off x="6640045" y="3705691"/>
                <a:ext cx="4201645" cy="2725122"/>
                <a:chOff x="6340033" y="3829560"/>
                <a:chExt cx="3819677" cy="2477384"/>
              </a:xfrm>
            </p:grpSpPr>
            <p:sp>
              <p:nvSpPr>
                <p:cNvPr id="140" name="正方形/長方形 139">
                  <a:extLst>
                    <a:ext uri="{FF2B5EF4-FFF2-40B4-BE49-F238E27FC236}">
                      <a16:creationId xmlns:a16="http://schemas.microsoft.com/office/drawing/2014/main" id="{23FF4B30-7963-19D1-FB88-7F7DC8CF553C}"/>
                    </a:ext>
                  </a:extLst>
                </p:cNvPr>
                <p:cNvSpPr/>
                <p:nvPr/>
              </p:nvSpPr>
              <p:spPr>
                <a:xfrm>
                  <a:off x="6513654" y="4226034"/>
                  <a:ext cx="3472434" cy="3204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1600" b="1" dirty="0">
                      <a:solidFill>
                        <a:schemeClr val="bg1"/>
                      </a:solidFill>
                      <a:latin typeface="+mn-ea"/>
                    </a:rPr>
                    <a:t>お見積もり</a:t>
                  </a:r>
                  <a:r>
                    <a:rPr kumimoji="1" lang="en-US" altLang="ja-JP" sz="1600" b="1" dirty="0">
                      <a:solidFill>
                        <a:schemeClr val="bg1"/>
                      </a:solidFill>
                      <a:latin typeface="+mn-ea"/>
                    </a:rPr>
                    <a:t>/</a:t>
                  </a:r>
                  <a:r>
                    <a:rPr kumimoji="1" lang="ja-JP" altLang="en-US" sz="1600" b="1" dirty="0">
                      <a:solidFill>
                        <a:schemeClr val="bg1"/>
                      </a:solidFill>
                      <a:latin typeface="+mn-ea"/>
                    </a:rPr>
                    <a:t>サンプル作成を依頼する</a:t>
                  </a:r>
                </a:p>
              </p:txBody>
            </p:sp>
            <p:sp>
              <p:nvSpPr>
                <p:cNvPr id="141" name="正方形/長方形 140">
                  <a:extLst>
                    <a:ext uri="{FF2B5EF4-FFF2-40B4-BE49-F238E27FC236}">
                      <a16:creationId xmlns:a16="http://schemas.microsoft.com/office/drawing/2014/main" id="{B3CC0CE7-C408-0391-C899-FEA766621294}"/>
                    </a:ext>
                  </a:extLst>
                </p:cNvPr>
                <p:cNvSpPr/>
                <p:nvPr/>
              </p:nvSpPr>
              <p:spPr>
                <a:xfrm>
                  <a:off x="6340033" y="5880369"/>
                  <a:ext cx="3819677" cy="4265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spcBef>
                      <a:spcPts val="1200"/>
                    </a:spcBef>
                  </a:pPr>
                  <a:r>
                    <a:rPr lang="en-US" altLang="ja-JP" sz="1600" dirty="0">
                      <a:solidFill>
                        <a:schemeClr val="bg1"/>
                      </a:solidFill>
                      <a:latin typeface="+mn-ea"/>
                      <a:hlinkClick r:id="rId29">
                        <a:extLst>
                          <a:ext uri="{A12FA001-AC4F-418D-AE19-62706E023703}">
                            <ahyp:hlinkClr xmlns:ahyp="http://schemas.microsoft.com/office/drawing/2018/hyperlinkcolor" val="tx"/>
                          </a:ext>
                        </a:extLst>
                      </a:hlinkClick>
                    </a:rPr>
                    <a:t>https://business-jungle.com/material/sample-material/</a:t>
                  </a:r>
                  <a:endParaRPr kumimoji="1" lang="ja-JP" altLang="en-US" sz="1600" dirty="0">
                    <a:solidFill>
                      <a:schemeClr val="bg1"/>
                    </a:solidFill>
                    <a:latin typeface="+mn-ea"/>
                  </a:endParaRPr>
                </a:p>
              </p:txBody>
            </p:sp>
            <p:sp>
              <p:nvSpPr>
                <p:cNvPr id="143" name="正方形/長方形 142">
                  <a:extLst>
                    <a:ext uri="{FF2B5EF4-FFF2-40B4-BE49-F238E27FC236}">
                      <a16:creationId xmlns:a16="http://schemas.microsoft.com/office/drawing/2014/main" id="{22372699-2132-0236-3DE2-EF49FC8BAE7D}"/>
                    </a:ext>
                  </a:extLst>
                </p:cNvPr>
                <p:cNvSpPr/>
                <p:nvPr/>
              </p:nvSpPr>
              <p:spPr>
                <a:xfrm>
                  <a:off x="6513654" y="3829560"/>
                  <a:ext cx="3472434" cy="32049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1600" dirty="0">
                      <a:solidFill>
                        <a:schemeClr val="bg1"/>
                      </a:solidFill>
                      <a:latin typeface="+mn-ea"/>
                    </a:rPr>
                    <a:t>さて、価格と品質はどんな感じだい？</a:t>
                  </a:r>
                </a:p>
              </p:txBody>
            </p:sp>
            <p:pic>
              <p:nvPicPr>
                <p:cNvPr id="161" name="図 160" descr="QR コード&#10;&#10;AI 生成コンテンツは誤りを含む可能性があります。">
                  <a:extLst>
                    <a:ext uri="{FF2B5EF4-FFF2-40B4-BE49-F238E27FC236}">
                      <a16:creationId xmlns:a16="http://schemas.microsoft.com/office/drawing/2014/main" id="{60478842-1932-A701-EDAC-595D99B74EDF}"/>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786509" y="4693527"/>
                  <a:ext cx="926725" cy="926725"/>
                </a:xfrm>
                <a:prstGeom prst="rect">
                  <a:avLst/>
                </a:prstGeom>
              </p:spPr>
            </p:pic>
          </p:grpSp>
        </p:grpSp>
        <p:grpSp>
          <p:nvGrpSpPr>
            <p:cNvPr id="14" name="グループ化 13">
              <a:extLst>
                <a:ext uri="{FF2B5EF4-FFF2-40B4-BE49-F238E27FC236}">
                  <a16:creationId xmlns:a16="http://schemas.microsoft.com/office/drawing/2014/main" id="{C7767A64-5A6E-8ED5-5608-D87BD9F5AAAA}"/>
                </a:ext>
              </a:extLst>
            </p:cNvPr>
            <p:cNvGrpSpPr/>
            <p:nvPr/>
          </p:nvGrpSpPr>
          <p:grpSpPr>
            <a:xfrm>
              <a:off x="8178350" y="1173904"/>
              <a:ext cx="356050" cy="321002"/>
              <a:chOff x="8122417" y="1154643"/>
              <a:chExt cx="356050" cy="321002"/>
            </a:xfrm>
          </p:grpSpPr>
          <p:sp>
            <p:nvSpPr>
              <p:cNvPr id="10" name="涙形 9">
                <a:extLst>
                  <a:ext uri="{FF2B5EF4-FFF2-40B4-BE49-F238E27FC236}">
                    <a16:creationId xmlns:a16="http://schemas.microsoft.com/office/drawing/2014/main" id="{253AA95E-865E-11B3-DD22-BE39ADB11821}"/>
                  </a:ext>
                </a:extLst>
              </p:cNvPr>
              <p:cNvSpPr/>
              <p:nvPr/>
            </p:nvSpPr>
            <p:spPr>
              <a:xfrm rot="9900000">
                <a:off x="8122417" y="1154643"/>
                <a:ext cx="164463" cy="164463"/>
              </a:xfrm>
              <a:prstGeom prst="teardrop">
                <a:avLst>
                  <a:gd name="adj" fmla="val 20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涙形 11">
                <a:extLst>
                  <a:ext uri="{FF2B5EF4-FFF2-40B4-BE49-F238E27FC236}">
                    <a16:creationId xmlns:a16="http://schemas.microsoft.com/office/drawing/2014/main" id="{6BD6186C-CB0B-41CA-9821-56E7A3FEB289}"/>
                  </a:ext>
                </a:extLst>
              </p:cNvPr>
              <p:cNvSpPr/>
              <p:nvPr/>
            </p:nvSpPr>
            <p:spPr>
              <a:xfrm rot="11700000">
                <a:off x="8314004" y="1311182"/>
                <a:ext cx="164463" cy="164463"/>
              </a:xfrm>
              <a:prstGeom prst="teardrop">
                <a:avLst>
                  <a:gd name="adj" fmla="val 20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179777294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fd60cc4-70c0-4043-81e8-97be71ffa410">
      <Terms xmlns="http://schemas.microsoft.com/office/infopath/2007/PartnerControls"/>
    </lcf76f155ced4ddcb4097134ff3c332f>
    <TaxCatchAll xmlns="1bf6ce71-f2af-4399-804e-8773bbe322f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C41C3E266D40784080AE7FC7FC3CF127" ma:contentTypeVersion="14" ma:contentTypeDescription="新しいドキュメントを作成します。" ma:contentTypeScope="" ma:versionID="75c7c3f1ea8c28eb2d2c96c6d94c3823">
  <xsd:schema xmlns:xsd="http://www.w3.org/2001/XMLSchema" xmlns:xs="http://www.w3.org/2001/XMLSchema" xmlns:p="http://schemas.microsoft.com/office/2006/metadata/properties" xmlns:ns2="ffd60cc4-70c0-4043-81e8-97be71ffa410" xmlns:ns3="1bf6ce71-f2af-4399-804e-8773bbe322f2" targetNamespace="http://schemas.microsoft.com/office/2006/metadata/properties" ma:root="true" ma:fieldsID="be19b96d4d9679c16e74a1bc78cf10a1" ns2:_="" ns3:_="">
    <xsd:import namespace="ffd60cc4-70c0-4043-81e8-97be71ffa410"/>
    <xsd:import namespace="1bf6ce71-f2af-4399-804e-8773bbe322f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d60cc4-70c0-4043-81e8-97be71ffa4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e11d2887-7d44-46f2-be60-af6bd70e5d54"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f6ce71-f2af-4399-804e-8773bbe322f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9ffa11d1-c12e-4afe-8e86-e16f823e0944}" ma:internalName="TaxCatchAll" ma:showField="CatchAllData" ma:web="1bf6ce71-f2af-4399-804e-8773bbe322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DA9FB9-6363-47BF-9C3B-90ACB0E8D22F}">
  <ds:schemaRefs>
    <ds:schemaRef ds:uri="http://schemas.microsoft.com/sharepoint/v3/contenttype/forms"/>
  </ds:schemaRefs>
</ds:datastoreItem>
</file>

<file path=customXml/itemProps2.xml><?xml version="1.0" encoding="utf-8"?>
<ds:datastoreItem xmlns:ds="http://schemas.openxmlformats.org/officeDocument/2006/customXml" ds:itemID="{C38FE269-A7A8-4206-9C41-5DE4916A6645}">
  <ds:schemaRefs>
    <ds:schemaRef ds:uri="http://schemas.microsoft.com/office/2006/metadata/properties"/>
    <ds:schemaRef ds:uri="http://schemas.microsoft.com/office/infopath/2007/PartnerControls"/>
    <ds:schemaRef ds:uri="ffd60cc4-70c0-4043-81e8-97be71ffa410"/>
    <ds:schemaRef ds:uri="1bf6ce71-f2af-4399-804e-8773bbe322f2"/>
  </ds:schemaRefs>
</ds:datastoreItem>
</file>

<file path=customXml/itemProps3.xml><?xml version="1.0" encoding="utf-8"?>
<ds:datastoreItem xmlns:ds="http://schemas.openxmlformats.org/officeDocument/2006/customXml" ds:itemID="{6C6AE323-8390-4798-BEA5-4B6468D51D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d60cc4-70c0-4043-81e8-97be71ffa410"/>
    <ds:schemaRef ds:uri="1bf6ce71-f2af-4399-804e-8773bbe322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1985</TotalTime>
  <Words>358</Words>
  <Application>Microsoft Office PowerPoint</Application>
  <PresentationFormat>ワイド画面</PresentationFormat>
  <Paragraphs>25</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游ゴシック</vt:lpstr>
      <vt:lpstr>游ゴシック Light</vt:lpstr>
      <vt:lpstr>游明朝</vt:lpstr>
      <vt:lpstr>Arial</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松浦</dc:creator>
  <cp:lastModifiedBy>松浦</cp:lastModifiedBy>
  <cp:revision>15</cp:revision>
  <dcterms:created xsi:type="dcterms:W3CDTF">2026-02-02T01:58:36Z</dcterms:created>
  <dcterms:modified xsi:type="dcterms:W3CDTF">2026-02-16T13:05:30Z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0x010100C41C3E266D40784080AE7FC7FC3CF127</vt:lpwstr>
  </property>
  <property fmtid="{D5CDD505-2E9C-101B-9397-08002B2CF9AE}" pid="3" name="MediaServiceImageTags">
    <vt:lpwstr/>
  </property>
</Properties>
</file>