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61"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F9F9"/>
    <a:srgbClr val="1924FF"/>
    <a:srgbClr val="77BF3F"/>
    <a:srgbClr val="FAC60A"/>
    <a:srgbClr val="46CBE1"/>
    <a:srgbClr val="00D0A8"/>
    <a:srgbClr val="99FFCC"/>
    <a:srgbClr val="FDF8ED"/>
    <a:srgbClr val="9A0000"/>
    <a:srgbClr val="FFFF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2EC7AC-C94A-4F4C-B127-4914408F9707}" v="201" dt="2026-02-16T13:01:09.0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16T13:05:47.232" v="21589" actId="47"/>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16T13:05:45.975" v="21588" actId="47"/>
        <pc:sldMkLst>
          <pc:docMk/>
          <pc:sldMk cId="2861357872" sldId="6057"/>
        </pc:sldMkLst>
        <pc:spChg chg="add del mod topLvl">
          <ac:chgData name="松浦英宗" userId="9b03fd3a-662f-49ff-9af1-1b93cf7aab22" providerId="ADAL" clId="{56E9DFAE-DDAD-4FCA-8AED-56B2D15DB479}" dt="2026-02-16T04:37:58.272" v="20124" actId="478"/>
          <ac:spMkLst>
            <pc:docMk/>
            <pc:sldMk cId="2861357872" sldId="6057"/>
            <ac:spMk id="2" creationId="{B2BC2440-CAED-002C-573B-17272FAB475C}"/>
          </ac:spMkLst>
        </pc:spChg>
        <pc:spChg chg="add del mod">
          <ac:chgData name="松浦英宗" userId="9b03fd3a-662f-49ff-9af1-1b93cf7aab22" providerId="ADAL" clId="{56E9DFAE-DDAD-4FCA-8AED-56B2D15DB479}" dt="2026-02-16T12:13:57.996" v="20187" actId="478"/>
          <ac:spMkLst>
            <pc:docMk/>
            <pc:sldMk cId="2861357872" sldId="6057"/>
            <ac:spMk id="3" creationId="{90E247C7-5343-3EBE-4293-225870170DEC}"/>
          </ac:spMkLst>
        </pc:spChg>
        <pc:spChg chg="add mod topLvl">
          <ac:chgData name="松浦英宗" userId="9b03fd3a-662f-49ff-9af1-1b93cf7aab22" providerId="ADAL" clId="{56E9DFAE-DDAD-4FCA-8AED-56B2D15DB479}" dt="2026-02-16T12:19:15.983" v="20209" actId="165"/>
          <ac:spMkLst>
            <pc:docMk/>
            <pc:sldMk cId="2861357872" sldId="6057"/>
            <ac:spMk id="4" creationId="{8E13C7A7-C50D-1C11-2445-AC638C9ED77B}"/>
          </ac:spMkLst>
        </pc:spChg>
        <pc:spChg chg="mod topLvl">
          <ac:chgData name="松浦英宗" userId="9b03fd3a-662f-49ff-9af1-1b93cf7aab22" providerId="ADAL" clId="{56E9DFAE-DDAD-4FCA-8AED-56B2D15DB479}" dt="2026-02-16T12:26:21.603" v="20686" actId="20577"/>
          <ac:spMkLst>
            <pc:docMk/>
            <pc:sldMk cId="2861357872" sldId="6057"/>
            <ac:spMk id="5" creationId="{D7C92B9B-B53E-1A81-936D-E97F37A7A63E}"/>
          </ac:spMkLst>
        </pc:spChg>
        <pc:spChg chg="add del mod">
          <ac:chgData name="松浦英宗" userId="9b03fd3a-662f-49ff-9af1-1b93cf7aab22" providerId="ADAL" clId="{56E9DFAE-DDAD-4FCA-8AED-56B2D15DB479}" dt="2026-02-16T12:14:00.047" v="20188" actId="478"/>
          <ac:spMkLst>
            <pc:docMk/>
            <pc:sldMk cId="2861357872" sldId="6057"/>
            <ac:spMk id="6" creationId="{49140678-1509-03C0-9C33-439D7DAB5C10}"/>
          </ac:spMkLst>
        </pc:spChg>
        <pc:spChg chg="add del mod">
          <ac:chgData name="松浦英宗" userId="9b03fd3a-662f-49ff-9af1-1b93cf7aab22" providerId="ADAL" clId="{56E9DFAE-DDAD-4FCA-8AED-56B2D15DB479}" dt="2026-02-16T12:13:40.964" v="20160" actId="478"/>
          <ac:spMkLst>
            <pc:docMk/>
            <pc:sldMk cId="2861357872" sldId="6057"/>
            <ac:spMk id="7" creationId="{5F2ED076-C55B-FD61-614E-941B98A4E3EF}"/>
          </ac:spMkLst>
        </pc:spChg>
        <pc:spChg chg="add mod topLvl">
          <ac:chgData name="松浦英宗" userId="9b03fd3a-662f-49ff-9af1-1b93cf7aab22" providerId="ADAL" clId="{56E9DFAE-DDAD-4FCA-8AED-56B2D15DB479}" dt="2026-02-16T12:25:03.383" v="20644" actId="948"/>
          <ac:spMkLst>
            <pc:docMk/>
            <pc:sldMk cId="2861357872" sldId="6057"/>
            <ac:spMk id="8" creationId="{3AD7D1F3-7F92-16BD-C9B6-A59FAE1BF9E8}"/>
          </ac:spMkLst>
        </pc:spChg>
        <pc:spChg chg="del mod topLvl">
          <ac:chgData name="松浦英宗" userId="9b03fd3a-662f-49ff-9af1-1b93cf7aab22" providerId="ADAL" clId="{56E9DFAE-DDAD-4FCA-8AED-56B2D15DB479}" dt="2026-02-16T12:19:42.090" v="20224" actId="478"/>
          <ac:spMkLst>
            <pc:docMk/>
            <pc:sldMk cId="2861357872" sldId="6057"/>
            <ac:spMk id="12" creationId="{7422C4F3-848A-25F0-9E6C-39132C55678F}"/>
          </ac:spMkLst>
        </pc:spChg>
        <pc:spChg chg="del mod topLvl">
          <ac:chgData name="松浦英宗" userId="9b03fd3a-662f-49ff-9af1-1b93cf7aab22" providerId="ADAL" clId="{56E9DFAE-DDAD-4FCA-8AED-56B2D15DB479}" dt="2026-02-16T12:19:42.090" v="20224" actId="478"/>
          <ac:spMkLst>
            <pc:docMk/>
            <pc:sldMk cId="2861357872" sldId="6057"/>
            <ac:spMk id="13" creationId="{F5B732D0-6811-2C94-E971-3305F7FD7FFA}"/>
          </ac:spMkLst>
        </pc:spChg>
        <pc:spChg chg="del mod topLvl">
          <ac:chgData name="松浦英宗" userId="9b03fd3a-662f-49ff-9af1-1b93cf7aab22" providerId="ADAL" clId="{56E9DFAE-DDAD-4FCA-8AED-56B2D15DB479}" dt="2026-02-16T12:19:39.731" v="20223" actId="478"/>
          <ac:spMkLst>
            <pc:docMk/>
            <pc:sldMk cId="2861357872" sldId="6057"/>
            <ac:spMk id="15" creationId="{45B706AC-4A0A-C573-BFBD-0B2152222A48}"/>
          </ac:spMkLst>
        </pc:spChg>
        <pc:spChg chg="del mod topLvl">
          <ac:chgData name="松浦英宗" userId="9b03fd3a-662f-49ff-9af1-1b93cf7aab22" providerId="ADAL" clId="{56E9DFAE-DDAD-4FCA-8AED-56B2D15DB479}" dt="2026-02-16T12:22:59.072" v="20365" actId="478"/>
          <ac:spMkLst>
            <pc:docMk/>
            <pc:sldMk cId="2861357872" sldId="6057"/>
            <ac:spMk id="17" creationId="{817BE636-9B92-5700-9FD2-1FE8499D2F1D}"/>
          </ac:spMkLst>
        </pc:spChg>
        <pc:spChg chg="mod topLvl">
          <ac:chgData name="松浦英宗" userId="9b03fd3a-662f-49ff-9af1-1b93cf7aab22" providerId="ADAL" clId="{56E9DFAE-DDAD-4FCA-8AED-56B2D15DB479}" dt="2026-02-16T12:26:01.036" v="20678" actId="14100"/>
          <ac:spMkLst>
            <pc:docMk/>
            <pc:sldMk cId="2861357872" sldId="6057"/>
            <ac:spMk id="18" creationId="{0A93F9F4-8270-FFBE-FC04-96B9B7DAEF93}"/>
          </ac:spMkLst>
        </pc:spChg>
        <pc:spChg chg="mod topLvl">
          <ac:chgData name="松浦英宗" userId="9b03fd3a-662f-49ff-9af1-1b93cf7aab22" providerId="ADAL" clId="{56E9DFAE-DDAD-4FCA-8AED-56B2D15DB479}" dt="2026-02-16T12:32:19.923" v="20768" actId="207"/>
          <ac:spMkLst>
            <pc:docMk/>
            <pc:sldMk cId="2861357872" sldId="6057"/>
            <ac:spMk id="19" creationId="{C29EF397-9370-BBBA-99E1-60F93F60B11D}"/>
          </ac:spMkLst>
        </pc:spChg>
        <pc:spChg chg="mod topLvl">
          <ac:chgData name="松浦英宗" userId="9b03fd3a-662f-49ff-9af1-1b93cf7aab22" providerId="ADAL" clId="{56E9DFAE-DDAD-4FCA-8AED-56B2D15DB479}" dt="2026-02-16T12:26:01.036" v="20678" actId="14100"/>
          <ac:spMkLst>
            <pc:docMk/>
            <pc:sldMk cId="2861357872" sldId="6057"/>
            <ac:spMk id="20" creationId="{DAF6BC81-D8F2-E5A1-7D64-018DE1ABA433}"/>
          </ac:spMkLst>
        </pc:spChg>
        <pc:spChg chg="add mod ord">
          <ac:chgData name="松浦英宗" userId="9b03fd3a-662f-49ff-9af1-1b93cf7aab22" providerId="ADAL" clId="{56E9DFAE-DDAD-4FCA-8AED-56B2D15DB479}" dt="2026-02-16T12:24:31.918" v="20632" actId="166"/>
          <ac:spMkLst>
            <pc:docMk/>
            <pc:sldMk cId="2861357872" sldId="6057"/>
            <ac:spMk id="22" creationId="{E01AE8E0-851D-F1A9-591A-A1C7529C9648}"/>
          </ac:spMkLst>
        </pc:spChg>
        <pc:spChg chg="add mod ord">
          <ac:chgData name="松浦英宗" userId="9b03fd3a-662f-49ff-9af1-1b93cf7aab22" providerId="ADAL" clId="{56E9DFAE-DDAD-4FCA-8AED-56B2D15DB479}" dt="2026-02-16T12:24:31.918" v="20632" actId="166"/>
          <ac:spMkLst>
            <pc:docMk/>
            <pc:sldMk cId="2861357872" sldId="6057"/>
            <ac:spMk id="23" creationId="{3DCDDD95-59A7-2101-6207-3C4BCC940D58}"/>
          </ac:spMkLst>
        </pc:spChg>
        <pc:spChg chg="add mod ord">
          <ac:chgData name="松浦英宗" userId="9b03fd3a-662f-49ff-9af1-1b93cf7aab22" providerId="ADAL" clId="{56E9DFAE-DDAD-4FCA-8AED-56B2D15DB479}" dt="2026-02-16T12:24:31.918" v="20632" actId="166"/>
          <ac:spMkLst>
            <pc:docMk/>
            <pc:sldMk cId="2861357872" sldId="6057"/>
            <ac:spMk id="24" creationId="{27C8ED14-FED0-05E8-4C06-E96A48A45796}"/>
          </ac:spMkLst>
        </pc:spChg>
        <pc:spChg chg="add mod ord">
          <ac:chgData name="松浦英宗" userId="9b03fd3a-662f-49ff-9af1-1b93cf7aab22" providerId="ADAL" clId="{56E9DFAE-DDAD-4FCA-8AED-56B2D15DB479}" dt="2026-02-16T12:24:31.918" v="20632" actId="166"/>
          <ac:spMkLst>
            <pc:docMk/>
            <pc:sldMk cId="2861357872" sldId="6057"/>
            <ac:spMk id="25" creationId="{5A18AD84-4AC7-BA47-2DFE-136F826A045B}"/>
          </ac:spMkLst>
        </pc:spChg>
        <pc:spChg chg="add mod ord">
          <ac:chgData name="松浦英宗" userId="9b03fd3a-662f-49ff-9af1-1b93cf7aab22" providerId="ADAL" clId="{56E9DFAE-DDAD-4FCA-8AED-56B2D15DB479}" dt="2026-02-16T12:24:31.918" v="20632" actId="166"/>
          <ac:spMkLst>
            <pc:docMk/>
            <pc:sldMk cId="2861357872" sldId="6057"/>
            <ac:spMk id="26" creationId="{2877377A-6D20-7C57-F6B2-7DC85F2B9F48}"/>
          </ac:spMkLst>
        </pc:spChg>
        <pc:spChg chg="add mod ord">
          <ac:chgData name="松浦英宗" userId="9b03fd3a-662f-49ff-9af1-1b93cf7aab22" providerId="ADAL" clId="{56E9DFAE-DDAD-4FCA-8AED-56B2D15DB479}" dt="2026-02-16T12:24:31.918" v="20632" actId="166"/>
          <ac:spMkLst>
            <pc:docMk/>
            <pc:sldMk cId="2861357872" sldId="6057"/>
            <ac:spMk id="27" creationId="{8E58494E-AC51-1BB6-B842-245542F6C55E}"/>
          </ac:spMkLst>
        </pc:spChg>
        <pc:grpChg chg="add mod">
          <ac:chgData name="松浦英宗" userId="9b03fd3a-662f-49ff-9af1-1b93cf7aab22" providerId="ADAL" clId="{56E9DFAE-DDAD-4FCA-8AED-56B2D15DB479}" dt="2026-02-16T12:14:16.596" v="20201" actId="12788"/>
          <ac:grpSpMkLst>
            <pc:docMk/>
            <pc:sldMk cId="2861357872" sldId="6057"/>
            <ac:grpSpMk id="2" creationId="{89332C3F-D32B-F411-7DFE-73CC9B342118}"/>
          </ac:grpSpMkLst>
        </pc:grpChg>
        <pc:grpChg chg="del mod">
          <ac:chgData name="松浦英宗" userId="9b03fd3a-662f-49ff-9af1-1b93cf7aab22" providerId="ADAL" clId="{56E9DFAE-DDAD-4FCA-8AED-56B2D15DB479}" dt="2026-02-16T12:19:16.348" v="20210" actId="165"/>
          <ac:grpSpMkLst>
            <pc:docMk/>
            <pc:sldMk cId="2861357872" sldId="6057"/>
            <ac:grpSpMk id="9" creationId="{2B75A6E8-09F6-4F68-E510-AAD67C103B91}"/>
          </ac:grpSpMkLst>
        </pc:grpChg>
        <pc:grpChg chg="del mod topLvl">
          <ac:chgData name="松浦英宗" userId="9b03fd3a-662f-49ff-9af1-1b93cf7aab22" providerId="ADAL" clId="{56E9DFAE-DDAD-4FCA-8AED-56B2D15DB479}" dt="2026-02-16T12:19:18.881" v="20211" actId="165"/>
          <ac:grpSpMkLst>
            <pc:docMk/>
            <pc:sldMk cId="2861357872" sldId="6057"/>
            <ac:grpSpMk id="11" creationId="{AA54DF94-3023-E710-06E9-9445AAD06DFF}"/>
          </ac:grpSpMkLst>
        </pc:grpChg>
        <pc:grpChg chg="del">
          <ac:chgData name="松浦英宗" userId="9b03fd3a-662f-49ff-9af1-1b93cf7aab22" providerId="ADAL" clId="{56E9DFAE-DDAD-4FCA-8AED-56B2D15DB479}" dt="2026-02-16T12:19:18.881" v="20211" actId="165"/>
          <ac:grpSpMkLst>
            <pc:docMk/>
            <pc:sldMk cId="2861357872" sldId="6057"/>
            <ac:grpSpMk id="14" creationId="{B8E523CE-D6AF-3669-5987-061F83D6112C}"/>
          </ac:grpSpMkLst>
        </pc:grpChg>
        <pc:grpChg chg="add mod">
          <ac:chgData name="松浦英宗" userId="9b03fd3a-662f-49ff-9af1-1b93cf7aab22" providerId="ADAL" clId="{56E9DFAE-DDAD-4FCA-8AED-56B2D15DB479}" dt="2026-02-16T12:26:07.051" v="20679" actId="1076"/>
          <ac:grpSpMkLst>
            <pc:docMk/>
            <pc:sldMk cId="2861357872" sldId="6057"/>
            <ac:grpSpMk id="21" creationId="{4C415DC1-7F8F-1A7F-9E85-112A3A35AC5B}"/>
          </ac:grpSpMkLst>
        </pc:grpChg>
        <pc:graphicFrameChg chg="mod topLvl">
          <ac:chgData name="松浦英宗" userId="9b03fd3a-662f-49ff-9af1-1b93cf7aab22" providerId="ADAL" clId="{56E9DFAE-DDAD-4FCA-8AED-56B2D15DB479}" dt="2026-02-16T12:32:23.045" v="20769" actId="207"/>
          <ac:graphicFrameMkLst>
            <pc:docMk/>
            <pc:sldMk cId="2861357872" sldId="6057"/>
            <ac:graphicFrameMk id="10" creationId="{686E0A21-9404-C1F1-88DD-2324F14524DE}"/>
          </ac:graphicFrameMkLst>
        </pc:graphicFrameChg>
        <pc:cxnChg chg="del mod topLvl">
          <ac:chgData name="松浦英宗" userId="9b03fd3a-662f-49ff-9af1-1b93cf7aab22" providerId="ADAL" clId="{56E9DFAE-DDAD-4FCA-8AED-56B2D15DB479}" dt="2026-02-16T12:22:59.072" v="20365" actId="478"/>
          <ac:cxnSpMkLst>
            <pc:docMk/>
            <pc:sldMk cId="2861357872" sldId="6057"/>
            <ac:cxnSpMk id="16" creationId="{E9C91755-82BF-190E-D6F2-CB510466818D}"/>
          </ac:cxnSpMkLst>
        </pc:cxnChg>
      </pc:sldChg>
      <pc:sldChg chg="addSp delSp modSp add del mod">
        <pc:chgData name="松浦英宗" userId="9b03fd3a-662f-49ff-9af1-1b93cf7aab22" providerId="ADAL" clId="{56E9DFAE-DDAD-4FCA-8AED-56B2D15DB479}" dt="2026-02-16T13:05:45.975" v="21588" actId="47"/>
        <pc:sldMkLst>
          <pc:docMk/>
          <pc:sldMk cId="1222213572" sldId="6058"/>
        </pc:sldMkLst>
        <pc:spChg chg="add del mod">
          <ac:chgData name="松浦英宗" userId="9b03fd3a-662f-49ff-9af1-1b93cf7aab22" providerId="ADAL" clId="{56E9DFAE-DDAD-4FCA-8AED-56B2D15DB479}" dt="2026-02-16T12:14:05.955" v="20189" actId="478"/>
          <ac:spMkLst>
            <pc:docMk/>
            <pc:sldMk cId="1222213572" sldId="6058"/>
            <ac:spMk id="2" creationId="{2265F845-6F04-4539-1081-39C9993B562D}"/>
          </ac:spMkLst>
        </pc:spChg>
        <pc:spChg chg="add mod topLvl">
          <ac:chgData name="松浦英宗" userId="9b03fd3a-662f-49ff-9af1-1b93cf7aab22" providerId="ADAL" clId="{56E9DFAE-DDAD-4FCA-8AED-56B2D15DB479}" dt="2026-02-16T12:26:31.862" v="20687" actId="165"/>
          <ac:spMkLst>
            <pc:docMk/>
            <pc:sldMk cId="1222213572" sldId="6058"/>
            <ac:spMk id="3" creationId="{67E3DAA3-7360-0493-6F5D-038861665457}"/>
          </ac:spMkLst>
        </pc:spChg>
        <pc:spChg chg="add mod topLvl">
          <ac:chgData name="松浦英宗" userId="9b03fd3a-662f-49ff-9af1-1b93cf7aab22" providerId="ADAL" clId="{56E9DFAE-DDAD-4FCA-8AED-56B2D15DB479}" dt="2026-02-16T12:38:31.147" v="20835" actId="20577"/>
          <ac:spMkLst>
            <pc:docMk/>
            <pc:sldMk cId="1222213572" sldId="6058"/>
            <ac:spMk id="4" creationId="{2976F00B-692B-0097-B672-B6EEAAEABBE6}"/>
          </ac:spMkLst>
        </pc:spChg>
        <pc:spChg chg="add del mod">
          <ac:chgData name="松浦英宗" userId="9b03fd3a-662f-49ff-9af1-1b93cf7aab22" providerId="ADAL" clId="{56E9DFAE-DDAD-4FCA-8AED-56B2D15DB479}" dt="2026-02-16T12:14:05.955" v="20189" actId="478"/>
          <ac:spMkLst>
            <pc:docMk/>
            <pc:sldMk cId="1222213572" sldId="6058"/>
            <ac:spMk id="5" creationId="{0AFA89A7-0E37-E3FB-D78A-F5C59AE285BF}"/>
          </ac:spMkLst>
        </pc:spChg>
        <pc:spChg chg="mod">
          <ac:chgData name="松浦英宗" userId="9b03fd3a-662f-49ff-9af1-1b93cf7aab22" providerId="ADAL" clId="{56E9DFAE-DDAD-4FCA-8AED-56B2D15DB479}" dt="2026-02-16T12:26:32.529" v="20688" actId="165"/>
          <ac:spMkLst>
            <pc:docMk/>
            <pc:sldMk cId="1222213572" sldId="6058"/>
            <ac:spMk id="9" creationId="{62322282-D3E6-9ADA-6FA5-DC0309769B7C}"/>
          </ac:spMkLst>
        </pc:spChg>
        <pc:spChg chg="mod">
          <ac:chgData name="松浦英宗" userId="9b03fd3a-662f-49ff-9af1-1b93cf7aab22" providerId="ADAL" clId="{56E9DFAE-DDAD-4FCA-8AED-56B2D15DB479}" dt="2026-02-16T12:26:32.529" v="20688" actId="165"/>
          <ac:spMkLst>
            <pc:docMk/>
            <pc:sldMk cId="1222213572" sldId="6058"/>
            <ac:spMk id="10" creationId="{DADAFCAE-6CDD-15CA-58F8-CCC3C59F5FA9}"/>
          </ac:spMkLst>
        </pc:spChg>
        <pc:spChg chg="mod topLvl">
          <ac:chgData name="松浦英宗" userId="9b03fd3a-662f-49ff-9af1-1b93cf7aab22" providerId="ADAL" clId="{56E9DFAE-DDAD-4FCA-8AED-56B2D15DB479}" dt="2026-02-16T12:38:39.085" v="20837" actId="20577"/>
          <ac:spMkLst>
            <pc:docMk/>
            <pc:sldMk cId="1222213572" sldId="6058"/>
            <ac:spMk id="12" creationId="{6E078D97-ACA7-0CA1-BE81-31794C612A10}"/>
          </ac:spMkLst>
        </pc:spChg>
        <pc:spChg chg="mod topLvl">
          <ac:chgData name="松浦英宗" userId="9b03fd3a-662f-49ff-9af1-1b93cf7aab22" providerId="ADAL" clId="{56E9DFAE-DDAD-4FCA-8AED-56B2D15DB479}" dt="2026-02-16T12:36:31.041" v="20796" actId="2085"/>
          <ac:spMkLst>
            <pc:docMk/>
            <pc:sldMk cId="1222213572" sldId="6058"/>
            <ac:spMk id="13" creationId="{A325E141-6300-2BC7-B0C4-145CC9D2CB52}"/>
          </ac:spMkLst>
        </pc:spChg>
        <pc:spChg chg="mod">
          <ac:chgData name="松浦英宗" userId="9b03fd3a-662f-49ff-9af1-1b93cf7aab22" providerId="ADAL" clId="{56E9DFAE-DDAD-4FCA-8AED-56B2D15DB479}" dt="2026-02-16T12:30:03.484" v="20734" actId="571"/>
          <ac:spMkLst>
            <pc:docMk/>
            <pc:sldMk cId="1222213572" sldId="6058"/>
            <ac:spMk id="18" creationId="{8850C7FA-5BAF-FF4C-D1D4-F263304D0D36}"/>
          </ac:spMkLst>
        </pc:spChg>
        <pc:spChg chg="mod">
          <ac:chgData name="松浦英宗" userId="9b03fd3a-662f-49ff-9af1-1b93cf7aab22" providerId="ADAL" clId="{56E9DFAE-DDAD-4FCA-8AED-56B2D15DB479}" dt="2026-02-16T12:30:03.484" v="20734" actId="571"/>
          <ac:spMkLst>
            <pc:docMk/>
            <pc:sldMk cId="1222213572" sldId="6058"/>
            <ac:spMk id="19" creationId="{6405BC2C-CFB5-FF64-2954-A7D0AA0B1E94}"/>
          </ac:spMkLst>
        </pc:spChg>
        <pc:spChg chg="mod">
          <ac:chgData name="松浦英宗" userId="9b03fd3a-662f-49ff-9af1-1b93cf7aab22" providerId="ADAL" clId="{56E9DFAE-DDAD-4FCA-8AED-56B2D15DB479}" dt="2026-02-16T12:30:36.860" v="20742" actId="571"/>
          <ac:spMkLst>
            <pc:docMk/>
            <pc:sldMk cId="1222213572" sldId="6058"/>
            <ac:spMk id="21" creationId="{DB220251-B6FE-1A3E-57F6-A2107FB915C9}"/>
          </ac:spMkLst>
        </pc:spChg>
        <pc:spChg chg="mod">
          <ac:chgData name="松浦英宗" userId="9b03fd3a-662f-49ff-9af1-1b93cf7aab22" providerId="ADAL" clId="{56E9DFAE-DDAD-4FCA-8AED-56B2D15DB479}" dt="2026-02-16T12:30:36.860" v="20742" actId="571"/>
          <ac:spMkLst>
            <pc:docMk/>
            <pc:sldMk cId="1222213572" sldId="6058"/>
            <ac:spMk id="22" creationId="{CE4789DD-BBBC-8EB4-CFAF-B907559FAE06}"/>
          </ac:spMkLst>
        </pc:spChg>
        <pc:spChg chg="mod">
          <ac:chgData name="松浦英宗" userId="9b03fd3a-662f-49ff-9af1-1b93cf7aab22" providerId="ADAL" clId="{56E9DFAE-DDAD-4FCA-8AED-56B2D15DB479}" dt="2026-02-16T12:31:14.592" v="20744" actId="571"/>
          <ac:spMkLst>
            <pc:docMk/>
            <pc:sldMk cId="1222213572" sldId="6058"/>
            <ac:spMk id="24" creationId="{EC05425D-269F-2DFF-E187-AEFCF2DA19A8}"/>
          </ac:spMkLst>
        </pc:spChg>
        <pc:spChg chg="mod">
          <ac:chgData name="松浦英宗" userId="9b03fd3a-662f-49ff-9af1-1b93cf7aab22" providerId="ADAL" clId="{56E9DFAE-DDAD-4FCA-8AED-56B2D15DB479}" dt="2026-02-16T12:31:14.592" v="20744" actId="571"/>
          <ac:spMkLst>
            <pc:docMk/>
            <pc:sldMk cId="1222213572" sldId="6058"/>
            <ac:spMk id="25" creationId="{C20104F2-4303-FC53-C3B1-4F5A61005E6F}"/>
          </ac:spMkLst>
        </pc:spChg>
        <pc:spChg chg="mod topLvl">
          <ac:chgData name="松浦英宗" userId="9b03fd3a-662f-49ff-9af1-1b93cf7aab22" providerId="ADAL" clId="{56E9DFAE-DDAD-4FCA-8AED-56B2D15DB479}" dt="2026-02-16T12:38:44.509" v="20839" actId="20577"/>
          <ac:spMkLst>
            <pc:docMk/>
            <pc:sldMk cId="1222213572" sldId="6058"/>
            <ac:spMk id="27" creationId="{D4A7EE9B-81BB-D614-493D-1A7F2BD992B7}"/>
          </ac:spMkLst>
        </pc:spChg>
        <pc:spChg chg="mod topLvl">
          <ac:chgData name="松浦英宗" userId="9b03fd3a-662f-49ff-9af1-1b93cf7aab22" providerId="ADAL" clId="{56E9DFAE-DDAD-4FCA-8AED-56B2D15DB479}" dt="2026-02-16T12:36:31.041" v="20796" actId="2085"/>
          <ac:spMkLst>
            <pc:docMk/>
            <pc:sldMk cId="1222213572" sldId="6058"/>
            <ac:spMk id="28" creationId="{40375FB3-8C9E-D206-16E6-AA7B559DB665}"/>
          </ac:spMkLst>
        </pc:spChg>
        <pc:spChg chg="mod topLvl">
          <ac:chgData name="松浦英宗" userId="9b03fd3a-662f-49ff-9af1-1b93cf7aab22" providerId="ADAL" clId="{56E9DFAE-DDAD-4FCA-8AED-56B2D15DB479}" dt="2026-02-16T12:38:50.506" v="20841" actId="20577"/>
          <ac:spMkLst>
            <pc:docMk/>
            <pc:sldMk cId="1222213572" sldId="6058"/>
            <ac:spMk id="30" creationId="{BE63DC38-0150-1EA3-3599-8698DFB6C6C5}"/>
          </ac:spMkLst>
        </pc:spChg>
        <pc:spChg chg="mod topLvl">
          <ac:chgData name="松浦英宗" userId="9b03fd3a-662f-49ff-9af1-1b93cf7aab22" providerId="ADAL" clId="{56E9DFAE-DDAD-4FCA-8AED-56B2D15DB479}" dt="2026-02-16T12:36:31.041" v="20796" actId="2085"/>
          <ac:spMkLst>
            <pc:docMk/>
            <pc:sldMk cId="1222213572" sldId="6058"/>
            <ac:spMk id="31" creationId="{4EC5FE9E-4CA8-88C8-2858-2219A0E1875A}"/>
          </ac:spMkLst>
        </pc:spChg>
        <pc:spChg chg="mod">
          <ac:chgData name="松浦英宗" userId="9b03fd3a-662f-49ff-9af1-1b93cf7aab22" providerId="ADAL" clId="{56E9DFAE-DDAD-4FCA-8AED-56B2D15DB479}" dt="2026-02-16T12:31:32.376" v="20755"/>
          <ac:spMkLst>
            <pc:docMk/>
            <pc:sldMk cId="1222213572" sldId="6058"/>
            <ac:spMk id="33" creationId="{1FA5414A-4B8C-818B-CCB9-C246BE720B01}"/>
          </ac:spMkLst>
        </pc:spChg>
        <pc:spChg chg="mod">
          <ac:chgData name="松浦英宗" userId="9b03fd3a-662f-49ff-9af1-1b93cf7aab22" providerId="ADAL" clId="{56E9DFAE-DDAD-4FCA-8AED-56B2D15DB479}" dt="2026-02-16T12:31:40.465" v="20757" actId="207"/>
          <ac:spMkLst>
            <pc:docMk/>
            <pc:sldMk cId="1222213572" sldId="6058"/>
            <ac:spMk id="34" creationId="{37AA074C-B564-E344-8602-BEE59C425FCC}"/>
          </ac:spMkLst>
        </pc:spChg>
        <pc:spChg chg="mod">
          <ac:chgData name="松浦英宗" userId="9b03fd3a-662f-49ff-9af1-1b93cf7aab22" providerId="ADAL" clId="{56E9DFAE-DDAD-4FCA-8AED-56B2D15DB479}" dt="2026-02-16T12:31:32.376" v="20755"/>
          <ac:spMkLst>
            <pc:docMk/>
            <pc:sldMk cId="1222213572" sldId="6058"/>
            <ac:spMk id="35" creationId="{B914CBC6-7563-7453-B6DE-B585EF14F025}"/>
          </ac:spMkLst>
        </pc:spChg>
        <pc:grpChg chg="del mod">
          <ac:chgData name="松浦英宗" userId="9b03fd3a-662f-49ff-9af1-1b93cf7aab22" providerId="ADAL" clId="{56E9DFAE-DDAD-4FCA-8AED-56B2D15DB479}" dt="2026-02-16T12:26:32.529" v="20688" actId="165"/>
          <ac:grpSpMkLst>
            <pc:docMk/>
            <pc:sldMk cId="1222213572" sldId="6058"/>
            <ac:grpSpMk id="6" creationId="{59371B2D-3DA7-FCBA-1F26-C477BE60B0E4}"/>
          </ac:grpSpMkLst>
        </pc:grpChg>
        <pc:grpChg chg="del mod topLvl">
          <ac:chgData name="松浦英宗" userId="9b03fd3a-662f-49ff-9af1-1b93cf7aab22" providerId="ADAL" clId="{56E9DFAE-DDAD-4FCA-8AED-56B2D15DB479}" dt="2026-02-16T12:27:32.872" v="20701" actId="165"/>
          <ac:grpSpMkLst>
            <pc:docMk/>
            <pc:sldMk cId="1222213572" sldId="6058"/>
            <ac:grpSpMk id="7" creationId="{902C881F-09E4-BE00-77C0-E727C50EE2F6}"/>
          </ac:grpSpMkLst>
        </pc:grpChg>
        <pc:grpChg chg="del mod topLvl">
          <ac:chgData name="松浦英宗" userId="9b03fd3a-662f-49ff-9af1-1b93cf7aab22" providerId="ADAL" clId="{56E9DFAE-DDAD-4FCA-8AED-56B2D15DB479}" dt="2026-02-16T12:26:34.729" v="20689" actId="478"/>
          <ac:grpSpMkLst>
            <pc:docMk/>
            <pc:sldMk cId="1222213572" sldId="6058"/>
            <ac:grpSpMk id="8" creationId="{E0068764-25CE-2A28-B3EA-032481DF3FD5}"/>
          </ac:grpSpMkLst>
        </pc:grpChg>
        <pc:grpChg chg="add del mod">
          <ac:chgData name="松浦英宗" userId="9b03fd3a-662f-49ff-9af1-1b93cf7aab22" providerId="ADAL" clId="{56E9DFAE-DDAD-4FCA-8AED-56B2D15DB479}" dt="2026-02-16T12:26:31.862" v="20687" actId="165"/>
          <ac:grpSpMkLst>
            <pc:docMk/>
            <pc:sldMk cId="1222213572" sldId="6058"/>
            <ac:grpSpMk id="15" creationId="{E6FC8CF4-35FC-B022-6626-75B8D68C81C4}"/>
          </ac:grpSpMkLst>
        </pc:grpChg>
        <pc:grpChg chg="add del mod">
          <ac:chgData name="松浦英宗" userId="9b03fd3a-662f-49ff-9af1-1b93cf7aab22" providerId="ADAL" clId="{56E9DFAE-DDAD-4FCA-8AED-56B2D15DB479}" dt="2026-02-16T12:36:05.314" v="20793" actId="165"/>
          <ac:grpSpMkLst>
            <pc:docMk/>
            <pc:sldMk cId="1222213572" sldId="6058"/>
            <ac:grpSpMk id="16" creationId="{3D5962C1-7F51-306D-3BC2-7B1B6FAB058D}"/>
          </ac:grpSpMkLst>
        </pc:grpChg>
        <pc:grpChg chg="add del mod">
          <ac:chgData name="松浦英宗" userId="9b03fd3a-662f-49ff-9af1-1b93cf7aab22" providerId="ADAL" clId="{56E9DFAE-DDAD-4FCA-8AED-56B2D15DB479}" dt="2026-02-16T12:30:06.524" v="20735" actId="478"/>
          <ac:grpSpMkLst>
            <pc:docMk/>
            <pc:sldMk cId="1222213572" sldId="6058"/>
            <ac:grpSpMk id="17" creationId="{3AF82CC1-2853-D128-C9BB-C0AA7954CFCC}"/>
          </ac:grpSpMkLst>
        </pc:grpChg>
        <pc:grpChg chg="add del mod">
          <ac:chgData name="松浦英宗" userId="9b03fd3a-662f-49ff-9af1-1b93cf7aab22" providerId="ADAL" clId="{56E9DFAE-DDAD-4FCA-8AED-56B2D15DB479}" dt="2026-02-16T12:30:37.421" v="20743" actId="478"/>
          <ac:grpSpMkLst>
            <pc:docMk/>
            <pc:sldMk cId="1222213572" sldId="6058"/>
            <ac:grpSpMk id="20" creationId="{839F87D1-318A-34B6-ADB3-8F211E38BBFE}"/>
          </ac:grpSpMkLst>
        </pc:grpChg>
        <pc:grpChg chg="add del mod">
          <ac:chgData name="松浦英宗" userId="9b03fd3a-662f-49ff-9af1-1b93cf7aab22" providerId="ADAL" clId="{56E9DFAE-DDAD-4FCA-8AED-56B2D15DB479}" dt="2026-02-16T12:31:15.161" v="20745" actId="478"/>
          <ac:grpSpMkLst>
            <pc:docMk/>
            <pc:sldMk cId="1222213572" sldId="6058"/>
            <ac:grpSpMk id="23" creationId="{550DE3E0-B5AD-2FA9-5151-F8738B0D91CF}"/>
          </ac:grpSpMkLst>
        </pc:grpChg>
        <pc:grpChg chg="add del mod">
          <ac:chgData name="松浦英宗" userId="9b03fd3a-662f-49ff-9af1-1b93cf7aab22" providerId="ADAL" clId="{56E9DFAE-DDAD-4FCA-8AED-56B2D15DB479}" dt="2026-02-16T12:36:05.314" v="20793" actId="165"/>
          <ac:grpSpMkLst>
            <pc:docMk/>
            <pc:sldMk cId="1222213572" sldId="6058"/>
            <ac:grpSpMk id="26" creationId="{4788985D-9CAE-A69F-6380-8D6537F51EFD}"/>
          </ac:grpSpMkLst>
        </pc:grpChg>
        <pc:grpChg chg="add del mod">
          <ac:chgData name="松浦英宗" userId="9b03fd3a-662f-49ff-9af1-1b93cf7aab22" providerId="ADAL" clId="{56E9DFAE-DDAD-4FCA-8AED-56B2D15DB479}" dt="2026-02-16T12:36:05.314" v="20793" actId="165"/>
          <ac:grpSpMkLst>
            <pc:docMk/>
            <pc:sldMk cId="1222213572" sldId="6058"/>
            <ac:grpSpMk id="29" creationId="{CED79525-B5AD-C875-62FE-00D645B5145B}"/>
          </ac:grpSpMkLst>
        </pc:grpChg>
        <pc:grpChg chg="add del mod">
          <ac:chgData name="松浦英宗" userId="9b03fd3a-662f-49ff-9af1-1b93cf7aab22" providerId="ADAL" clId="{56E9DFAE-DDAD-4FCA-8AED-56B2D15DB479}" dt="2026-02-16T12:32:14.077" v="20767" actId="478"/>
          <ac:grpSpMkLst>
            <pc:docMk/>
            <pc:sldMk cId="1222213572" sldId="6058"/>
            <ac:grpSpMk id="32" creationId="{506993B1-A766-C41C-D44E-573EEA235578}"/>
          </ac:grpSpMkLst>
        </pc:grpChg>
        <pc:picChg chg="mod">
          <ac:chgData name="松浦英宗" userId="9b03fd3a-662f-49ff-9af1-1b93cf7aab22" providerId="ADAL" clId="{56E9DFAE-DDAD-4FCA-8AED-56B2D15DB479}" dt="2026-02-16T12:26:32.529" v="20688" actId="165"/>
          <ac:picMkLst>
            <pc:docMk/>
            <pc:sldMk cId="1222213572" sldId="6058"/>
            <ac:picMk id="11" creationId="{F48F8E1C-CD07-3747-CB17-230E266AA497}"/>
          </ac:picMkLst>
        </pc:picChg>
        <pc:picChg chg="add del mod ord topLvl">
          <ac:chgData name="松浦英宗" userId="9b03fd3a-662f-49ff-9af1-1b93cf7aab22" providerId="ADAL" clId="{56E9DFAE-DDAD-4FCA-8AED-56B2D15DB479}" dt="2026-02-16T12:29:51.076" v="20721" actId="478"/>
          <ac:picMkLst>
            <pc:docMk/>
            <pc:sldMk cId="1222213572" sldId="6058"/>
            <ac:picMk id="14" creationId="{4AF8A81C-D8A6-6635-B3BF-88A4A82589EF}"/>
          </ac:picMkLst>
        </pc:picChg>
        <pc:picChg chg="add mod">
          <ac:chgData name="松浦英宗" userId="9b03fd3a-662f-49ff-9af1-1b93cf7aab22" providerId="ADAL" clId="{56E9DFAE-DDAD-4FCA-8AED-56B2D15DB479}" dt="2026-02-16T12:36:31.041" v="20796" actId="2085"/>
          <ac:picMkLst>
            <pc:docMk/>
            <pc:sldMk cId="1222213572" sldId="6058"/>
            <ac:picMk id="37" creationId="{D9B5236A-3D4A-B800-91A8-14E177C2F43D}"/>
          </ac:picMkLst>
        </pc:picChg>
        <pc:picChg chg="add mod">
          <ac:chgData name="松浦英宗" userId="9b03fd3a-662f-49ff-9af1-1b93cf7aab22" providerId="ADAL" clId="{56E9DFAE-DDAD-4FCA-8AED-56B2D15DB479}" dt="2026-02-16T12:36:31.041" v="20796" actId="2085"/>
          <ac:picMkLst>
            <pc:docMk/>
            <pc:sldMk cId="1222213572" sldId="6058"/>
            <ac:picMk id="39" creationId="{5AB955CA-EE6D-E5FB-ED98-34945DFFFC89}"/>
          </ac:picMkLst>
        </pc:picChg>
        <pc:picChg chg="add mod">
          <ac:chgData name="松浦英宗" userId="9b03fd3a-662f-49ff-9af1-1b93cf7aab22" providerId="ADAL" clId="{56E9DFAE-DDAD-4FCA-8AED-56B2D15DB479}" dt="2026-02-16T12:36:31.041" v="20796" actId="2085"/>
          <ac:picMkLst>
            <pc:docMk/>
            <pc:sldMk cId="1222213572" sldId="6058"/>
            <ac:picMk id="41" creationId="{0974D8E5-2CEF-EF51-F87D-14EAA4F54F78}"/>
          </ac:picMkLst>
        </pc:picChg>
      </pc:sldChg>
      <pc:sldChg chg="addSp delSp modSp add del mod ord">
        <pc:chgData name="松浦英宗" userId="9b03fd3a-662f-49ff-9af1-1b93cf7aab22" providerId="ADAL" clId="{56E9DFAE-DDAD-4FCA-8AED-56B2D15DB479}" dt="2026-02-16T13:05:45.975" v="21588" actId="47"/>
        <pc:sldMkLst>
          <pc:docMk/>
          <pc:sldMk cId="2034295278" sldId="6059"/>
        </pc:sldMkLst>
        <pc:spChg chg="add mod">
          <ac:chgData name="松浦英宗" userId="9b03fd3a-662f-49ff-9af1-1b93cf7aab22" providerId="ADAL" clId="{56E9DFAE-DDAD-4FCA-8AED-56B2D15DB479}" dt="2026-02-16T12:12:53.244" v="20155" actId="20577"/>
          <ac:spMkLst>
            <pc:docMk/>
            <pc:sldMk cId="2034295278" sldId="6059"/>
            <ac:spMk id="2" creationId="{076A48A6-5808-672B-B60C-87FC69C32183}"/>
          </ac:spMkLst>
        </pc:spChg>
        <pc:spChg chg="del">
          <ac:chgData name="松浦英宗" userId="9b03fd3a-662f-49ff-9af1-1b93cf7aab22" providerId="ADAL" clId="{56E9DFAE-DDAD-4FCA-8AED-56B2D15DB479}" dt="2026-02-16T12:42:13.343" v="20898" actId="478"/>
          <ac:spMkLst>
            <pc:docMk/>
            <pc:sldMk cId="2034295278" sldId="6059"/>
            <ac:spMk id="4" creationId="{E604E4F4-77F6-1A8A-F1AD-17CB9657E3F2}"/>
          </ac:spMkLst>
        </pc:spChg>
        <pc:spChg chg="mod">
          <ac:chgData name="松浦英宗" userId="9b03fd3a-662f-49ff-9af1-1b93cf7aab22" providerId="ADAL" clId="{56E9DFAE-DDAD-4FCA-8AED-56B2D15DB479}" dt="2026-02-16T04:38:44.850" v="20133"/>
          <ac:spMkLst>
            <pc:docMk/>
            <pc:sldMk cId="2034295278" sldId="6059"/>
            <ac:spMk id="12" creationId="{59E56E6B-95F9-1DCB-8DBD-A11ACD6EC1D3}"/>
          </ac:spMkLst>
        </pc:spChg>
        <pc:spChg chg="mod">
          <ac:chgData name="松浦英宗" userId="9b03fd3a-662f-49ff-9af1-1b93cf7aab22" providerId="ADAL" clId="{56E9DFAE-DDAD-4FCA-8AED-56B2D15DB479}" dt="2026-02-16T04:38:44.850" v="20133"/>
          <ac:spMkLst>
            <pc:docMk/>
            <pc:sldMk cId="2034295278" sldId="6059"/>
            <ac:spMk id="13" creationId="{D2E837D5-DF15-37F6-C982-C54CA7D4ED8B}"/>
          </ac:spMkLst>
        </pc:spChg>
        <pc:spChg chg="mod">
          <ac:chgData name="松浦英宗" userId="9b03fd3a-662f-49ff-9af1-1b93cf7aab22" providerId="ADAL" clId="{56E9DFAE-DDAD-4FCA-8AED-56B2D15DB479}" dt="2026-02-16T04:38:44.850" v="20133"/>
          <ac:spMkLst>
            <pc:docMk/>
            <pc:sldMk cId="2034295278" sldId="6059"/>
            <ac:spMk id="16" creationId="{96399E98-A0E3-EDB7-85F8-FC36637E1CF0}"/>
          </ac:spMkLst>
        </pc:spChg>
        <pc:spChg chg="mod">
          <ac:chgData name="松浦英宗" userId="9b03fd3a-662f-49ff-9af1-1b93cf7aab22" providerId="ADAL" clId="{56E9DFAE-DDAD-4FCA-8AED-56B2D15DB479}" dt="2026-02-16T04:38:44.850" v="20133"/>
          <ac:spMkLst>
            <pc:docMk/>
            <pc:sldMk cId="2034295278" sldId="6059"/>
            <ac:spMk id="18" creationId="{CF4423A1-A2B4-0BAD-C9A7-10925792E4A9}"/>
          </ac:spMkLst>
        </pc:spChg>
        <pc:spChg chg="mod">
          <ac:chgData name="松浦英宗" userId="9b03fd3a-662f-49ff-9af1-1b93cf7aab22" providerId="ADAL" clId="{56E9DFAE-DDAD-4FCA-8AED-56B2D15DB479}" dt="2026-02-16T04:38:44.850" v="20133"/>
          <ac:spMkLst>
            <pc:docMk/>
            <pc:sldMk cId="2034295278" sldId="6059"/>
            <ac:spMk id="19" creationId="{39C3F484-1FC6-C38F-323B-49481B84DF9D}"/>
          </ac:spMkLst>
        </pc:spChg>
        <pc:spChg chg="mod">
          <ac:chgData name="松浦英宗" userId="9b03fd3a-662f-49ff-9af1-1b93cf7aab22" providerId="ADAL" clId="{56E9DFAE-DDAD-4FCA-8AED-56B2D15DB479}" dt="2026-02-16T04:38:44.850" v="20133"/>
          <ac:spMkLst>
            <pc:docMk/>
            <pc:sldMk cId="2034295278" sldId="6059"/>
            <ac:spMk id="20" creationId="{D93B4EA3-F8BE-2784-3E0A-DF6990363CFF}"/>
          </ac:spMkLst>
        </pc:spChg>
        <pc:spChg chg="mod">
          <ac:chgData name="松浦英宗" userId="9b03fd3a-662f-49ff-9af1-1b93cf7aab22" providerId="ADAL" clId="{56E9DFAE-DDAD-4FCA-8AED-56B2D15DB479}" dt="2026-02-16T04:38:44.850" v="20133"/>
          <ac:spMkLst>
            <pc:docMk/>
            <pc:sldMk cId="2034295278" sldId="6059"/>
            <ac:spMk id="21" creationId="{9FE8CE30-584E-0565-0975-909012726DB1}"/>
          </ac:spMkLst>
        </pc:spChg>
        <pc:spChg chg="add mod">
          <ac:chgData name="松浦英宗" userId="9b03fd3a-662f-49ff-9af1-1b93cf7aab22" providerId="ADAL" clId="{56E9DFAE-DDAD-4FCA-8AED-56B2D15DB479}" dt="2026-02-16T04:38:44.850" v="20133"/>
          <ac:spMkLst>
            <pc:docMk/>
            <pc:sldMk cId="2034295278" sldId="6059"/>
            <ac:spMk id="22" creationId="{4354E95A-234D-F01E-D4C5-A72C65EC025F}"/>
          </ac:spMkLst>
        </pc:spChg>
        <pc:spChg chg="add mod">
          <ac:chgData name="松浦英宗" userId="9b03fd3a-662f-49ff-9af1-1b93cf7aab22" providerId="ADAL" clId="{56E9DFAE-DDAD-4FCA-8AED-56B2D15DB479}" dt="2026-02-16T04:38:44.850" v="20133"/>
          <ac:spMkLst>
            <pc:docMk/>
            <pc:sldMk cId="2034295278" sldId="6059"/>
            <ac:spMk id="28" creationId="{AABAF869-BADE-1EFC-59D1-C5A319504E77}"/>
          </ac:spMkLst>
        </pc:spChg>
        <pc:grpChg chg="del">
          <ac:chgData name="松浦英宗" userId="9b03fd3a-662f-49ff-9af1-1b93cf7aab22" providerId="ADAL" clId="{56E9DFAE-DDAD-4FCA-8AED-56B2D15DB479}" dt="2026-02-16T12:12:51.107" v="20154" actId="478"/>
          <ac:grpSpMkLst>
            <pc:docMk/>
            <pc:sldMk cId="2034295278" sldId="6059"/>
            <ac:grpSpMk id="5" creationId="{14F80C89-46AA-19B3-DBBC-0B49D28648C3}"/>
          </ac:grpSpMkLst>
        </pc:grpChg>
      </pc:sldChg>
      <pc:sldChg chg="addSp delSp modSp add del mod ord">
        <pc:chgData name="松浦英宗" userId="9b03fd3a-662f-49ff-9af1-1b93cf7aab22" providerId="ADAL" clId="{56E9DFAE-DDAD-4FCA-8AED-56B2D15DB479}" dt="2026-02-16T13:05:45.975" v="21588" actId="47"/>
        <pc:sldMkLst>
          <pc:docMk/>
          <pc:sldMk cId="2564148693" sldId="6060"/>
        </pc:sldMkLst>
        <pc:spChg chg="mod">
          <ac:chgData name="松浦英宗" userId="9b03fd3a-662f-49ff-9af1-1b93cf7aab22" providerId="ADAL" clId="{56E9DFAE-DDAD-4FCA-8AED-56B2D15DB479}" dt="2026-02-16T04:38:49.366" v="20134"/>
          <ac:spMkLst>
            <pc:docMk/>
            <pc:sldMk cId="2564148693" sldId="6060"/>
            <ac:spMk id="3" creationId="{74A49439-5AEF-CE5A-B392-AE3D84FC4C7D}"/>
          </ac:spMkLst>
        </pc:spChg>
        <pc:spChg chg="mod">
          <ac:chgData name="松浦英宗" userId="9b03fd3a-662f-49ff-9af1-1b93cf7aab22" providerId="ADAL" clId="{56E9DFAE-DDAD-4FCA-8AED-56B2D15DB479}" dt="2026-02-16T04:38:49.366" v="20134"/>
          <ac:spMkLst>
            <pc:docMk/>
            <pc:sldMk cId="2564148693" sldId="6060"/>
            <ac:spMk id="4" creationId="{B0F83344-E523-3BB8-2151-F0825F308618}"/>
          </ac:spMkLst>
        </pc:spChg>
        <pc:spChg chg="mod">
          <ac:chgData name="松浦英宗" userId="9b03fd3a-662f-49ff-9af1-1b93cf7aab22" providerId="ADAL" clId="{56E9DFAE-DDAD-4FCA-8AED-56B2D15DB479}" dt="2026-02-16T12:13:00.452" v="20159" actId="20577"/>
          <ac:spMkLst>
            <pc:docMk/>
            <pc:sldMk cId="2564148693" sldId="6060"/>
            <ac:spMk id="6" creationId="{70583BD5-D337-6246-CFCB-5B9FEF3C40AF}"/>
          </ac:spMkLst>
        </pc:spChg>
        <pc:spChg chg="del">
          <ac:chgData name="松浦英宗" userId="9b03fd3a-662f-49ff-9af1-1b93cf7aab22" providerId="ADAL" clId="{56E9DFAE-DDAD-4FCA-8AED-56B2D15DB479}" dt="2026-02-16T12:42:14.937" v="20899" actId="478"/>
          <ac:spMkLst>
            <pc:docMk/>
            <pc:sldMk cId="2564148693" sldId="6060"/>
            <ac:spMk id="8" creationId="{1CCF4279-566E-51E8-03DD-466546D289C3}"/>
          </ac:spMkLst>
        </pc:spChg>
        <pc:spChg chg="mod">
          <ac:chgData name="松浦英宗" userId="9b03fd3a-662f-49ff-9af1-1b93cf7aab22" providerId="ADAL" clId="{56E9DFAE-DDAD-4FCA-8AED-56B2D15DB479}" dt="2026-02-16T04:38:49.366" v="20134"/>
          <ac:spMkLst>
            <pc:docMk/>
            <pc:sldMk cId="2564148693" sldId="6060"/>
            <ac:spMk id="17" creationId="{12E14F02-7A96-359F-0DF3-A41B442D58F0}"/>
          </ac:spMkLst>
        </pc:spChg>
        <pc:spChg chg="mod">
          <ac:chgData name="松浦英宗" userId="9b03fd3a-662f-49ff-9af1-1b93cf7aab22" providerId="ADAL" clId="{56E9DFAE-DDAD-4FCA-8AED-56B2D15DB479}" dt="2026-02-16T04:38:49.366" v="20134"/>
          <ac:spMkLst>
            <pc:docMk/>
            <pc:sldMk cId="2564148693" sldId="6060"/>
            <ac:spMk id="22" creationId="{F8A0C41F-A2BE-41BE-2BCD-56D00646893C}"/>
          </ac:spMkLst>
        </pc:spChg>
        <pc:spChg chg="mod">
          <ac:chgData name="松浦英宗" userId="9b03fd3a-662f-49ff-9af1-1b93cf7aab22" providerId="ADAL" clId="{56E9DFAE-DDAD-4FCA-8AED-56B2D15DB479}" dt="2026-02-16T04:38:49.366" v="20134"/>
          <ac:spMkLst>
            <pc:docMk/>
            <pc:sldMk cId="2564148693" sldId="6060"/>
            <ac:spMk id="24" creationId="{72600D67-D2D7-4EED-154E-EE8B873DAE91}"/>
          </ac:spMkLst>
        </pc:spChg>
        <pc:spChg chg="add mod">
          <ac:chgData name="松浦英宗" userId="9b03fd3a-662f-49ff-9af1-1b93cf7aab22" providerId="ADAL" clId="{56E9DFAE-DDAD-4FCA-8AED-56B2D15DB479}" dt="2026-02-16T04:38:49.366" v="20134"/>
          <ac:spMkLst>
            <pc:docMk/>
            <pc:sldMk cId="2564148693" sldId="6060"/>
            <ac:spMk id="27" creationId="{357522D4-8D8E-776E-23FA-2546FB1C1BE6}"/>
          </ac:spMkLst>
        </pc:spChg>
        <pc:spChg chg="add mod">
          <ac:chgData name="松浦英宗" userId="9b03fd3a-662f-49ff-9af1-1b93cf7aab22" providerId="ADAL" clId="{56E9DFAE-DDAD-4FCA-8AED-56B2D15DB479}" dt="2026-02-16T04:38:49.366" v="20134"/>
          <ac:spMkLst>
            <pc:docMk/>
            <pc:sldMk cId="2564148693" sldId="6060"/>
            <ac:spMk id="35" creationId="{A97DA29C-EEEA-034E-8E15-F7E2858668DE}"/>
          </ac:spMkLst>
        </pc:spChg>
        <pc:spChg chg="add mod">
          <ac:chgData name="松浦英宗" userId="9b03fd3a-662f-49ff-9af1-1b93cf7aab22" providerId="ADAL" clId="{56E9DFAE-DDAD-4FCA-8AED-56B2D15DB479}" dt="2026-02-16T04:38:49.366" v="20134"/>
          <ac:spMkLst>
            <pc:docMk/>
            <pc:sldMk cId="2564148693" sldId="6060"/>
            <ac:spMk id="45" creationId="{86257133-A4BA-7E57-3644-8BBEC78358B1}"/>
          </ac:spMkLst>
        </pc:spChg>
        <pc:spChg chg="add mod">
          <ac:chgData name="松浦英宗" userId="9b03fd3a-662f-49ff-9af1-1b93cf7aab22" providerId="ADAL" clId="{56E9DFAE-DDAD-4FCA-8AED-56B2D15DB479}" dt="2026-02-16T04:38:49.366" v="20134"/>
          <ac:spMkLst>
            <pc:docMk/>
            <pc:sldMk cId="2564148693" sldId="6060"/>
            <ac:spMk id="47" creationId="{A62FEBF0-CE0C-BEAB-0DD5-8538EDAA321F}"/>
          </ac:spMkLst>
        </pc:spChg>
        <pc:spChg chg="add mod">
          <ac:chgData name="松浦英宗" userId="9b03fd3a-662f-49ff-9af1-1b93cf7aab22" providerId="ADAL" clId="{56E9DFAE-DDAD-4FCA-8AED-56B2D15DB479}" dt="2026-02-16T04:38:49.366" v="20134"/>
          <ac:spMkLst>
            <pc:docMk/>
            <pc:sldMk cId="2564148693" sldId="6060"/>
            <ac:spMk id="49" creationId="{B3503D3F-3ADE-F9A5-D884-D9946A5F18CA}"/>
          </ac:spMkLst>
        </pc:spChg>
        <pc:grpChg chg="del">
          <ac:chgData name="松浦英宗" userId="9b03fd3a-662f-49ff-9af1-1b93cf7aab22" providerId="ADAL" clId="{56E9DFAE-DDAD-4FCA-8AED-56B2D15DB479}" dt="2026-02-16T12:12:55.522" v="20156" actId="478"/>
          <ac:grpSpMkLst>
            <pc:docMk/>
            <pc:sldMk cId="2564148693" sldId="6060"/>
            <ac:grpSpMk id="9" creationId="{12BE3DE1-8BF0-1B92-E4B5-20796C40006F}"/>
          </ac:grpSpMkLst>
        </pc:grpChg>
      </pc:sldChg>
      <pc:sldChg chg="addSp delSp modSp add mod ord">
        <pc:chgData name="松浦英宗" userId="9b03fd3a-662f-49ff-9af1-1b93cf7aab22" providerId="ADAL" clId="{56E9DFAE-DDAD-4FCA-8AED-56B2D15DB479}" dt="2026-02-16T12:53:56.024" v="21371" actId="207"/>
        <pc:sldMkLst>
          <pc:docMk/>
          <pc:sldMk cId="2011248606" sldId="6061"/>
        </pc:sldMkLst>
        <pc:spChg chg="mod">
          <ac:chgData name="松浦英宗" userId="9b03fd3a-662f-49ff-9af1-1b93cf7aab22" providerId="ADAL" clId="{56E9DFAE-DDAD-4FCA-8AED-56B2D15DB479}" dt="2026-02-16T12:53:56.024" v="21371" actId="207"/>
          <ac:spMkLst>
            <pc:docMk/>
            <pc:sldMk cId="2011248606" sldId="6061"/>
            <ac:spMk id="2" creationId="{724DCFF8-6923-D9C6-7F8C-66E5004D927E}"/>
          </ac:spMkLst>
        </pc:spChg>
        <pc:spChg chg="add mod">
          <ac:chgData name="松浦英宗" userId="9b03fd3a-662f-49ff-9af1-1b93cf7aab22" providerId="ADAL" clId="{56E9DFAE-DDAD-4FCA-8AED-56B2D15DB479}" dt="2026-02-16T05:38:28.901" v="20137"/>
          <ac:spMkLst>
            <pc:docMk/>
            <pc:sldMk cId="2011248606" sldId="6061"/>
            <ac:spMk id="3" creationId="{6908B0B1-E4DC-0339-4B61-B483AA01264A}"/>
          </ac:spMkLst>
        </pc:spChg>
        <pc:spChg chg="add mod">
          <ac:chgData name="松浦英宗" userId="9b03fd3a-662f-49ff-9af1-1b93cf7aab22" providerId="ADAL" clId="{56E9DFAE-DDAD-4FCA-8AED-56B2D15DB479}" dt="2026-02-16T12:53:51.200" v="21370" actId="207"/>
          <ac:spMkLst>
            <pc:docMk/>
            <pc:sldMk cId="2011248606" sldId="6061"/>
            <ac:spMk id="4" creationId="{0B30C0A4-427B-6740-7F08-6DCF998B5980}"/>
          </ac:spMkLst>
        </pc:spChg>
        <pc:spChg chg="add mod">
          <ac:chgData name="松浦英宗" userId="9b03fd3a-662f-49ff-9af1-1b93cf7aab22" providerId="ADAL" clId="{56E9DFAE-DDAD-4FCA-8AED-56B2D15DB479}" dt="2026-02-16T12:51:08.101" v="21282" actId="20577"/>
          <ac:spMkLst>
            <pc:docMk/>
            <pc:sldMk cId="2011248606" sldId="6061"/>
            <ac:spMk id="5" creationId="{37397DC1-BBF9-205D-4D30-243D6CDE5457}"/>
          </ac:spMkLst>
        </pc:spChg>
        <pc:spChg chg="del">
          <ac:chgData name="松浦英宗" userId="9b03fd3a-662f-49ff-9af1-1b93cf7aab22" providerId="ADAL" clId="{56E9DFAE-DDAD-4FCA-8AED-56B2D15DB479}" dt="2026-02-16T12:49:02.307" v="21156" actId="478"/>
          <ac:spMkLst>
            <pc:docMk/>
            <pc:sldMk cId="2011248606" sldId="6061"/>
            <ac:spMk id="6" creationId="{67B6816E-28F2-7302-B714-37B97BC913E0}"/>
          </ac:spMkLst>
        </pc:spChg>
        <pc:spChg chg="add del mod">
          <ac:chgData name="松浦英宗" userId="9b03fd3a-662f-49ff-9af1-1b93cf7aab22" providerId="ADAL" clId="{56E9DFAE-DDAD-4FCA-8AED-56B2D15DB479}" dt="2026-02-16T12:37:48.582" v="20798" actId="478"/>
          <ac:spMkLst>
            <pc:docMk/>
            <pc:sldMk cId="2011248606" sldId="6061"/>
            <ac:spMk id="7" creationId="{859469DE-D069-6C71-565A-C00B33403F87}"/>
          </ac:spMkLst>
        </pc:spChg>
        <pc:spChg chg="mod">
          <ac:chgData name="松浦英宗" userId="9b03fd3a-662f-49ff-9af1-1b93cf7aab22" providerId="ADAL" clId="{56E9DFAE-DDAD-4FCA-8AED-56B2D15DB479}" dt="2026-02-16T12:53:13.111" v="21363" actId="207"/>
          <ac:spMkLst>
            <pc:docMk/>
            <pc:sldMk cId="2011248606" sldId="6061"/>
            <ac:spMk id="10" creationId="{C047B5BF-3514-1C45-F5A9-5A9AA35E737D}"/>
          </ac:spMkLst>
        </pc:spChg>
        <pc:spChg chg="mod">
          <ac:chgData name="松浦英宗" userId="9b03fd3a-662f-49ff-9af1-1b93cf7aab22" providerId="ADAL" clId="{56E9DFAE-DDAD-4FCA-8AED-56B2D15DB479}" dt="2026-02-16T12:53:15.425" v="21364" actId="207"/>
          <ac:spMkLst>
            <pc:docMk/>
            <pc:sldMk cId="2011248606" sldId="6061"/>
            <ac:spMk id="11" creationId="{70CD3E76-5A5C-5A11-E9D9-4D07DD67E807}"/>
          </ac:spMkLst>
        </pc:spChg>
        <pc:spChg chg="mod">
          <ac:chgData name="松浦英宗" userId="9b03fd3a-662f-49ff-9af1-1b93cf7aab22" providerId="ADAL" clId="{56E9DFAE-DDAD-4FCA-8AED-56B2D15DB479}" dt="2026-02-16T12:53:20.980" v="21365" actId="207"/>
          <ac:spMkLst>
            <pc:docMk/>
            <pc:sldMk cId="2011248606" sldId="6061"/>
            <ac:spMk id="12" creationId="{A0792C04-839B-ACE6-32A5-9CCEB034DBB6}"/>
          </ac:spMkLst>
        </pc:spChg>
        <pc:spChg chg="mod">
          <ac:chgData name="松浦英宗" userId="9b03fd3a-662f-49ff-9af1-1b93cf7aab22" providerId="ADAL" clId="{56E9DFAE-DDAD-4FCA-8AED-56B2D15DB479}" dt="2026-02-16T12:53:04.372" v="21362" actId="207"/>
          <ac:spMkLst>
            <pc:docMk/>
            <pc:sldMk cId="2011248606" sldId="6061"/>
            <ac:spMk id="13" creationId="{D6A9589C-49B2-4FC6-DF78-631F821E90B5}"/>
          </ac:spMkLst>
        </pc:spChg>
        <pc:spChg chg="mod">
          <ac:chgData name="松浦英宗" userId="9b03fd3a-662f-49ff-9af1-1b93cf7aab22" providerId="ADAL" clId="{56E9DFAE-DDAD-4FCA-8AED-56B2D15DB479}" dt="2026-02-16T12:53:01.748" v="21361" actId="207"/>
          <ac:spMkLst>
            <pc:docMk/>
            <pc:sldMk cId="2011248606" sldId="6061"/>
            <ac:spMk id="14" creationId="{E2E6443A-0A46-F41C-916E-B0E268E0CB52}"/>
          </ac:spMkLst>
        </pc:spChg>
        <pc:spChg chg="mod">
          <ac:chgData name="松浦英宗" userId="9b03fd3a-662f-49ff-9af1-1b93cf7aab22" providerId="ADAL" clId="{56E9DFAE-DDAD-4FCA-8AED-56B2D15DB479}" dt="2026-02-16T12:52:56.700" v="21360" actId="207"/>
          <ac:spMkLst>
            <pc:docMk/>
            <pc:sldMk cId="2011248606" sldId="6061"/>
            <ac:spMk id="15" creationId="{D0C73C45-3701-A7D2-614C-B4DDB054EB22}"/>
          </ac:spMkLst>
        </pc:spChg>
        <pc:spChg chg="add mod">
          <ac:chgData name="松浦英宗" userId="9b03fd3a-662f-49ff-9af1-1b93cf7aab22" providerId="ADAL" clId="{56E9DFAE-DDAD-4FCA-8AED-56B2D15DB479}" dt="2026-02-16T12:53:42.687" v="21367" actId="207"/>
          <ac:spMkLst>
            <pc:docMk/>
            <pc:sldMk cId="2011248606" sldId="6061"/>
            <ac:spMk id="16" creationId="{B922351D-7CA3-24BF-84F4-D4C97107D65B}"/>
          </ac:spMkLst>
        </pc:spChg>
        <pc:spChg chg="add mod">
          <ac:chgData name="松浦英宗" userId="9b03fd3a-662f-49ff-9af1-1b93cf7aab22" providerId="ADAL" clId="{56E9DFAE-DDAD-4FCA-8AED-56B2D15DB479}" dt="2026-02-16T12:53:45.233" v="21368" actId="207"/>
          <ac:spMkLst>
            <pc:docMk/>
            <pc:sldMk cId="2011248606" sldId="6061"/>
            <ac:spMk id="17" creationId="{CF4D2CE0-ADFC-4F17-9DD1-2E93E9F57A45}"/>
          </ac:spMkLst>
        </pc:spChg>
        <pc:spChg chg="mod">
          <ac:chgData name="松浦英宗" userId="9b03fd3a-662f-49ff-9af1-1b93cf7aab22" providerId="ADAL" clId="{56E9DFAE-DDAD-4FCA-8AED-56B2D15DB479}" dt="2026-02-16T12:53:47.690" v="21369" actId="207"/>
          <ac:spMkLst>
            <pc:docMk/>
            <pc:sldMk cId="2011248606" sldId="6061"/>
            <ac:spMk id="18" creationId="{8FBE6531-FA36-A0ED-9B32-6424A3DF188E}"/>
          </ac:spMkLst>
        </pc:spChg>
        <pc:cxnChg chg="mod">
          <ac:chgData name="松浦英宗" userId="9b03fd3a-662f-49ff-9af1-1b93cf7aab22" providerId="ADAL" clId="{56E9DFAE-DDAD-4FCA-8AED-56B2D15DB479}" dt="2026-02-16T12:51:51.621" v="21329" actId="465"/>
          <ac:cxnSpMkLst>
            <pc:docMk/>
            <pc:sldMk cId="2011248606" sldId="6061"/>
            <ac:cxnSpMk id="19" creationId="{FE5F73D8-71CE-9714-DA0D-64681BC878C7}"/>
          </ac:cxnSpMkLst>
        </pc:cxnChg>
        <pc:cxnChg chg="mod">
          <ac:chgData name="松浦英宗" userId="9b03fd3a-662f-49ff-9af1-1b93cf7aab22" providerId="ADAL" clId="{56E9DFAE-DDAD-4FCA-8AED-56B2D15DB479}" dt="2026-02-16T12:51:51.621" v="21329" actId="465"/>
          <ac:cxnSpMkLst>
            <pc:docMk/>
            <pc:sldMk cId="2011248606" sldId="6061"/>
            <ac:cxnSpMk id="20" creationId="{3F6CF110-01D4-F84A-29A4-3E35217023EC}"/>
          </ac:cxnSpMkLst>
        </pc:cxnChg>
        <pc:cxnChg chg="mod">
          <ac:chgData name="松浦英宗" userId="9b03fd3a-662f-49ff-9af1-1b93cf7aab22" providerId="ADAL" clId="{56E9DFAE-DDAD-4FCA-8AED-56B2D15DB479}" dt="2026-02-16T12:53:37.337" v="21366" actId="208"/>
          <ac:cxnSpMkLst>
            <pc:docMk/>
            <pc:sldMk cId="2011248606" sldId="6061"/>
            <ac:cxnSpMk id="21" creationId="{621EE192-2C2D-C356-C1A5-E000EF3D40E2}"/>
          </ac:cxnSpMkLst>
        </pc:cxnChg>
        <pc:cxnChg chg="mod">
          <ac:chgData name="松浦英宗" userId="9b03fd3a-662f-49ff-9af1-1b93cf7aab22" providerId="ADAL" clId="{56E9DFAE-DDAD-4FCA-8AED-56B2D15DB479}" dt="2026-02-16T12:53:37.337" v="21366" actId="208"/>
          <ac:cxnSpMkLst>
            <pc:docMk/>
            <pc:sldMk cId="2011248606" sldId="6061"/>
            <ac:cxnSpMk id="22" creationId="{1C72E532-58F5-E505-C3D6-4F6684ADE41D}"/>
          </ac:cxnSpMkLst>
        </pc:cxnChg>
        <pc:cxnChg chg="mod">
          <ac:chgData name="松浦英宗" userId="9b03fd3a-662f-49ff-9af1-1b93cf7aab22" providerId="ADAL" clId="{56E9DFAE-DDAD-4FCA-8AED-56B2D15DB479}" dt="2026-02-16T12:53:37.337" v="21366" actId="208"/>
          <ac:cxnSpMkLst>
            <pc:docMk/>
            <pc:sldMk cId="2011248606" sldId="6061"/>
            <ac:cxnSpMk id="23" creationId="{2B984E17-17CB-A477-BCFC-2260B45720AF}"/>
          </ac:cxnSpMkLst>
        </pc:cxnChg>
        <pc:cxnChg chg="mod">
          <ac:chgData name="松浦英宗" userId="9b03fd3a-662f-49ff-9af1-1b93cf7aab22" providerId="ADAL" clId="{56E9DFAE-DDAD-4FCA-8AED-56B2D15DB479}" dt="2026-02-16T12:53:37.337" v="21366" actId="208"/>
          <ac:cxnSpMkLst>
            <pc:docMk/>
            <pc:sldMk cId="2011248606" sldId="6061"/>
            <ac:cxnSpMk id="24" creationId="{3B4FF479-0DA7-8E85-EAFD-F935CD2D2AEA}"/>
          </ac:cxnSpMkLst>
        </pc:cxnChg>
        <pc:cxnChg chg="mod">
          <ac:chgData name="松浦英宗" userId="9b03fd3a-662f-49ff-9af1-1b93cf7aab22" providerId="ADAL" clId="{56E9DFAE-DDAD-4FCA-8AED-56B2D15DB479}" dt="2026-02-16T12:53:37.337" v="21366" actId="208"/>
          <ac:cxnSpMkLst>
            <pc:docMk/>
            <pc:sldMk cId="2011248606" sldId="6061"/>
            <ac:cxnSpMk id="25" creationId="{D1C55A7E-D8B2-1EE5-E0F1-B98E212F5715}"/>
          </ac:cxnSpMkLst>
        </pc:cxnChg>
        <pc:cxnChg chg="mod">
          <ac:chgData name="松浦英宗" userId="9b03fd3a-662f-49ff-9af1-1b93cf7aab22" providerId="ADAL" clId="{56E9DFAE-DDAD-4FCA-8AED-56B2D15DB479}" dt="2026-02-16T12:53:37.337" v="21366" actId="208"/>
          <ac:cxnSpMkLst>
            <pc:docMk/>
            <pc:sldMk cId="2011248606" sldId="6061"/>
            <ac:cxnSpMk id="26" creationId="{6801AB69-4694-9E22-93AA-CC46CE91AEAC}"/>
          </ac:cxnSpMkLst>
        </pc:cxnChg>
      </pc:sldChg>
      <pc:sldChg chg="addSp delSp modSp add del mod">
        <pc:chgData name="松浦英宗" userId="9b03fd3a-662f-49ff-9af1-1b93cf7aab22" providerId="ADAL" clId="{56E9DFAE-DDAD-4FCA-8AED-56B2D15DB479}" dt="2026-02-16T13:05:45.975" v="21588" actId="47"/>
        <pc:sldMkLst>
          <pc:docMk/>
          <pc:sldMk cId="3775466184" sldId="6062"/>
        </pc:sldMkLst>
        <pc:spChg chg="add del mod">
          <ac:chgData name="松浦英宗" userId="9b03fd3a-662f-49ff-9af1-1b93cf7aab22" providerId="ADAL" clId="{56E9DFAE-DDAD-4FCA-8AED-56B2D15DB479}" dt="2026-02-16T12:42:26.280" v="20900" actId="478"/>
          <ac:spMkLst>
            <pc:docMk/>
            <pc:sldMk cId="3775466184" sldId="6062"/>
            <ac:spMk id="2" creationId="{18D49F3A-9768-9447-6244-F46E7D13F42E}"/>
          </ac:spMkLst>
        </pc:spChg>
        <pc:spChg chg="mod">
          <ac:chgData name="松浦英宗" userId="9b03fd3a-662f-49ff-9af1-1b93cf7aab22" providerId="ADAL" clId="{56E9DFAE-DDAD-4FCA-8AED-56B2D15DB479}" dt="2026-02-16T12:41:47.108" v="20891" actId="20577"/>
          <ac:spMkLst>
            <pc:docMk/>
            <pc:sldMk cId="3775466184" sldId="6062"/>
            <ac:spMk id="3" creationId="{43CE163B-38C9-08B8-D462-000272835B98}"/>
          </ac:spMkLst>
        </pc:spChg>
        <pc:spChg chg="mod">
          <ac:chgData name="松浦英宗" userId="9b03fd3a-662f-49ff-9af1-1b93cf7aab22" providerId="ADAL" clId="{56E9DFAE-DDAD-4FCA-8AED-56B2D15DB479}" dt="2026-02-16T12:47:22.823" v="21139" actId="20577"/>
          <ac:spMkLst>
            <pc:docMk/>
            <pc:sldMk cId="3775466184" sldId="6062"/>
            <ac:spMk id="4" creationId="{C5759EEA-42FA-DA1C-198D-F712569CFA7C}"/>
          </ac:spMkLst>
        </pc:spChg>
        <pc:spChg chg="add del mod">
          <ac:chgData name="松浦英宗" userId="9b03fd3a-662f-49ff-9af1-1b93cf7aab22" providerId="ADAL" clId="{56E9DFAE-DDAD-4FCA-8AED-56B2D15DB479}" dt="2026-02-16T12:42:10.646" v="20897" actId="478"/>
          <ac:spMkLst>
            <pc:docMk/>
            <pc:sldMk cId="3775466184" sldId="6062"/>
            <ac:spMk id="5" creationId="{2BB911DC-74FD-9A3A-204B-4FBFE13BAC05}"/>
          </ac:spMkLst>
        </pc:spChg>
        <pc:spChg chg="add mod">
          <ac:chgData name="松浦英宗" userId="9b03fd3a-662f-49ff-9af1-1b93cf7aab22" providerId="ADAL" clId="{56E9DFAE-DDAD-4FCA-8AED-56B2D15DB479}" dt="2026-02-16T12:42:02.818" v="20895" actId="20577"/>
          <ac:spMkLst>
            <pc:docMk/>
            <pc:sldMk cId="3775466184" sldId="6062"/>
            <ac:spMk id="6" creationId="{F1832540-CBB9-CAA9-7887-20137A5DCED4}"/>
          </ac:spMkLst>
        </pc:spChg>
        <pc:spChg chg="add del mod">
          <ac:chgData name="松浦英宗" userId="9b03fd3a-662f-49ff-9af1-1b93cf7aab22" providerId="ADAL" clId="{56E9DFAE-DDAD-4FCA-8AED-56B2D15DB479}" dt="2026-02-16T12:42:09.091" v="20896" actId="478"/>
          <ac:spMkLst>
            <pc:docMk/>
            <pc:sldMk cId="3775466184" sldId="6062"/>
            <ac:spMk id="7" creationId="{8ED927CB-825D-488F-CE8B-A1225239364F}"/>
          </ac:spMkLst>
        </pc:spChg>
        <pc:spChg chg="mod topLvl">
          <ac:chgData name="松浦英宗" userId="9b03fd3a-662f-49ff-9af1-1b93cf7aab22" providerId="ADAL" clId="{56E9DFAE-DDAD-4FCA-8AED-56B2D15DB479}" dt="2026-02-16T13:01:09.036" v="21586" actId="165"/>
          <ac:spMkLst>
            <pc:docMk/>
            <pc:sldMk cId="3775466184" sldId="6062"/>
            <ac:spMk id="9" creationId="{48B3593C-2AAE-903C-C5F8-C701CC38B61D}"/>
          </ac:spMkLst>
        </pc:spChg>
        <pc:spChg chg="mod topLvl">
          <ac:chgData name="松浦英宗" userId="9b03fd3a-662f-49ff-9af1-1b93cf7aab22" providerId="ADAL" clId="{56E9DFAE-DDAD-4FCA-8AED-56B2D15DB479}" dt="2026-02-16T13:01:09.036" v="21586" actId="165"/>
          <ac:spMkLst>
            <pc:docMk/>
            <pc:sldMk cId="3775466184" sldId="6062"/>
            <ac:spMk id="10" creationId="{4935F556-F1A1-E269-D38B-8E8F438DA473}"/>
          </ac:spMkLst>
        </pc:spChg>
        <pc:spChg chg="mod topLvl">
          <ac:chgData name="松浦英宗" userId="9b03fd3a-662f-49ff-9af1-1b93cf7aab22" providerId="ADAL" clId="{56E9DFAE-DDAD-4FCA-8AED-56B2D15DB479}" dt="2026-02-16T13:01:09.036" v="21586" actId="165"/>
          <ac:spMkLst>
            <pc:docMk/>
            <pc:sldMk cId="3775466184" sldId="6062"/>
            <ac:spMk id="11" creationId="{C94310D8-EC02-FAA9-FBE9-0495F0E4F004}"/>
          </ac:spMkLst>
        </pc:spChg>
        <pc:spChg chg="mod topLvl">
          <ac:chgData name="松浦英宗" userId="9b03fd3a-662f-49ff-9af1-1b93cf7aab22" providerId="ADAL" clId="{56E9DFAE-DDAD-4FCA-8AED-56B2D15DB479}" dt="2026-02-16T13:01:13.681" v="21587" actId="207"/>
          <ac:spMkLst>
            <pc:docMk/>
            <pc:sldMk cId="3775466184" sldId="6062"/>
            <ac:spMk id="12" creationId="{44DF1919-14E5-E69E-C2DF-CBB96F11B27A}"/>
          </ac:spMkLst>
        </pc:spChg>
        <pc:spChg chg="mod topLvl">
          <ac:chgData name="松浦英宗" userId="9b03fd3a-662f-49ff-9af1-1b93cf7aab22" providerId="ADAL" clId="{56E9DFAE-DDAD-4FCA-8AED-56B2D15DB479}" dt="2026-02-16T12:46:27.018" v="21066" actId="207"/>
          <ac:spMkLst>
            <pc:docMk/>
            <pc:sldMk cId="3775466184" sldId="6062"/>
            <ac:spMk id="15" creationId="{5C726C6B-2FE2-416C-D611-50DF937228B3}"/>
          </ac:spMkLst>
        </pc:spChg>
        <pc:spChg chg="mod topLvl">
          <ac:chgData name="松浦英宗" userId="9b03fd3a-662f-49ff-9af1-1b93cf7aab22" providerId="ADAL" clId="{56E9DFAE-DDAD-4FCA-8AED-56B2D15DB479}" dt="2026-02-16T12:46:27.018" v="21066" actId="207"/>
          <ac:spMkLst>
            <pc:docMk/>
            <pc:sldMk cId="3775466184" sldId="6062"/>
            <ac:spMk id="16" creationId="{47286FC7-B81E-3C2C-7F4C-B0440BE1F2DA}"/>
          </ac:spMkLst>
        </pc:spChg>
        <pc:spChg chg="mod topLvl">
          <ac:chgData name="松浦英宗" userId="9b03fd3a-662f-49ff-9af1-1b93cf7aab22" providerId="ADAL" clId="{56E9DFAE-DDAD-4FCA-8AED-56B2D15DB479}" dt="2026-02-16T12:45:52.485" v="21052" actId="20577"/>
          <ac:spMkLst>
            <pc:docMk/>
            <pc:sldMk cId="3775466184" sldId="6062"/>
            <ac:spMk id="17" creationId="{ECF88E38-0563-BED2-CD67-58728754B769}"/>
          </ac:spMkLst>
        </pc:spChg>
        <pc:spChg chg="del mod topLvl">
          <ac:chgData name="松浦英宗" userId="9b03fd3a-662f-49ff-9af1-1b93cf7aab22" providerId="ADAL" clId="{56E9DFAE-DDAD-4FCA-8AED-56B2D15DB479}" dt="2026-02-16T12:44:37.324" v="20982" actId="478"/>
          <ac:spMkLst>
            <pc:docMk/>
            <pc:sldMk cId="3775466184" sldId="6062"/>
            <ac:spMk id="18" creationId="{1A52E891-F29D-A8AF-B9B6-4F50D0D83BE1}"/>
          </ac:spMkLst>
        </pc:spChg>
        <pc:spChg chg="mod topLvl">
          <ac:chgData name="松浦英宗" userId="9b03fd3a-662f-49ff-9af1-1b93cf7aab22" providerId="ADAL" clId="{56E9DFAE-DDAD-4FCA-8AED-56B2D15DB479}" dt="2026-02-16T12:45:59.376" v="21057" actId="20577"/>
          <ac:spMkLst>
            <pc:docMk/>
            <pc:sldMk cId="3775466184" sldId="6062"/>
            <ac:spMk id="19" creationId="{52A68947-5DF4-5F3B-827A-CDAED8C2B692}"/>
          </ac:spMkLst>
        </pc:spChg>
        <pc:spChg chg="mod topLvl">
          <ac:chgData name="松浦英宗" userId="9b03fd3a-662f-49ff-9af1-1b93cf7aab22" providerId="ADAL" clId="{56E9DFAE-DDAD-4FCA-8AED-56B2D15DB479}" dt="2026-02-16T12:46:05.245" v="21062" actId="20577"/>
          <ac:spMkLst>
            <pc:docMk/>
            <pc:sldMk cId="3775466184" sldId="6062"/>
            <ac:spMk id="20" creationId="{639B08DE-6791-6BB7-A798-F00C49B35EC5}"/>
          </ac:spMkLst>
        </pc:spChg>
        <pc:grpChg chg="del mod">
          <ac:chgData name="松浦英宗" userId="9b03fd3a-662f-49ff-9af1-1b93cf7aab22" providerId="ADAL" clId="{56E9DFAE-DDAD-4FCA-8AED-56B2D15DB479}" dt="2026-02-16T13:01:09.036" v="21586" actId="165"/>
          <ac:grpSpMkLst>
            <pc:docMk/>
            <pc:sldMk cId="3775466184" sldId="6062"/>
            <ac:grpSpMk id="8" creationId="{CE52B160-B15B-D706-E446-4A6769D089B8}"/>
          </ac:grpSpMkLst>
        </pc:grpChg>
        <pc:grpChg chg="del">
          <ac:chgData name="松浦英宗" userId="9b03fd3a-662f-49ff-9af1-1b93cf7aab22" providerId="ADAL" clId="{56E9DFAE-DDAD-4FCA-8AED-56B2D15DB479}" dt="2026-02-16T12:43:35.144" v="20919" actId="165"/>
          <ac:grpSpMkLst>
            <pc:docMk/>
            <pc:sldMk cId="3775466184" sldId="6062"/>
            <ac:grpSpMk id="13" creationId="{EB2989B1-7BA0-4906-AC18-8D927B5E1398}"/>
          </ac:grpSpMkLst>
        </pc:grpChg>
        <pc:graphicFrameChg chg="mod topLvl">
          <ac:chgData name="松浦英宗" userId="9b03fd3a-662f-49ff-9af1-1b93cf7aab22" providerId="ADAL" clId="{56E9DFAE-DDAD-4FCA-8AED-56B2D15DB479}" dt="2026-02-16T13:01:04.496" v="21585" actId="207"/>
          <ac:graphicFrameMkLst>
            <pc:docMk/>
            <pc:sldMk cId="3775466184" sldId="6062"/>
            <ac:graphicFrameMk id="14" creationId="{102AEC95-BF7A-1203-3179-F3DC946AB48D}"/>
          </ac:graphicFrameMkLst>
        </pc:graphicFrameChg>
      </pc:sldChg>
      <pc:sldChg chg="addSp delSp modSp add del mod">
        <pc:chgData name="松浦英宗" userId="9b03fd3a-662f-49ff-9af1-1b93cf7aab22" providerId="ADAL" clId="{56E9DFAE-DDAD-4FCA-8AED-56B2D15DB479}" dt="2026-02-16T13:05:47.232" v="21589" actId="47"/>
        <pc:sldMkLst>
          <pc:docMk/>
          <pc:sldMk cId="1261457113" sldId="6063"/>
        </pc:sldMkLst>
        <pc:spChg chg="add mod">
          <ac:chgData name="松浦英宗" userId="9b03fd3a-662f-49ff-9af1-1b93cf7aab22" providerId="ADAL" clId="{56E9DFAE-DDAD-4FCA-8AED-56B2D15DB479}" dt="2026-02-16T05:43:01.004" v="20139"/>
          <ac:spMkLst>
            <pc:docMk/>
            <pc:sldMk cId="1261457113" sldId="6063"/>
            <ac:spMk id="2" creationId="{4AA5C1AB-0D55-D367-0376-F6E20CB562C8}"/>
          </ac:spMkLst>
        </pc:spChg>
        <pc:spChg chg="add mod">
          <ac:chgData name="松浦英宗" userId="9b03fd3a-662f-49ff-9af1-1b93cf7aab22" providerId="ADAL" clId="{56E9DFAE-DDAD-4FCA-8AED-56B2D15DB479}" dt="2026-02-16T12:59:59.175" v="21511" actId="164"/>
          <ac:spMkLst>
            <pc:docMk/>
            <pc:sldMk cId="1261457113" sldId="6063"/>
            <ac:spMk id="3" creationId="{45E3C987-19A1-DC62-FB05-6ED8C451D043}"/>
          </ac:spMkLst>
        </pc:spChg>
        <pc:spChg chg="add mod">
          <ac:chgData name="松浦英宗" userId="9b03fd3a-662f-49ff-9af1-1b93cf7aab22" providerId="ADAL" clId="{56E9DFAE-DDAD-4FCA-8AED-56B2D15DB479}" dt="2026-02-16T05:43:01.004" v="20139"/>
          <ac:spMkLst>
            <pc:docMk/>
            <pc:sldMk cId="1261457113" sldId="6063"/>
            <ac:spMk id="4" creationId="{6FCE38B6-54DA-A797-C9E4-5D79681AB30E}"/>
          </ac:spMkLst>
        </pc:spChg>
        <pc:spChg chg="add mod">
          <ac:chgData name="松浦英宗" userId="9b03fd3a-662f-49ff-9af1-1b93cf7aab22" providerId="ADAL" clId="{56E9DFAE-DDAD-4FCA-8AED-56B2D15DB479}" dt="2026-02-16T12:59:49.373" v="21507" actId="14100"/>
          <ac:spMkLst>
            <pc:docMk/>
            <pc:sldMk cId="1261457113" sldId="6063"/>
            <ac:spMk id="4" creationId="{FD055178-7F16-C3B8-495F-F6ABE9145229}"/>
          </ac:spMkLst>
        </pc:spChg>
        <pc:spChg chg="add mod">
          <ac:chgData name="松浦英宗" userId="9b03fd3a-662f-49ff-9af1-1b93cf7aab22" providerId="ADAL" clId="{56E9DFAE-DDAD-4FCA-8AED-56B2D15DB479}" dt="2026-02-16T12:59:56.554" v="21509" actId="14100"/>
          <ac:spMkLst>
            <pc:docMk/>
            <pc:sldMk cId="1261457113" sldId="6063"/>
            <ac:spMk id="5" creationId="{D815A10B-4004-55A6-9225-4A5778CD5ED1}"/>
          </ac:spMkLst>
        </pc:spChg>
        <pc:spChg chg="add mod">
          <ac:chgData name="松浦英宗" userId="9b03fd3a-662f-49ff-9af1-1b93cf7aab22" providerId="ADAL" clId="{56E9DFAE-DDAD-4FCA-8AED-56B2D15DB479}" dt="2026-02-16T13:00:45.958" v="21584" actId="14100"/>
          <ac:spMkLst>
            <pc:docMk/>
            <pc:sldMk cId="1261457113" sldId="6063"/>
            <ac:spMk id="8" creationId="{AA5ACF82-D374-643D-FCB1-05264E8BFD8D}"/>
          </ac:spMkLst>
        </pc:spChg>
        <pc:spChg chg="mod">
          <ac:chgData name="松浦英宗" userId="9b03fd3a-662f-49ff-9af1-1b93cf7aab22" providerId="ADAL" clId="{56E9DFAE-DDAD-4FCA-8AED-56B2D15DB479}" dt="2026-02-16T05:43:01.004" v="20139"/>
          <ac:spMkLst>
            <pc:docMk/>
            <pc:sldMk cId="1261457113" sldId="6063"/>
            <ac:spMk id="9" creationId="{81396F25-24BC-7AD6-F585-95C3091AB471}"/>
          </ac:spMkLst>
        </pc:spChg>
        <pc:spChg chg="add mod">
          <ac:chgData name="松浦英宗" userId="9b03fd3a-662f-49ff-9af1-1b93cf7aab22" providerId="ADAL" clId="{56E9DFAE-DDAD-4FCA-8AED-56B2D15DB479}" dt="2026-02-16T05:43:01.004" v="20139"/>
          <ac:spMkLst>
            <pc:docMk/>
            <pc:sldMk cId="1261457113" sldId="6063"/>
            <ac:spMk id="20" creationId="{C70CCED8-B5F0-9398-ED03-366F2574EB80}"/>
          </ac:spMkLst>
        </pc:spChg>
        <pc:spChg chg="mod">
          <ac:chgData name="松浦英宗" userId="9b03fd3a-662f-49ff-9af1-1b93cf7aab22" providerId="ADAL" clId="{56E9DFAE-DDAD-4FCA-8AED-56B2D15DB479}" dt="2026-02-16T05:43:01.004" v="20139"/>
          <ac:spMkLst>
            <pc:docMk/>
            <pc:sldMk cId="1261457113" sldId="6063"/>
            <ac:spMk id="22" creationId="{12C541D9-B097-0812-CFB2-9D8540EA5753}"/>
          </ac:spMkLst>
        </pc:spChg>
        <pc:spChg chg="mod">
          <ac:chgData name="松浦英宗" userId="9b03fd3a-662f-49ff-9af1-1b93cf7aab22" providerId="ADAL" clId="{56E9DFAE-DDAD-4FCA-8AED-56B2D15DB479}" dt="2026-02-16T05:43:01.004" v="20139"/>
          <ac:spMkLst>
            <pc:docMk/>
            <pc:sldMk cId="1261457113" sldId="6063"/>
            <ac:spMk id="23" creationId="{69E737EE-3B68-B095-8409-11EB067197E7}"/>
          </ac:spMkLst>
        </pc:spChg>
        <pc:spChg chg="mod">
          <ac:chgData name="松浦英宗" userId="9b03fd3a-662f-49ff-9af1-1b93cf7aab22" providerId="ADAL" clId="{56E9DFAE-DDAD-4FCA-8AED-56B2D15DB479}" dt="2026-02-16T05:43:01.004" v="20139"/>
          <ac:spMkLst>
            <pc:docMk/>
            <pc:sldMk cId="1261457113" sldId="6063"/>
            <ac:spMk id="24" creationId="{AE71F0B1-285B-F986-9489-F8AEBAA89487}"/>
          </ac:spMkLst>
        </pc:spChg>
        <pc:spChg chg="mod">
          <ac:chgData name="松浦英宗" userId="9b03fd3a-662f-49ff-9af1-1b93cf7aab22" providerId="ADAL" clId="{56E9DFAE-DDAD-4FCA-8AED-56B2D15DB479}" dt="2026-02-16T05:43:01.004" v="20139"/>
          <ac:spMkLst>
            <pc:docMk/>
            <pc:sldMk cId="1261457113" sldId="6063"/>
            <ac:spMk id="28" creationId="{BF53E334-202D-7983-AC0D-D287A7D6C700}"/>
          </ac:spMkLst>
        </pc:spChg>
        <pc:spChg chg="mod">
          <ac:chgData name="松浦英宗" userId="9b03fd3a-662f-49ff-9af1-1b93cf7aab22" providerId="ADAL" clId="{56E9DFAE-DDAD-4FCA-8AED-56B2D15DB479}" dt="2026-02-16T05:43:01.004" v="20139"/>
          <ac:spMkLst>
            <pc:docMk/>
            <pc:sldMk cId="1261457113" sldId="6063"/>
            <ac:spMk id="31" creationId="{6BFA6303-BC3A-B172-409A-EDACB7663993}"/>
          </ac:spMkLst>
        </pc:spChg>
        <pc:spChg chg="add mod">
          <ac:chgData name="松浦英宗" userId="9b03fd3a-662f-49ff-9af1-1b93cf7aab22" providerId="ADAL" clId="{56E9DFAE-DDAD-4FCA-8AED-56B2D15DB479}" dt="2026-02-16T05:43:01.004" v="20139"/>
          <ac:spMkLst>
            <pc:docMk/>
            <pc:sldMk cId="1261457113" sldId="6063"/>
            <ac:spMk id="35" creationId="{E6B7F906-9FA3-F39C-71AA-762214232143}"/>
          </ac:spMkLst>
        </pc:spChg>
        <pc:spChg chg="add mod">
          <ac:chgData name="松浦英宗" userId="9b03fd3a-662f-49ff-9af1-1b93cf7aab22" providerId="ADAL" clId="{56E9DFAE-DDAD-4FCA-8AED-56B2D15DB479}" dt="2026-02-16T05:43:03.808" v="20140"/>
          <ac:spMkLst>
            <pc:docMk/>
            <pc:sldMk cId="1261457113" sldId="6063"/>
            <ac:spMk id="37" creationId="{C359FB94-127C-5EA2-B835-55E0E39720D4}"/>
          </ac:spMkLst>
        </pc:spChg>
        <pc:spChg chg="add mod">
          <ac:chgData name="松浦英宗" userId="9b03fd3a-662f-49ff-9af1-1b93cf7aab22" providerId="ADAL" clId="{56E9DFAE-DDAD-4FCA-8AED-56B2D15DB479}" dt="2026-02-16T05:43:03.808" v="20140"/>
          <ac:spMkLst>
            <pc:docMk/>
            <pc:sldMk cId="1261457113" sldId="6063"/>
            <ac:spMk id="38" creationId="{EF31E23D-F483-818E-A8FC-C89BC6856297}"/>
          </ac:spMkLst>
        </pc:spChg>
        <pc:spChg chg="mod">
          <ac:chgData name="松浦英宗" userId="9b03fd3a-662f-49ff-9af1-1b93cf7aab22" providerId="ADAL" clId="{56E9DFAE-DDAD-4FCA-8AED-56B2D15DB479}" dt="2026-02-16T05:43:04.793" v="20141"/>
          <ac:spMkLst>
            <pc:docMk/>
            <pc:sldMk cId="1261457113" sldId="6063"/>
            <ac:spMk id="39" creationId="{C8FA2C5C-F259-0579-3F09-9CBBF3E9ACD9}"/>
          </ac:spMkLst>
        </pc:spChg>
        <pc:spChg chg="add mod">
          <ac:chgData name="松浦英宗" userId="9b03fd3a-662f-49ff-9af1-1b93cf7aab22" providerId="ADAL" clId="{56E9DFAE-DDAD-4FCA-8AED-56B2D15DB479}" dt="2026-02-16T05:43:03.808" v="20140"/>
          <ac:spMkLst>
            <pc:docMk/>
            <pc:sldMk cId="1261457113" sldId="6063"/>
            <ac:spMk id="41" creationId="{6F073AB2-377F-14BB-D456-9E3DB989B5B5}"/>
          </ac:spMkLst>
        </pc:spChg>
        <pc:spChg chg="mod">
          <ac:chgData name="松浦英宗" userId="9b03fd3a-662f-49ff-9af1-1b93cf7aab22" providerId="ADAL" clId="{56E9DFAE-DDAD-4FCA-8AED-56B2D15DB479}" dt="2026-02-16T05:43:03.808" v="20140"/>
          <ac:spMkLst>
            <pc:docMk/>
            <pc:sldMk cId="1261457113" sldId="6063"/>
            <ac:spMk id="43" creationId="{F53A4DB6-7E73-4014-24C9-4D4CF2EDCC4B}"/>
          </ac:spMkLst>
        </pc:spChg>
        <pc:spChg chg="mod">
          <ac:chgData name="松浦英宗" userId="9b03fd3a-662f-49ff-9af1-1b93cf7aab22" providerId="ADAL" clId="{56E9DFAE-DDAD-4FCA-8AED-56B2D15DB479}" dt="2026-02-16T05:43:03.808" v="20140"/>
          <ac:spMkLst>
            <pc:docMk/>
            <pc:sldMk cId="1261457113" sldId="6063"/>
            <ac:spMk id="46" creationId="{51D3AFC5-22DA-E97B-2629-DE5E7704B91D}"/>
          </ac:spMkLst>
        </pc:spChg>
        <pc:spChg chg="mod">
          <ac:chgData name="松浦英宗" userId="9b03fd3a-662f-49ff-9af1-1b93cf7aab22" providerId="ADAL" clId="{56E9DFAE-DDAD-4FCA-8AED-56B2D15DB479}" dt="2026-02-16T05:43:03.808" v="20140"/>
          <ac:spMkLst>
            <pc:docMk/>
            <pc:sldMk cId="1261457113" sldId="6063"/>
            <ac:spMk id="47" creationId="{1A7B9F6F-319F-726C-5DF6-0C982922693C}"/>
          </ac:spMkLst>
        </pc:spChg>
        <pc:spChg chg="add mod">
          <ac:chgData name="松浦英宗" userId="9b03fd3a-662f-49ff-9af1-1b93cf7aab22" providerId="ADAL" clId="{56E9DFAE-DDAD-4FCA-8AED-56B2D15DB479}" dt="2026-02-16T05:43:03.808" v="20140"/>
          <ac:spMkLst>
            <pc:docMk/>
            <pc:sldMk cId="1261457113" sldId="6063"/>
            <ac:spMk id="54" creationId="{4DF6E737-31D1-5C05-10F9-66BEBD14E67B}"/>
          </ac:spMkLst>
        </pc:spChg>
        <pc:spChg chg="mod">
          <ac:chgData name="松浦英宗" userId="9b03fd3a-662f-49ff-9af1-1b93cf7aab22" providerId="ADAL" clId="{56E9DFAE-DDAD-4FCA-8AED-56B2D15DB479}" dt="2026-02-16T05:43:03.808" v="20140"/>
          <ac:spMkLst>
            <pc:docMk/>
            <pc:sldMk cId="1261457113" sldId="6063"/>
            <ac:spMk id="56" creationId="{BCC6FC03-5F06-6B56-7A56-1A9869356641}"/>
          </ac:spMkLst>
        </pc:spChg>
        <pc:spChg chg="mod">
          <ac:chgData name="松浦英宗" userId="9b03fd3a-662f-49ff-9af1-1b93cf7aab22" providerId="ADAL" clId="{56E9DFAE-DDAD-4FCA-8AED-56B2D15DB479}" dt="2026-02-16T05:43:03.808" v="20140"/>
          <ac:spMkLst>
            <pc:docMk/>
            <pc:sldMk cId="1261457113" sldId="6063"/>
            <ac:spMk id="60" creationId="{BF237826-F64D-8A78-4B0A-9E880980197F}"/>
          </ac:spMkLst>
        </pc:spChg>
        <pc:spChg chg="mod">
          <ac:chgData name="松浦英宗" userId="9b03fd3a-662f-49ff-9af1-1b93cf7aab22" providerId="ADAL" clId="{56E9DFAE-DDAD-4FCA-8AED-56B2D15DB479}" dt="2026-02-16T05:43:03.808" v="20140"/>
          <ac:spMkLst>
            <pc:docMk/>
            <pc:sldMk cId="1261457113" sldId="6063"/>
            <ac:spMk id="66" creationId="{861B05E6-46B9-5EDB-33B2-7D2C6D6D5BD5}"/>
          </ac:spMkLst>
        </pc:spChg>
        <pc:spChg chg="add mod">
          <ac:chgData name="松浦英宗" userId="9b03fd3a-662f-49ff-9af1-1b93cf7aab22" providerId="ADAL" clId="{56E9DFAE-DDAD-4FCA-8AED-56B2D15DB479}" dt="2026-02-16T05:43:13.682" v="20142"/>
          <ac:spMkLst>
            <pc:docMk/>
            <pc:sldMk cId="1261457113" sldId="6063"/>
            <ac:spMk id="71" creationId="{DA4B4655-1EC9-1F57-6261-4D2F0DEE4C92}"/>
          </ac:spMkLst>
        </pc:spChg>
        <pc:spChg chg="add mod">
          <ac:chgData name="松浦英宗" userId="9b03fd3a-662f-49ff-9af1-1b93cf7aab22" providerId="ADAL" clId="{56E9DFAE-DDAD-4FCA-8AED-56B2D15DB479}" dt="2026-02-16T05:43:13.682" v="20142"/>
          <ac:spMkLst>
            <pc:docMk/>
            <pc:sldMk cId="1261457113" sldId="6063"/>
            <ac:spMk id="73" creationId="{B0D1E690-31A8-41C2-78C4-918285496F90}"/>
          </ac:spMkLst>
        </pc:spChg>
        <pc:spChg chg="add mod">
          <ac:chgData name="松浦英宗" userId="9b03fd3a-662f-49ff-9af1-1b93cf7aab22" providerId="ADAL" clId="{56E9DFAE-DDAD-4FCA-8AED-56B2D15DB479}" dt="2026-02-16T05:43:13.682" v="20142"/>
          <ac:spMkLst>
            <pc:docMk/>
            <pc:sldMk cId="1261457113" sldId="6063"/>
            <ac:spMk id="74" creationId="{13D0C0FE-DF06-436B-57FB-0DBC95068DFF}"/>
          </ac:spMkLst>
        </pc:spChg>
        <pc:spChg chg="add mod">
          <ac:chgData name="松浦英宗" userId="9b03fd3a-662f-49ff-9af1-1b93cf7aab22" providerId="ADAL" clId="{56E9DFAE-DDAD-4FCA-8AED-56B2D15DB479}" dt="2026-02-16T05:43:13.682" v="20142"/>
          <ac:spMkLst>
            <pc:docMk/>
            <pc:sldMk cId="1261457113" sldId="6063"/>
            <ac:spMk id="75" creationId="{F824EC8D-F3E2-1B4C-11C7-AA5500DC4303}"/>
          </ac:spMkLst>
        </pc:spChg>
        <pc:spChg chg="mod">
          <ac:chgData name="松浦英宗" userId="9b03fd3a-662f-49ff-9af1-1b93cf7aab22" providerId="ADAL" clId="{56E9DFAE-DDAD-4FCA-8AED-56B2D15DB479}" dt="2026-02-16T05:43:13.682" v="20142"/>
          <ac:spMkLst>
            <pc:docMk/>
            <pc:sldMk cId="1261457113" sldId="6063"/>
            <ac:spMk id="81" creationId="{860994E2-D9A8-87AD-92C5-193ECE0973E8}"/>
          </ac:spMkLst>
        </pc:spChg>
        <pc:spChg chg="mod">
          <ac:chgData name="松浦英宗" userId="9b03fd3a-662f-49ff-9af1-1b93cf7aab22" providerId="ADAL" clId="{56E9DFAE-DDAD-4FCA-8AED-56B2D15DB479}" dt="2026-02-16T05:43:13.682" v="20142"/>
          <ac:spMkLst>
            <pc:docMk/>
            <pc:sldMk cId="1261457113" sldId="6063"/>
            <ac:spMk id="90" creationId="{BF231B7B-9F0A-AFD2-C4F4-6045FB7591CE}"/>
          </ac:spMkLst>
        </pc:spChg>
        <pc:spChg chg="mod">
          <ac:chgData name="松浦英宗" userId="9b03fd3a-662f-49ff-9af1-1b93cf7aab22" providerId="ADAL" clId="{56E9DFAE-DDAD-4FCA-8AED-56B2D15DB479}" dt="2026-02-16T05:43:13.682" v="20142"/>
          <ac:spMkLst>
            <pc:docMk/>
            <pc:sldMk cId="1261457113" sldId="6063"/>
            <ac:spMk id="91" creationId="{5F77AEEC-CAB6-F5C3-C781-CDFC26A44FD1}"/>
          </ac:spMkLst>
        </pc:spChg>
        <pc:spChg chg="mod">
          <ac:chgData name="松浦英宗" userId="9b03fd3a-662f-49ff-9af1-1b93cf7aab22" providerId="ADAL" clId="{56E9DFAE-DDAD-4FCA-8AED-56B2D15DB479}" dt="2026-02-16T05:43:13.682" v="20142"/>
          <ac:spMkLst>
            <pc:docMk/>
            <pc:sldMk cId="1261457113" sldId="6063"/>
            <ac:spMk id="94" creationId="{8FDD4D5A-0312-97C2-FCA8-8B4BA11ECF8D}"/>
          </ac:spMkLst>
        </pc:spChg>
        <pc:spChg chg="mod">
          <ac:chgData name="松浦英宗" userId="9b03fd3a-662f-49ff-9af1-1b93cf7aab22" providerId="ADAL" clId="{56E9DFAE-DDAD-4FCA-8AED-56B2D15DB479}" dt="2026-02-16T05:43:13.682" v="20142"/>
          <ac:spMkLst>
            <pc:docMk/>
            <pc:sldMk cId="1261457113" sldId="6063"/>
            <ac:spMk id="96" creationId="{4E939066-06C9-66B4-F0EA-713C3EFF44F6}"/>
          </ac:spMkLst>
        </pc:spChg>
        <pc:spChg chg="mod">
          <ac:chgData name="松浦英宗" userId="9b03fd3a-662f-49ff-9af1-1b93cf7aab22" providerId="ADAL" clId="{56E9DFAE-DDAD-4FCA-8AED-56B2D15DB479}" dt="2026-02-16T05:43:13.682" v="20142"/>
          <ac:spMkLst>
            <pc:docMk/>
            <pc:sldMk cId="1261457113" sldId="6063"/>
            <ac:spMk id="100" creationId="{A8CE30B4-EC54-47A5-E3AF-2BE2629AA0BC}"/>
          </ac:spMkLst>
        </pc:spChg>
        <pc:spChg chg="add del mod">
          <ac:chgData name="松浦英宗" userId="9b03fd3a-662f-49ff-9af1-1b93cf7aab22" providerId="ADAL" clId="{56E9DFAE-DDAD-4FCA-8AED-56B2D15DB479}" dt="2026-02-16T12:55:37.327" v="21384" actId="478"/>
          <ac:spMkLst>
            <pc:docMk/>
            <pc:sldMk cId="1261457113" sldId="6063"/>
            <ac:spMk id="104" creationId="{7B419F73-E0D5-ED2A-E2B4-3BFCE4277B22}"/>
          </ac:spMkLst>
        </pc:spChg>
        <pc:spChg chg="add del mod topLvl">
          <ac:chgData name="松浦英宗" userId="9b03fd3a-662f-49ff-9af1-1b93cf7aab22" providerId="ADAL" clId="{56E9DFAE-DDAD-4FCA-8AED-56B2D15DB479}" dt="2026-02-16T12:55:37.327" v="21384" actId="478"/>
          <ac:spMkLst>
            <pc:docMk/>
            <pc:sldMk cId="1261457113" sldId="6063"/>
            <ac:spMk id="105" creationId="{F53DD361-A5B6-EEC3-2CC0-17CBF7651A22}"/>
          </ac:spMkLst>
        </pc:spChg>
        <pc:spChg chg="add mod">
          <ac:chgData name="松浦英宗" userId="9b03fd3a-662f-49ff-9af1-1b93cf7aab22" providerId="ADAL" clId="{56E9DFAE-DDAD-4FCA-8AED-56B2D15DB479}" dt="2026-02-16T05:43:16.054" v="20144" actId="164"/>
          <ac:spMkLst>
            <pc:docMk/>
            <pc:sldMk cId="1261457113" sldId="6063"/>
            <ac:spMk id="106" creationId="{C45D6B0D-4552-C85C-3E92-B1CDBAB40D20}"/>
          </ac:spMkLst>
        </pc:spChg>
        <pc:spChg chg="del mod">
          <ac:chgData name="松浦英宗" userId="9b03fd3a-662f-49ff-9af1-1b93cf7aab22" providerId="ADAL" clId="{56E9DFAE-DDAD-4FCA-8AED-56B2D15DB479}" dt="2026-02-16T12:54:55.434" v="21378" actId="478"/>
          <ac:spMkLst>
            <pc:docMk/>
            <pc:sldMk cId="1261457113" sldId="6063"/>
            <ac:spMk id="107" creationId="{3F81955C-1ADC-8CD0-70D6-0425FE71E287}"/>
          </ac:spMkLst>
        </pc:spChg>
        <pc:spChg chg="add mod topLvl">
          <ac:chgData name="松浦英宗" userId="9b03fd3a-662f-49ff-9af1-1b93cf7aab22" providerId="ADAL" clId="{56E9DFAE-DDAD-4FCA-8AED-56B2D15DB479}" dt="2026-02-16T12:54:52.637" v="21377" actId="165"/>
          <ac:spMkLst>
            <pc:docMk/>
            <pc:sldMk cId="1261457113" sldId="6063"/>
            <ac:spMk id="108" creationId="{9B7D67E4-47AA-A509-5DE1-44E805C07DAA}"/>
          </ac:spMkLst>
        </pc:spChg>
        <pc:spChg chg="del mod topLvl">
          <ac:chgData name="松浦英宗" userId="9b03fd3a-662f-49ff-9af1-1b93cf7aab22" providerId="ADAL" clId="{56E9DFAE-DDAD-4FCA-8AED-56B2D15DB479}" dt="2026-02-16T12:55:37.327" v="21384" actId="478"/>
          <ac:spMkLst>
            <pc:docMk/>
            <pc:sldMk cId="1261457113" sldId="6063"/>
            <ac:spMk id="109" creationId="{7CCE62D3-8F76-C7F1-F109-BEA19CFDC69B}"/>
          </ac:spMkLst>
        </pc:spChg>
        <pc:spChg chg="del mod">
          <ac:chgData name="松浦英宗" userId="9b03fd3a-662f-49ff-9af1-1b93cf7aab22" providerId="ADAL" clId="{56E9DFAE-DDAD-4FCA-8AED-56B2D15DB479}" dt="2026-02-16T12:54:55.434" v="21378" actId="478"/>
          <ac:spMkLst>
            <pc:docMk/>
            <pc:sldMk cId="1261457113" sldId="6063"/>
            <ac:spMk id="111" creationId="{EA04ABE0-AF75-3A2B-4394-0A31354E2FEC}"/>
          </ac:spMkLst>
        </pc:spChg>
        <pc:spChg chg="del mod topLvl">
          <ac:chgData name="松浦英宗" userId="9b03fd3a-662f-49ff-9af1-1b93cf7aab22" providerId="ADAL" clId="{56E9DFAE-DDAD-4FCA-8AED-56B2D15DB479}" dt="2026-02-16T12:54:55.434" v="21378" actId="478"/>
          <ac:spMkLst>
            <pc:docMk/>
            <pc:sldMk cId="1261457113" sldId="6063"/>
            <ac:spMk id="112" creationId="{5A55E1B3-89A7-F46C-00F1-4A61DDBD9DC0}"/>
          </ac:spMkLst>
        </pc:spChg>
        <pc:spChg chg="del mod">
          <ac:chgData name="松浦英宗" userId="9b03fd3a-662f-49ff-9af1-1b93cf7aab22" providerId="ADAL" clId="{56E9DFAE-DDAD-4FCA-8AED-56B2D15DB479}" dt="2026-02-16T12:54:55.434" v="21378" actId="478"/>
          <ac:spMkLst>
            <pc:docMk/>
            <pc:sldMk cId="1261457113" sldId="6063"/>
            <ac:spMk id="113" creationId="{2C40EFC6-BD20-B7CD-7154-87904FB5307E}"/>
          </ac:spMkLst>
        </pc:spChg>
        <pc:spChg chg="del mod topLvl">
          <ac:chgData name="松浦英宗" userId="9b03fd3a-662f-49ff-9af1-1b93cf7aab22" providerId="ADAL" clId="{56E9DFAE-DDAD-4FCA-8AED-56B2D15DB479}" dt="2026-02-16T12:54:55.434" v="21378" actId="478"/>
          <ac:spMkLst>
            <pc:docMk/>
            <pc:sldMk cId="1261457113" sldId="6063"/>
            <ac:spMk id="114" creationId="{E6852A63-23AA-9016-8A04-06036961654D}"/>
          </ac:spMkLst>
        </pc:spChg>
        <pc:spChg chg="del">
          <ac:chgData name="松浦英宗" userId="9b03fd3a-662f-49ff-9af1-1b93cf7aab22" providerId="ADAL" clId="{56E9DFAE-DDAD-4FCA-8AED-56B2D15DB479}" dt="2026-02-16T12:54:55.434" v="21378" actId="478"/>
          <ac:spMkLst>
            <pc:docMk/>
            <pc:sldMk cId="1261457113" sldId="6063"/>
            <ac:spMk id="115" creationId="{1D0D0366-79FE-94E0-6408-E0653A3D6603}"/>
          </ac:spMkLst>
        </pc:spChg>
        <pc:spChg chg="del mod topLvl">
          <ac:chgData name="松浦英宗" userId="9b03fd3a-662f-49ff-9af1-1b93cf7aab22" providerId="ADAL" clId="{56E9DFAE-DDAD-4FCA-8AED-56B2D15DB479}" dt="2026-02-16T12:55:37.327" v="21384" actId="478"/>
          <ac:spMkLst>
            <pc:docMk/>
            <pc:sldMk cId="1261457113" sldId="6063"/>
            <ac:spMk id="120" creationId="{2F847338-50DA-E649-56E4-DC0A0C7831EC}"/>
          </ac:spMkLst>
        </pc:spChg>
        <pc:spChg chg="del mod">
          <ac:chgData name="松浦英宗" userId="9b03fd3a-662f-49ff-9af1-1b93cf7aab22" providerId="ADAL" clId="{56E9DFAE-DDAD-4FCA-8AED-56B2D15DB479}" dt="2026-02-16T12:55:37.327" v="21384" actId="478"/>
          <ac:spMkLst>
            <pc:docMk/>
            <pc:sldMk cId="1261457113" sldId="6063"/>
            <ac:spMk id="122" creationId="{E784035E-57FD-78B5-6E3E-8030AA7C74A3}"/>
          </ac:spMkLst>
        </pc:spChg>
        <pc:spChg chg="mod topLvl">
          <ac:chgData name="松浦英宗" userId="9b03fd3a-662f-49ff-9af1-1b93cf7aab22" providerId="ADAL" clId="{56E9DFAE-DDAD-4FCA-8AED-56B2D15DB479}" dt="2026-02-16T12:54:52.637" v="21377" actId="165"/>
          <ac:spMkLst>
            <pc:docMk/>
            <pc:sldMk cId="1261457113" sldId="6063"/>
            <ac:spMk id="124" creationId="{90F4919F-F21A-763B-33A6-0F526E5C49E5}"/>
          </ac:spMkLst>
        </pc:spChg>
        <pc:spChg chg="mod topLvl">
          <ac:chgData name="松浦英宗" userId="9b03fd3a-662f-49ff-9af1-1b93cf7aab22" providerId="ADAL" clId="{56E9DFAE-DDAD-4FCA-8AED-56B2D15DB479}" dt="2026-02-16T12:54:25.485" v="21373" actId="165"/>
          <ac:spMkLst>
            <pc:docMk/>
            <pc:sldMk cId="1261457113" sldId="6063"/>
            <ac:spMk id="125" creationId="{7B7256D1-EDC3-DF58-309A-7559A78D1B19}"/>
          </ac:spMkLst>
        </pc:spChg>
        <pc:spChg chg="del mod topLvl">
          <ac:chgData name="松浦英宗" userId="9b03fd3a-662f-49ff-9af1-1b93cf7aab22" providerId="ADAL" clId="{56E9DFAE-DDAD-4FCA-8AED-56B2D15DB479}" dt="2026-02-16T12:55:37.327" v="21384" actId="478"/>
          <ac:spMkLst>
            <pc:docMk/>
            <pc:sldMk cId="1261457113" sldId="6063"/>
            <ac:spMk id="126" creationId="{0BB90BA7-0685-EFCA-DC2A-A6FC014C7D80}"/>
          </ac:spMkLst>
        </pc:spChg>
        <pc:spChg chg="del mod topLvl">
          <ac:chgData name="松浦英宗" userId="9b03fd3a-662f-49ff-9af1-1b93cf7aab22" providerId="ADAL" clId="{56E9DFAE-DDAD-4FCA-8AED-56B2D15DB479}" dt="2026-02-16T12:55:37.327" v="21384" actId="478"/>
          <ac:spMkLst>
            <pc:docMk/>
            <pc:sldMk cId="1261457113" sldId="6063"/>
            <ac:spMk id="128" creationId="{BCC33E49-6D13-CF86-07B9-3E612D8B50E5}"/>
          </ac:spMkLst>
        </pc:spChg>
        <pc:spChg chg="mod">
          <ac:chgData name="松浦英宗" userId="9b03fd3a-662f-49ff-9af1-1b93cf7aab22" providerId="ADAL" clId="{56E9DFAE-DDAD-4FCA-8AED-56B2D15DB479}" dt="2026-02-16T05:43:15.209" v="20143"/>
          <ac:spMkLst>
            <pc:docMk/>
            <pc:sldMk cId="1261457113" sldId="6063"/>
            <ac:spMk id="129" creationId="{EB83387A-0A05-B24B-9C4E-97801063815B}"/>
          </ac:spMkLst>
        </pc:spChg>
        <pc:spChg chg="del mod topLvl">
          <ac:chgData name="松浦英宗" userId="9b03fd3a-662f-49ff-9af1-1b93cf7aab22" providerId="ADAL" clId="{56E9DFAE-DDAD-4FCA-8AED-56B2D15DB479}" dt="2026-02-16T12:55:37.327" v="21384" actId="478"/>
          <ac:spMkLst>
            <pc:docMk/>
            <pc:sldMk cId="1261457113" sldId="6063"/>
            <ac:spMk id="130" creationId="{EC86BB6A-1FFC-69E6-0E2C-8AD174362B4F}"/>
          </ac:spMkLst>
        </pc:spChg>
        <pc:spChg chg="mod topLvl">
          <ac:chgData name="松浦英宗" userId="9b03fd3a-662f-49ff-9af1-1b93cf7aab22" providerId="ADAL" clId="{56E9DFAE-DDAD-4FCA-8AED-56B2D15DB479}" dt="2026-02-16T12:54:25.485" v="21373" actId="165"/>
          <ac:spMkLst>
            <pc:docMk/>
            <pc:sldMk cId="1261457113" sldId="6063"/>
            <ac:spMk id="132" creationId="{A7F16156-4DDA-27BA-FB0F-72A820233EC4}"/>
          </ac:spMkLst>
        </pc:spChg>
        <pc:spChg chg="mod topLvl">
          <ac:chgData name="松浦英宗" userId="9b03fd3a-662f-49ff-9af1-1b93cf7aab22" providerId="ADAL" clId="{56E9DFAE-DDAD-4FCA-8AED-56B2D15DB479}" dt="2026-02-16T12:54:25.485" v="21373" actId="165"/>
          <ac:spMkLst>
            <pc:docMk/>
            <pc:sldMk cId="1261457113" sldId="6063"/>
            <ac:spMk id="133" creationId="{4BDB4880-17E1-F080-A362-FB1E21BF5286}"/>
          </ac:spMkLst>
        </pc:spChg>
        <pc:spChg chg="del mod topLvl">
          <ac:chgData name="松浦英宗" userId="9b03fd3a-662f-49ff-9af1-1b93cf7aab22" providerId="ADAL" clId="{56E9DFAE-DDAD-4FCA-8AED-56B2D15DB479}" dt="2026-02-16T12:55:37.327" v="21384" actId="478"/>
          <ac:spMkLst>
            <pc:docMk/>
            <pc:sldMk cId="1261457113" sldId="6063"/>
            <ac:spMk id="134" creationId="{AD11BC7F-A603-88D7-E949-C837452070E1}"/>
          </ac:spMkLst>
        </pc:spChg>
        <pc:spChg chg="del mod topLvl">
          <ac:chgData name="松浦英宗" userId="9b03fd3a-662f-49ff-9af1-1b93cf7aab22" providerId="ADAL" clId="{56E9DFAE-DDAD-4FCA-8AED-56B2D15DB479}" dt="2026-02-16T12:55:37.327" v="21384" actId="478"/>
          <ac:spMkLst>
            <pc:docMk/>
            <pc:sldMk cId="1261457113" sldId="6063"/>
            <ac:spMk id="137" creationId="{3E98B615-16D2-A50D-CE93-DF0C42A1E784}"/>
          </ac:spMkLst>
        </pc:spChg>
        <pc:grpChg chg="mod">
          <ac:chgData name="松浦英宗" userId="9b03fd3a-662f-49ff-9af1-1b93cf7aab22" providerId="ADAL" clId="{56E9DFAE-DDAD-4FCA-8AED-56B2D15DB479}" dt="2026-02-16T12:54:51.787" v="21376" actId="12788"/>
          <ac:grpSpMkLst>
            <pc:docMk/>
            <pc:sldMk cId="1261457113" sldId="6063"/>
            <ac:grpSpMk id="2" creationId="{0C1F16B8-007D-E902-45AE-D2BECACFD66C}"/>
          </ac:grpSpMkLst>
        </pc:grpChg>
        <pc:grpChg chg="add mod">
          <ac:chgData name="松浦英宗" userId="9b03fd3a-662f-49ff-9af1-1b93cf7aab22" providerId="ADAL" clId="{56E9DFAE-DDAD-4FCA-8AED-56B2D15DB479}" dt="2026-02-16T12:59:59.175" v="21511" actId="164"/>
          <ac:grpSpMkLst>
            <pc:docMk/>
            <pc:sldMk cId="1261457113" sldId="6063"/>
            <ac:grpSpMk id="6" creationId="{ED65F14D-2605-69D5-45AC-04EA0D6B677D}"/>
          </ac:grpSpMkLst>
        </pc:grpChg>
        <pc:grpChg chg="add mod">
          <ac:chgData name="松浦英宗" userId="9b03fd3a-662f-49ff-9af1-1b93cf7aab22" providerId="ADAL" clId="{56E9DFAE-DDAD-4FCA-8AED-56B2D15DB479}" dt="2026-02-16T13:00:06.201" v="21544" actId="1035"/>
          <ac:grpSpMkLst>
            <pc:docMk/>
            <pc:sldMk cId="1261457113" sldId="6063"/>
            <ac:grpSpMk id="7" creationId="{0C807228-B5DE-2DE4-CE0B-865EA0812904}"/>
          </ac:grpSpMkLst>
        </pc:grpChg>
        <pc:grpChg chg="mod">
          <ac:chgData name="松浦英宗" userId="9b03fd3a-662f-49ff-9af1-1b93cf7aab22" providerId="ADAL" clId="{56E9DFAE-DDAD-4FCA-8AED-56B2D15DB479}" dt="2026-02-16T05:43:32.910" v="20153" actId="1076"/>
          <ac:grpSpMkLst>
            <pc:docMk/>
            <pc:sldMk cId="1261457113" sldId="6063"/>
            <ac:grpSpMk id="138" creationId="{5C6FD7E1-C4D2-77D9-96FE-60639D996A42}"/>
          </ac:grpSpMkLst>
        </pc:grpChg>
        <pc:picChg chg="mod">
          <ac:chgData name="松浦英宗" userId="9b03fd3a-662f-49ff-9af1-1b93cf7aab22" providerId="ADAL" clId="{56E9DFAE-DDAD-4FCA-8AED-56B2D15DB479}" dt="2026-02-16T12:55:15.821" v="21383" actId="1076"/>
          <ac:picMkLst>
            <pc:docMk/>
            <pc:sldMk cId="1261457113" sldId="6063"/>
            <ac:picMk id="121" creationId="{C44B506A-9524-2F61-F953-FEA423A56BDE}"/>
          </ac:picMkLst>
        </pc:picChg>
        <pc:picChg chg="del mod">
          <ac:chgData name="松浦英宗" userId="9b03fd3a-662f-49ff-9af1-1b93cf7aab22" providerId="ADAL" clId="{56E9DFAE-DDAD-4FCA-8AED-56B2D15DB479}" dt="2026-02-16T12:54:32.790" v="21374" actId="478"/>
          <ac:picMkLst>
            <pc:docMk/>
            <pc:sldMk cId="1261457113" sldId="6063"/>
            <ac:picMk id="135" creationId="{04EAEE92-4660-1852-3CC3-5A281E20D64C}"/>
          </ac:picMkLst>
        </pc:picChg>
        <pc:picChg chg="del mod">
          <ac:chgData name="松浦英宗" userId="9b03fd3a-662f-49ff-9af1-1b93cf7aab22" providerId="ADAL" clId="{56E9DFAE-DDAD-4FCA-8AED-56B2D15DB479}" dt="2026-02-16T12:54:32.790" v="21374" actId="478"/>
          <ac:picMkLst>
            <pc:docMk/>
            <pc:sldMk cId="1261457113" sldId="6063"/>
            <ac:picMk id="136" creationId="{803E8C94-73BC-2756-489C-2A32F83F66E0}"/>
          </ac:picMkLst>
        </pc:picChg>
        <pc:cxnChg chg="del mod">
          <ac:chgData name="松浦英宗" userId="9b03fd3a-662f-49ff-9af1-1b93cf7aab22" providerId="ADAL" clId="{56E9DFAE-DDAD-4FCA-8AED-56B2D15DB479}" dt="2026-02-16T12:54:55.434" v="21378" actId="478"/>
          <ac:cxnSpMkLst>
            <pc:docMk/>
            <pc:sldMk cId="1261457113" sldId="6063"/>
            <ac:cxnSpMk id="116" creationId="{DF98EF13-17AF-C536-9303-EE86C06F2C46}"/>
          </ac:cxnSpMkLst>
        </pc:cxnChg>
        <pc:cxnChg chg="del mod">
          <ac:chgData name="松浦英宗" userId="9b03fd3a-662f-49ff-9af1-1b93cf7aab22" providerId="ADAL" clId="{56E9DFAE-DDAD-4FCA-8AED-56B2D15DB479}" dt="2026-02-16T12:54:55.434" v="21378" actId="478"/>
          <ac:cxnSpMkLst>
            <pc:docMk/>
            <pc:sldMk cId="1261457113" sldId="6063"/>
            <ac:cxnSpMk id="117" creationId="{BBC563F9-3534-526D-B8D0-9CC8CC5F3127}"/>
          </ac:cxnSpMkLst>
        </pc:cxnChg>
        <pc:cxnChg chg="del mod">
          <ac:chgData name="松浦英宗" userId="9b03fd3a-662f-49ff-9af1-1b93cf7aab22" providerId="ADAL" clId="{56E9DFAE-DDAD-4FCA-8AED-56B2D15DB479}" dt="2026-02-16T12:54:55.434" v="21378" actId="478"/>
          <ac:cxnSpMkLst>
            <pc:docMk/>
            <pc:sldMk cId="1261457113" sldId="6063"/>
            <ac:cxnSpMk id="118" creationId="{537F1F85-50FC-A35A-B5B5-1E4F552C6287}"/>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349DE-8CA0-E1FA-F5E8-F24E9B6227CA}"/>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724DCFF8-6923-D9C6-7F8C-66E5004D927E}"/>
              </a:ext>
            </a:extLst>
          </p:cNvPr>
          <p:cNvSpPr/>
          <p:nvPr/>
        </p:nvSpPr>
        <p:spPr>
          <a:xfrm>
            <a:off x="0" y="1451295"/>
            <a:ext cx="12192000" cy="5406705"/>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300"/>
              </a:spcBef>
            </a:pPr>
            <a:endParaRPr kumimoji="1" lang="ja-JP" altLang="en-US" sz="1600" b="1" dirty="0">
              <a:solidFill>
                <a:schemeClr val="tx1"/>
              </a:solidFill>
              <a:latin typeface="ＭＳ Ｐゴシック" panose="020B0600070205080204" pitchFamily="50" charset="-128"/>
              <a:ea typeface="ＭＳ Ｐゴシック" panose="020B0600070205080204" pitchFamily="50" charset="-128"/>
            </a:endParaRPr>
          </a:p>
        </p:txBody>
      </p:sp>
      <p:sp>
        <p:nvSpPr>
          <p:cNvPr id="3" name="四角形: 角を丸くする 2">
            <a:extLst>
              <a:ext uri="{FF2B5EF4-FFF2-40B4-BE49-F238E27FC236}">
                <a16:creationId xmlns:a16="http://schemas.microsoft.com/office/drawing/2014/main" id="{6908B0B1-E4DC-0339-4B61-B483AA01264A}"/>
              </a:ext>
            </a:extLst>
          </p:cNvPr>
          <p:cNvSpPr/>
          <p:nvPr/>
        </p:nvSpPr>
        <p:spPr>
          <a:xfrm>
            <a:off x="257056" y="1628416"/>
            <a:ext cx="11677887" cy="5052460"/>
          </a:xfrm>
          <a:prstGeom prst="roundRect">
            <a:avLst>
              <a:gd name="adj" fmla="val 7037"/>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300"/>
              </a:spcBef>
            </a:pPr>
            <a:endParaRPr kumimoji="1" lang="ja-JP" altLang="en-US" sz="1600" b="1" dirty="0">
              <a:solidFill>
                <a:schemeClr val="tx1"/>
              </a:solidFill>
              <a:latin typeface="ＭＳ Ｐゴシック" panose="020B0600070205080204" pitchFamily="50" charset="-128"/>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0B30C0A4-427B-6740-7F08-6DCF998B5980}"/>
              </a:ext>
            </a:extLst>
          </p:cNvPr>
          <p:cNvSpPr/>
          <p:nvPr/>
        </p:nvSpPr>
        <p:spPr>
          <a:xfrm>
            <a:off x="180119" y="189752"/>
            <a:ext cx="11816137" cy="38389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2400" b="1" dirty="0">
                <a:solidFill>
                  <a:schemeClr val="accent2"/>
                </a:solidFill>
                <a:latin typeface="ＭＳ Ｐゴシック" panose="020B0600070205080204" pitchFamily="50" charset="-128"/>
                <a:ea typeface="ＭＳ Ｐゴシック" panose="020B0600070205080204" pitchFamily="50" charset="-128"/>
              </a:rPr>
              <a:t>法人向け</a:t>
            </a:r>
            <a:r>
              <a:rPr lang="en-US" altLang="ja-JP" sz="2400" b="1" dirty="0">
                <a:solidFill>
                  <a:schemeClr val="accent2"/>
                </a:solidFill>
                <a:latin typeface="ＭＳ Ｐゴシック" panose="020B0600070205080204" pitchFamily="50" charset="-128"/>
                <a:ea typeface="ＭＳ Ｐゴシック" panose="020B0600070205080204" pitchFamily="50" charset="-128"/>
              </a:rPr>
              <a:t>DX</a:t>
            </a:r>
            <a:r>
              <a:rPr lang="ja-JP" altLang="en-US" sz="2400" b="1" dirty="0">
                <a:solidFill>
                  <a:schemeClr val="accent2"/>
                </a:solidFill>
                <a:latin typeface="ＭＳ Ｐゴシック" panose="020B0600070205080204" pitchFamily="50" charset="-128"/>
                <a:ea typeface="ＭＳ Ｐゴシック" panose="020B0600070205080204" pitchFamily="50" charset="-128"/>
              </a:rPr>
              <a:t>研修市場</a:t>
            </a:r>
            <a:endParaRPr kumimoji="1" lang="ja-JP" altLang="en-US" sz="2400" b="1" dirty="0">
              <a:solidFill>
                <a:schemeClr val="accent2"/>
              </a:solidFill>
              <a:latin typeface="ＭＳ Ｐゴシック" panose="020B0600070205080204" pitchFamily="50" charset="-128"/>
              <a:ea typeface="ＭＳ Ｐゴシック" panose="020B0600070205080204" pitchFamily="50" charset="-128"/>
            </a:endParaRPr>
          </a:p>
        </p:txBody>
      </p:sp>
      <p:sp>
        <p:nvSpPr>
          <p:cNvPr id="5" name="正方形/長方形 4">
            <a:extLst>
              <a:ext uri="{FF2B5EF4-FFF2-40B4-BE49-F238E27FC236}">
                <a16:creationId xmlns:a16="http://schemas.microsoft.com/office/drawing/2014/main" id="{37397DC1-BBF9-205D-4D30-243D6CDE5457}"/>
              </a:ext>
            </a:extLst>
          </p:cNvPr>
          <p:cNvSpPr/>
          <p:nvPr/>
        </p:nvSpPr>
        <p:spPr>
          <a:xfrm>
            <a:off x="180119" y="785370"/>
            <a:ext cx="11816137" cy="38389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b="1" dirty="0">
                <a:solidFill>
                  <a:schemeClr val="tx1"/>
                </a:solidFill>
                <a:latin typeface="ＭＳ Ｐゴシック" panose="020B0600070205080204" pitchFamily="50" charset="-128"/>
                <a:ea typeface="ＭＳ Ｐゴシック" panose="020B0600070205080204" pitchFamily="50" charset="-128"/>
              </a:rPr>
              <a:t>国内市場は、</a:t>
            </a:r>
            <a:r>
              <a:rPr lang="en-US" altLang="ja-JP" b="1" dirty="0">
                <a:solidFill>
                  <a:schemeClr val="tx1"/>
                </a:solidFill>
                <a:latin typeface="ＭＳ Ｐゴシック" panose="020B0600070205080204" pitchFamily="50" charset="-128"/>
                <a:ea typeface="ＭＳ Ｐゴシック" panose="020B0600070205080204" pitchFamily="50" charset="-128"/>
              </a:rPr>
              <a:t>1</a:t>
            </a:r>
            <a:r>
              <a:rPr lang="ja-JP" altLang="en-US" b="1" dirty="0">
                <a:solidFill>
                  <a:schemeClr val="tx1"/>
                </a:solidFill>
                <a:latin typeface="ＭＳ Ｐゴシック" panose="020B0600070205080204" pitchFamily="50" charset="-128"/>
                <a:ea typeface="ＭＳ Ｐゴシック" panose="020B0600070205080204" pitchFamily="50" charset="-128"/>
              </a:rPr>
              <a:t>兆円を超える規模を有しており、そのなかでも自社は</a:t>
            </a:r>
            <a:r>
              <a:rPr lang="en-US" altLang="ja-JP" b="1" dirty="0">
                <a:solidFill>
                  <a:schemeClr val="tx1"/>
                </a:solidFill>
                <a:latin typeface="ＭＳ Ｐゴシック" panose="020B0600070205080204" pitchFamily="50" charset="-128"/>
                <a:ea typeface="ＭＳ Ｐゴシック" panose="020B0600070205080204" pitchFamily="50" charset="-128"/>
              </a:rPr>
              <a:t>30</a:t>
            </a:r>
            <a:r>
              <a:rPr lang="ja-JP" altLang="en-US" b="1" dirty="0">
                <a:solidFill>
                  <a:schemeClr val="tx1"/>
                </a:solidFill>
                <a:latin typeface="ＭＳ Ｐゴシック" panose="020B0600070205080204" pitchFamily="50" charset="-128"/>
                <a:ea typeface="ＭＳ Ｐゴシック" panose="020B0600070205080204" pitchFamily="50" charset="-128"/>
              </a:rPr>
              <a:t>億円の市場を狙う。</a:t>
            </a:r>
            <a:endParaRPr kumimoji="1" lang="ja-JP" altLang="en-US" b="1" dirty="0">
              <a:solidFill>
                <a:schemeClr val="tx1"/>
              </a:solidFill>
              <a:latin typeface="ＭＳ Ｐゴシック" panose="020B0600070205080204" pitchFamily="50" charset="-128"/>
              <a:ea typeface="ＭＳ Ｐゴシック" panose="020B0600070205080204" pitchFamily="50" charset="-128"/>
            </a:endParaRPr>
          </a:p>
        </p:txBody>
      </p:sp>
      <p:grpSp>
        <p:nvGrpSpPr>
          <p:cNvPr id="8" name="グループ化 7">
            <a:extLst>
              <a:ext uri="{FF2B5EF4-FFF2-40B4-BE49-F238E27FC236}">
                <a16:creationId xmlns:a16="http://schemas.microsoft.com/office/drawing/2014/main" id="{282380CF-5408-48B7-B072-0595F5295508}"/>
              </a:ext>
            </a:extLst>
          </p:cNvPr>
          <p:cNvGrpSpPr/>
          <p:nvPr/>
        </p:nvGrpSpPr>
        <p:grpSpPr>
          <a:xfrm>
            <a:off x="670356" y="1794848"/>
            <a:ext cx="4719597" cy="4719597"/>
            <a:chOff x="884883" y="2009375"/>
            <a:chExt cx="4290543" cy="4290543"/>
          </a:xfrm>
        </p:grpSpPr>
        <p:grpSp>
          <p:nvGrpSpPr>
            <p:cNvPr id="9" name="グループ化 8">
              <a:extLst>
                <a:ext uri="{FF2B5EF4-FFF2-40B4-BE49-F238E27FC236}">
                  <a16:creationId xmlns:a16="http://schemas.microsoft.com/office/drawing/2014/main" id="{E495143E-870A-CC43-9399-C3F0046B779A}"/>
                </a:ext>
              </a:extLst>
            </p:cNvPr>
            <p:cNvGrpSpPr/>
            <p:nvPr/>
          </p:nvGrpSpPr>
          <p:grpSpPr>
            <a:xfrm>
              <a:off x="884883" y="2009375"/>
              <a:ext cx="4290543" cy="4290543"/>
              <a:chOff x="884883" y="2014747"/>
              <a:chExt cx="4290543" cy="4290543"/>
            </a:xfrm>
          </p:grpSpPr>
          <p:sp>
            <p:nvSpPr>
              <p:cNvPr id="13" name="楕円 12">
                <a:extLst>
                  <a:ext uri="{FF2B5EF4-FFF2-40B4-BE49-F238E27FC236}">
                    <a16:creationId xmlns:a16="http://schemas.microsoft.com/office/drawing/2014/main" id="{D6A9589C-49B2-4FC6-DF78-631F821E90B5}"/>
                  </a:ext>
                </a:extLst>
              </p:cNvPr>
              <p:cNvSpPr/>
              <p:nvPr/>
            </p:nvSpPr>
            <p:spPr>
              <a:xfrm>
                <a:off x="884883" y="2014747"/>
                <a:ext cx="4290543" cy="4290543"/>
              </a:xfrm>
              <a:prstGeom prst="ellipse">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solidFill>
                    <a:schemeClr val="bg1"/>
                  </a:solidFill>
                  <a:latin typeface="ＭＳ Ｐゴシック" panose="020B0600070205080204" pitchFamily="50" charset="-128"/>
                  <a:ea typeface="ＭＳ Ｐゴシック" panose="020B0600070205080204" pitchFamily="50" charset="-128"/>
                </a:endParaRPr>
              </a:p>
            </p:txBody>
          </p:sp>
          <p:sp>
            <p:nvSpPr>
              <p:cNvPr id="14" name="楕円 13">
                <a:extLst>
                  <a:ext uri="{FF2B5EF4-FFF2-40B4-BE49-F238E27FC236}">
                    <a16:creationId xmlns:a16="http://schemas.microsoft.com/office/drawing/2014/main" id="{E2E6443A-0A46-F41C-916E-B0E268E0CB52}"/>
                  </a:ext>
                </a:extLst>
              </p:cNvPr>
              <p:cNvSpPr/>
              <p:nvPr/>
            </p:nvSpPr>
            <p:spPr>
              <a:xfrm>
                <a:off x="1819204" y="3883390"/>
                <a:ext cx="2421900" cy="2421900"/>
              </a:xfrm>
              <a:prstGeom prst="ellipse">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solidFill>
                    <a:schemeClr val="bg1"/>
                  </a:solidFill>
                  <a:latin typeface="ＭＳ Ｐゴシック" panose="020B0600070205080204" pitchFamily="50" charset="-128"/>
                  <a:ea typeface="ＭＳ Ｐゴシック" panose="020B0600070205080204" pitchFamily="50" charset="-128"/>
                </a:endParaRPr>
              </a:p>
            </p:txBody>
          </p:sp>
          <p:sp>
            <p:nvSpPr>
              <p:cNvPr id="15" name="楕円 14">
                <a:extLst>
                  <a:ext uri="{FF2B5EF4-FFF2-40B4-BE49-F238E27FC236}">
                    <a16:creationId xmlns:a16="http://schemas.microsoft.com/office/drawing/2014/main" id="{D0C73C45-3701-A7D2-614C-B4DDB054EB22}"/>
                  </a:ext>
                </a:extLst>
              </p:cNvPr>
              <p:cNvSpPr/>
              <p:nvPr/>
            </p:nvSpPr>
            <p:spPr>
              <a:xfrm>
                <a:off x="2516593" y="5278168"/>
                <a:ext cx="1027122" cy="1027122"/>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solidFill>
                    <a:schemeClr val="bg1"/>
                  </a:solidFill>
                  <a:latin typeface="ＭＳ Ｐゴシック" panose="020B0600070205080204" pitchFamily="50" charset="-128"/>
                  <a:ea typeface="ＭＳ Ｐゴシック" panose="020B0600070205080204" pitchFamily="50" charset="-128"/>
                </a:endParaRPr>
              </a:p>
            </p:txBody>
          </p:sp>
        </p:grpSp>
        <p:sp>
          <p:nvSpPr>
            <p:cNvPr id="10" name="正方形/長方形 9">
              <a:extLst>
                <a:ext uri="{FF2B5EF4-FFF2-40B4-BE49-F238E27FC236}">
                  <a16:creationId xmlns:a16="http://schemas.microsoft.com/office/drawing/2014/main" id="{C047B5BF-3514-1C45-F5A9-5A9AA35E737D}"/>
                </a:ext>
              </a:extLst>
            </p:cNvPr>
            <p:cNvSpPr/>
            <p:nvPr/>
          </p:nvSpPr>
          <p:spPr>
            <a:xfrm>
              <a:off x="2030885" y="2706556"/>
              <a:ext cx="1998539" cy="83422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600"/>
                </a:spcBef>
              </a:pPr>
              <a:r>
                <a:rPr kumimoji="1" lang="en-US" altLang="ja-JP" sz="1600" b="1" dirty="0">
                  <a:solidFill>
                    <a:schemeClr val="accent2"/>
                  </a:solidFill>
                  <a:latin typeface="ＭＳ Ｐゴシック" panose="020B0600070205080204" pitchFamily="50" charset="-128"/>
                  <a:ea typeface="ＭＳ Ｐゴシック" panose="020B0600070205080204" pitchFamily="50" charset="-128"/>
                </a:rPr>
                <a:t>TAM</a:t>
              </a:r>
              <a:br>
                <a:rPr kumimoji="1" lang="en-US" altLang="ja-JP" sz="1600" dirty="0">
                  <a:solidFill>
                    <a:schemeClr val="tx1"/>
                  </a:solidFill>
                  <a:latin typeface="ＭＳ Ｐゴシック" panose="020B0600070205080204" pitchFamily="50" charset="-128"/>
                  <a:ea typeface="ＭＳ Ｐゴシック" panose="020B0600070205080204" pitchFamily="50" charset="-128"/>
                </a:rPr>
              </a:br>
              <a:r>
                <a:rPr lang="en-US" altLang="ja-JP" sz="3600" dirty="0">
                  <a:solidFill>
                    <a:schemeClr val="tx1"/>
                  </a:solidFill>
                  <a:latin typeface="ＭＳ Ｐゴシック" panose="020B0600070205080204" pitchFamily="50" charset="-128"/>
                  <a:ea typeface="ＭＳ Ｐゴシック" panose="020B0600070205080204" pitchFamily="50" charset="-128"/>
                </a:rPr>
                <a:t>1</a:t>
              </a:r>
              <a:r>
                <a:rPr lang="ja-JP" altLang="en-US" dirty="0">
                  <a:solidFill>
                    <a:schemeClr val="tx1"/>
                  </a:solidFill>
                  <a:latin typeface="ＭＳ Ｐゴシック" panose="020B0600070205080204" pitchFamily="50" charset="-128"/>
                  <a:ea typeface="ＭＳ Ｐゴシック" panose="020B0600070205080204" pitchFamily="50" charset="-128"/>
                </a:rPr>
                <a:t>兆</a:t>
              </a:r>
              <a:r>
                <a:rPr lang="en-US" altLang="ja-JP" sz="3600" dirty="0">
                  <a:solidFill>
                    <a:schemeClr val="tx1"/>
                  </a:solidFill>
                  <a:latin typeface="ＭＳ Ｐゴシック" panose="020B0600070205080204" pitchFamily="50" charset="-128"/>
                  <a:ea typeface="ＭＳ Ｐゴシック" panose="020B0600070205080204" pitchFamily="50" charset="-128"/>
                </a:rPr>
                <a:t>2,000</a:t>
              </a:r>
              <a:r>
                <a:rPr lang="ja-JP" altLang="en-US" dirty="0">
                  <a:solidFill>
                    <a:schemeClr val="tx1"/>
                  </a:solidFill>
                  <a:latin typeface="ＭＳ Ｐゴシック" panose="020B0600070205080204" pitchFamily="50" charset="-128"/>
                  <a:ea typeface="ＭＳ Ｐゴシック" panose="020B0600070205080204" pitchFamily="50" charset="-128"/>
                </a:rPr>
                <a:t>億円</a:t>
              </a:r>
            </a:p>
          </p:txBody>
        </p:sp>
        <p:sp>
          <p:nvSpPr>
            <p:cNvPr id="11" name="正方形/長方形 10">
              <a:extLst>
                <a:ext uri="{FF2B5EF4-FFF2-40B4-BE49-F238E27FC236}">
                  <a16:creationId xmlns:a16="http://schemas.microsoft.com/office/drawing/2014/main" id="{70CD3E76-5A5C-5A11-E9D9-4D07DD67E807}"/>
                </a:ext>
              </a:extLst>
            </p:cNvPr>
            <p:cNvSpPr/>
            <p:nvPr/>
          </p:nvSpPr>
          <p:spPr>
            <a:xfrm>
              <a:off x="2030885" y="4117554"/>
              <a:ext cx="1998539" cy="83422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600"/>
                </a:spcBef>
              </a:pPr>
              <a:r>
                <a:rPr kumimoji="1" lang="en-US" altLang="ja-JP" sz="1600" b="1" dirty="0">
                  <a:solidFill>
                    <a:schemeClr val="accent2"/>
                  </a:solidFill>
                  <a:latin typeface="ＭＳ Ｐゴシック" panose="020B0600070205080204" pitchFamily="50" charset="-128"/>
                  <a:ea typeface="ＭＳ Ｐゴシック" panose="020B0600070205080204" pitchFamily="50" charset="-128"/>
                </a:rPr>
                <a:t>SAM</a:t>
              </a:r>
              <a:br>
                <a:rPr kumimoji="1" lang="en-US" altLang="ja-JP" sz="1600" dirty="0">
                  <a:solidFill>
                    <a:schemeClr val="tx1"/>
                  </a:solidFill>
                  <a:latin typeface="ＭＳ Ｐゴシック" panose="020B0600070205080204" pitchFamily="50" charset="-128"/>
                  <a:ea typeface="ＭＳ Ｐゴシック" panose="020B0600070205080204" pitchFamily="50" charset="-128"/>
                </a:rPr>
              </a:br>
              <a:r>
                <a:rPr lang="en-US" altLang="ja-JP" sz="3600" dirty="0">
                  <a:solidFill>
                    <a:schemeClr val="tx1"/>
                  </a:solidFill>
                  <a:latin typeface="ＭＳ Ｐゴシック" panose="020B0600070205080204" pitchFamily="50" charset="-128"/>
                  <a:ea typeface="ＭＳ Ｐゴシック" panose="020B0600070205080204" pitchFamily="50" charset="-128"/>
                </a:rPr>
                <a:t>3,000</a:t>
              </a:r>
              <a:r>
                <a:rPr lang="ja-JP" altLang="en-US" dirty="0">
                  <a:solidFill>
                    <a:schemeClr val="tx1"/>
                  </a:solidFill>
                  <a:latin typeface="ＭＳ Ｐゴシック" panose="020B0600070205080204" pitchFamily="50" charset="-128"/>
                  <a:ea typeface="ＭＳ Ｐゴシック" panose="020B0600070205080204" pitchFamily="50" charset="-128"/>
                </a:rPr>
                <a:t>億円</a:t>
              </a:r>
            </a:p>
          </p:txBody>
        </p:sp>
        <p:sp>
          <p:nvSpPr>
            <p:cNvPr id="12" name="正方形/長方形 11">
              <a:extLst>
                <a:ext uri="{FF2B5EF4-FFF2-40B4-BE49-F238E27FC236}">
                  <a16:creationId xmlns:a16="http://schemas.microsoft.com/office/drawing/2014/main" id="{A0792C04-839B-ACE6-32A5-9CCEB034DBB6}"/>
                </a:ext>
              </a:extLst>
            </p:cNvPr>
            <p:cNvSpPr/>
            <p:nvPr/>
          </p:nvSpPr>
          <p:spPr>
            <a:xfrm>
              <a:off x="2030885" y="5381832"/>
              <a:ext cx="1998539" cy="83422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600"/>
                </a:spcBef>
                <a:spcAft>
                  <a:spcPts val="0"/>
                </a:spcAft>
                <a:buClrTx/>
                <a:buSzTx/>
                <a:buFontTx/>
                <a:buNone/>
                <a:tabLst/>
                <a:defRPr/>
              </a:pPr>
              <a:r>
                <a:rPr kumimoji="1" lang="en-US" altLang="ja-JP" sz="1600" b="1" dirty="0">
                  <a:solidFill>
                    <a:schemeClr val="bg1"/>
                  </a:solidFill>
                  <a:latin typeface="ＭＳ Ｐゴシック" panose="020B0600070205080204" pitchFamily="50" charset="-128"/>
                  <a:ea typeface="ＭＳ Ｐゴシック" panose="020B0600070205080204" pitchFamily="50" charset="-128"/>
                </a:rPr>
                <a:t>SOM</a:t>
              </a:r>
              <a:br>
                <a:rPr kumimoji="1" lang="en-US" altLang="ja-JP" sz="1600" dirty="0">
                  <a:solidFill>
                    <a:schemeClr val="bg1"/>
                  </a:solidFill>
                  <a:latin typeface="ＭＳ Ｐゴシック" panose="020B0600070205080204" pitchFamily="50" charset="-128"/>
                  <a:ea typeface="ＭＳ Ｐゴシック" panose="020B0600070205080204" pitchFamily="50" charset="-128"/>
                </a:rPr>
              </a:br>
              <a:r>
                <a:rPr lang="en-US" altLang="ja-JP" sz="3600" dirty="0">
                  <a:solidFill>
                    <a:schemeClr val="bg1"/>
                  </a:solidFill>
                  <a:latin typeface="ＭＳ Ｐゴシック" panose="020B0600070205080204" pitchFamily="50" charset="-128"/>
                  <a:ea typeface="ＭＳ Ｐゴシック" panose="020B0600070205080204" pitchFamily="50" charset="-128"/>
                </a:rPr>
                <a:t>30</a:t>
              </a:r>
              <a:r>
                <a:rPr lang="ja-JP" altLang="en-US" dirty="0">
                  <a:solidFill>
                    <a:schemeClr val="bg1"/>
                  </a:solidFill>
                  <a:latin typeface="ＭＳ Ｐゴシック" panose="020B0600070205080204" pitchFamily="50" charset="-128"/>
                  <a:ea typeface="ＭＳ Ｐゴシック" panose="020B0600070205080204" pitchFamily="50" charset="-128"/>
                </a:rPr>
                <a:t>億円</a:t>
              </a:r>
              <a:endParaRPr kumimoji="1" lang="ja-JP" altLang="en-US" sz="1800" b="0" i="0" u="none" strike="noStrike" kern="1200" cap="none" spc="0" normalizeH="0" baseline="0" noProof="0" dirty="0">
                <a:ln>
                  <a:noFill/>
                </a:ln>
                <a:solidFill>
                  <a:schemeClr val="bg1"/>
                </a:solidFill>
                <a:effectLst/>
                <a:uLnTx/>
                <a:uFillTx/>
                <a:latin typeface="ＭＳ Ｐゴシック" panose="020B0600070205080204" pitchFamily="50" charset="-128"/>
                <a:ea typeface="ＭＳ Ｐゴシック" panose="020B0600070205080204" pitchFamily="50" charset="-128"/>
                <a:cs typeface="+mn-cs"/>
              </a:endParaRPr>
            </a:p>
          </p:txBody>
        </p:sp>
      </p:grpSp>
      <p:sp>
        <p:nvSpPr>
          <p:cNvPr id="16" name="正方形/長方形 15">
            <a:extLst>
              <a:ext uri="{FF2B5EF4-FFF2-40B4-BE49-F238E27FC236}">
                <a16:creationId xmlns:a16="http://schemas.microsoft.com/office/drawing/2014/main" id="{B922351D-7CA3-24BF-84F4-D4C97107D65B}"/>
              </a:ext>
            </a:extLst>
          </p:cNvPr>
          <p:cNvSpPr/>
          <p:nvPr/>
        </p:nvSpPr>
        <p:spPr>
          <a:xfrm>
            <a:off x="5750628" y="1794848"/>
            <a:ext cx="5874495" cy="1080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marL="11112">
              <a:spcBef>
                <a:spcPts val="600"/>
              </a:spcBef>
              <a:buClr>
                <a:srgbClr val="0070C0"/>
              </a:buClr>
            </a:pPr>
            <a:r>
              <a:rPr lang="en-US" altLang="ja-JP" sz="1400" b="1" dirty="0">
                <a:solidFill>
                  <a:schemeClr val="accent2"/>
                </a:solidFill>
                <a:latin typeface="ＭＳ Ｐゴシック" panose="020B0600070205080204" pitchFamily="50" charset="-128"/>
                <a:ea typeface="ＭＳ Ｐゴシック" panose="020B0600070205080204" pitchFamily="50" charset="-128"/>
              </a:rPr>
              <a:t>TAM</a:t>
            </a:r>
            <a:r>
              <a:rPr lang="ja-JP" altLang="en-US" sz="1400" b="1" dirty="0">
                <a:solidFill>
                  <a:schemeClr val="accent2"/>
                </a:solidFill>
                <a:latin typeface="ＭＳ Ｐゴシック" panose="020B0600070205080204" pitchFamily="50" charset="-128"/>
                <a:ea typeface="ＭＳ Ｐゴシック" panose="020B0600070205080204" pitchFamily="50" charset="-128"/>
              </a:rPr>
              <a:t>（</a:t>
            </a:r>
            <a:r>
              <a:rPr lang="en-US" altLang="ja-JP" sz="1400" b="1" dirty="0">
                <a:solidFill>
                  <a:schemeClr val="accent2"/>
                </a:solidFill>
                <a:latin typeface="ＭＳ Ｐゴシック" panose="020B0600070205080204" pitchFamily="50" charset="-128"/>
                <a:ea typeface="ＭＳ Ｐゴシック" panose="020B0600070205080204" pitchFamily="50" charset="-128"/>
              </a:rPr>
              <a:t>Total Addressable Market</a:t>
            </a:r>
            <a:r>
              <a:rPr lang="ja-JP" altLang="en-US" sz="1400" b="1" dirty="0">
                <a:solidFill>
                  <a:schemeClr val="accent2"/>
                </a:solidFill>
                <a:latin typeface="ＭＳ Ｐゴシック" panose="020B0600070205080204" pitchFamily="50" charset="-128"/>
                <a:ea typeface="ＭＳ Ｐゴシック" panose="020B0600070205080204" pitchFamily="50" charset="-128"/>
              </a:rPr>
              <a:t>：全体の潜在市場規模）</a:t>
            </a:r>
            <a:endParaRPr lang="en-US" altLang="ja-JP" sz="1400" dirty="0">
              <a:solidFill>
                <a:schemeClr val="accent2"/>
              </a:solidFill>
              <a:latin typeface="ＭＳ Ｐゴシック" panose="020B0600070205080204" pitchFamily="50" charset="-128"/>
              <a:ea typeface="ＭＳ Ｐゴシック" panose="020B0600070205080204" pitchFamily="50" charset="-128"/>
            </a:endParaRPr>
          </a:p>
          <a:p>
            <a:pPr marL="11112">
              <a:spcBef>
                <a:spcPts val="600"/>
              </a:spcBef>
              <a:buClr>
                <a:srgbClr val="0070C0"/>
              </a:buClr>
            </a:pPr>
            <a:r>
              <a:rPr lang="ja-JP" altLang="en-US" sz="1050" dirty="0">
                <a:solidFill>
                  <a:schemeClr val="tx1"/>
                </a:solidFill>
                <a:latin typeface="ＭＳ Ｐゴシック" panose="020B0600070205080204" pitchFamily="50" charset="-128"/>
                <a:ea typeface="ＭＳ Ｐゴシック" panose="020B0600070205080204" pitchFamily="50" charset="-128"/>
              </a:rPr>
              <a:t>国内企業約</a:t>
            </a:r>
            <a:r>
              <a:rPr lang="en-US" altLang="ja-JP" sz="1050" dirty="0">
                <a:solidFill>
                  <a:schemeClr val="tx1"/>
                </a:solidFill>
                <a:latin typeface="ＭＳ Ｐゴシック" panose="020B0600070205080204" pitchFamily="50" charset="-128"/>
                <a:ea typeface="ＭＳ Ｐゴシック" panose="020B0600070205080204" pitchFamily="50" charset="-128"/>
              </a:rPr>
              <a:t>400</a:t>
            </a:r>
            <a:r>
              <a:rPr lang="ja-JP" altLang="en-US" sz="1050" dirty="0">
                <a:solidFill>
                  <a:schemeClr val="tx1"/>
                </a:solidFill>
                <a:latin typeface="ＭＳ Ｐゴシック" panose="020B0600070205080204" pitchFamily="50" charset="-128"/>
                <a:ea typeface="ＭＳ Ｐゴシック" panose="020B0600070205080204" pitchFamily="50" charset="-128"/>
              </a:rPr>
              <a:t>万社のうち、従業員</a:t>
            </a:r>
            <a:r>
              <a:rPr lang="en-US" altLang="ja-JP" sz="1050" dirty="0">
                <a:solidFill>
                  <a:schemeClr val="tx1"/>
                </a:solidFill>
                <a:latin typeface="ＭＳ Ｐゴシック" panose="020B0600070205080204" pitchFamily="50" charset="-128"/>
                <a:ea typeface="ＭＳ Ｐゴシック" panose="020B0600070205080204" pitchFamily="50" charset="-128"/>
              </a:rPr>
              <a:t>10</a:t>
            </a:r>
            <a:r>
              <a:rPr lang="ja-JP" altLang="en-US" sz="1050" dirty="0">
                <a:solidFill>
                  <a:schemeClr val="tx1"/>
                </a:solidFill>
                <a:latin typeface="ＭＳ Ｐゴシック" panose="020B0600070205080204" pitchFamily="50" charset="-128"/>
                <a:ea typeface="ＭＳ Ｐゴシック" panose="020B0600070205080204" pitchFamily="50" charset="-128"/>
              </a:rPr>
              <a:t>名以上の法人を中心に、</a:t>
            </a:r>
            <a:r>
              <a:rPr lang="en-US" altLang="ja-JP" sz="1050" dirty="0">
                <a:solidFill>
                  <a:schemeClr val="tx1"/>
                </a:solidFill>
                <a:latin typeface="ＭＳ Ｐゴシック" panose="020B0600070205080204" pitchFamily="50" charset="-128"/>
                <a:ea typeface="ＭＳ Ｐゴシック" panose="020B0600070205080204" pitchFamily="50" charset="-128"/>
              </a:rPr>
              <a:t>DX</a:t>
            </a:r>
            <a:r>
              <a:rPr lang="ja-JP" altLang="en-US" sz="1050" dirty="0">
                <a:solidFill>
                  <a:schemeClr val="tx1"/>
                </a:solidFill>
                <a:latin typeface="ＭＳ Ｐゴシック" panose="020B0600070205080204" pitchFamily="50" charset="-128"/>
                <a:ea typeface="ＭＳ Ｐゴシック" panose="020B0600070205080204" pitchFamily="50" charset="-128"/>
              </a:rPr>
              <a:t>推進・</a:t>
            </a:r>
            <a:r>
              <a:rPr lang="en-US" altLang="ja-JP" sz="1050" dirty="0">
                <a:solidFill>
                  <a:schemeClr val="tx1"/>
                </a:solidFill>
                <a:latin typeface="ＭＳ Ｐゴシック" panose="020B0600070205080204" pitchFamily="50" charset="-128"/>
                <a:ea typeface="ＭＳ Ｐゴシック" panose="020B0600070205080204" pitchFamily="50" charset="-128"/>
              </a:rPr>
              <a:t>IT</a:t>
            </a:r>
            <a:r>
              <a:rPr lang="ja-JP" altLang="en-US" sz="1050" dirty="0">
                <a:solidFill>
                  <a:schemeClr val="tx1"/>
                </a:solidFill>
                <a:latin typeface="ＭＳ Ｐゴシック" panose="020B0600070205080204" pitchFamily="50" charset="-128"/>
                <a:ea typeface="ＭＳ Ｐゴシック" panose="020B0600070205080204" pitchFamily="50" charset="-128"/>
              </a:rPr>
              <a:t>活用研修の年間平均予算を</a:t>
            </a:r>
            <a:r>
              <a:rPr lang="en-US" altLang="ja-JP" sz="1050" dirty="0">
                <a:solidFill>
                  <a:schemeClr val="tx1"/>
                </a:solidFill>
                <a:latin typeface="ＭＳ Ｐゴシック" panose="020B0600070205080204" pitchFamily="50" charset="-128"/>
                <a:ea typeface="ＭＳ Ｐゴシック" panose="020B0600070205080204" pitchFamily="50" charset="-128"/>
              </a:rPr>
              <a:t>30</a:t>
            </a:r>
            <a:r>
              <a:rPr lang="ja-JP" altLang="en-US" sz="1050" dirty="0">
                <a:solidFill>
                  <a:schemeClr val="tx1"/>
                </a:solidFill>
                <a:latin typeface="ＭＳ Ｐゴシック" panose="020B0600070205080204" pitchFamily="50" charset="-128"/>
                <a:ea typeface="ＭＳ Ｐゴシック" panose="020B0600070205080204" pitchFamily="50" charset="-128"/>
              </a:rPr>
              <a:t>万円と仮定した場合の理論上の最大市場規模です。業種や地域を問わず、デジタル人材育成の必要性が高まっていることから、長期的にはさらに拡大が見込まれる潜在的な巨大市場と位置づけられます。</a:t>
            </a:r>
          </a:p>
        </p:txBody>
      </p:sp>
      <p:sp>
        <p:nvSpPr>
          <p:cNvPr id="17" name="正方形/長方形 16">
            <a:extLst>
              <a:ext uri="{FF2B5EF4-FFF2-40B4-BE49-F238E27FC236}">
                <a16:creationId xmlns:a16="http://schemas.microsoft.com/office/drawing/2014/main" id="{CF4D2CE0-ADFC-4F17-9DD1-2E93E9F57A45}"/>
              </a:ext>
            </a:extLst>
          </p:cNvPr>
          <p:cNvSpPr/>
          <p:nvPr/>
        </p:nvSpPr>
        <p:spPr>
          <a:xfrm>
            <a:off x="5750628" y="3223504"/>
            <a:ext cx="5874495" cy="1080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marL="11112">
              <a:spcBef>
                <a:spcPts val="600"/>
              </a:spcBef>
              <a:buClr>
                <a:srgbClr val="0070C0"/>
              </a:buClr>
            </a:pPr>
            <a:r>
              <a:rPr lang="en-US" altLang="ja-JP" sz="1400" b="1" dirty="0">
                <a:solidFill>
                  <a:schemeClr val="accent2"/>
                </a:solidFill>
                <a:latin typeface="ＭＳ Ｐゴシック" panose="020B0600070205080204" pitchFamily="50" charset="-128"/>
                <a:ea typeface="ＭＳ Ｐゴシック" panose="020B0600070205080204" pitchFamily="50" charset="-128"/>
              </a:rPr>
              <a:t>SAM</a:t>
            </a:r>
            <a:r>
              <a:rPr lang="ja-JP" altLang="en-US" sz="1400" b="1" dirty="0">
                <a:solidFill>
                  <a:schemeClr val="accent2"/>
                </a:solidFill>
                <a:latin typeface="ＭＳ Ｐゴシック" panose="020B0600070205080204" pitchFamily="50" charset="-128"/>
                <a:ea typeface="ＭＳ Ｐゴシック" panose="020B0600070205080204" pitchFamily="50" charset="-128"/>
              </a:rPr>
              <a:t>（</a:t>
            </a:r>
            <a:r>
              <a:rPr lang="en-US" altLang="ja-JP" sz="1400" b="1" dirty="0">
                <a:solidFill>
                  <a:schemeClr val="accent2"/>
                </a:solidFill>
                <a:latin typeface="ＭＳ Ｐゴシック" panose="020B0600070205080204" pitchFamily="50" charset="-128"/>
                <a:ea typeface="ＭＳ Ｐゴシック" panose="020B0600070205080204" pitchFamily="50" charset="-128"/>
              </a:rPr>
              <a:t>Serviceable Available Market</a:t>
            </a:r>
            <a:r>
              <a:rPr lang="ja-JP" altLang="en-US" sz="1400" b="1" dirty="0">
                <a:solidFill>
                  <a:schemeClr val="accent2"/>
                </a:solidFill>
                <a:latin typeface="ＭＳ Ｐゴシック" panose="020B0600070205080204" pitchFamily="50" charset="-128"/>
                <a:ea typeface="ＭＳ Ｐゴシック" panose="020B0600070205080204" pitchFamily="50" charset="-128"/>
              </a:rPr>
              <a:t>：サービス提供可能な利用市場規模）</a:t>
            </a:r>
            <a:endParaRPr lang="en-US" altLang="ja-JP" sz="1400" b="1" dirty="0">
              <a:solidFill>
                <a:schemeClr val="accent2"/>
              </a:solidFill>
              <a:latin typeface="ＭＳ Ｐゴシック" panose="020B0600070205080204" pitchFamily="50" charset="-128"/>
              <a:ea typeface="ＭＳ Ｐゴシック" panose="020B0600070205080204" pitchFamily="50" charset="-128"/>
            </a:endParaRPr>
          </a:p>
          <a:p>
            <a:pPr marL="11112">
              <a:spcBef>
                <a:spcPts val="600"/>
              </a:spcBef>
              <a:buClr>
                <a:srgbClr val="0070C0"/>
              </a:buClr>
            </a:pPr>
            <a:r>
              <a:rPr lang="ja-JP" altLang="en-US" sz="1050" dirty="0">
                <a:solidFill>
                  <a:schemeClr val="tx1"/>
                </a:solidFill>
                <a:latin typeface="ＭＳ Ｐゴシック" panose="020B0600070205080204" pitchFamily="50" charset="-128"/>
                <a:ea typeface="ＭＳ Ｐゴシック" panose="020B0600070205080204" pitchFamily="50" charset="-128"/>
              </a:rPr>
              <a:t>自社が主にターゲットとする、首都圏および主要都市圏の中堅・中小企業約</a:t>
            </a:r>
            <a:r>
              <a:rPr lang="en-US" altLang="ja-JP" sz="1050" dirty="0">
                <a:solidFill>
                  <a:schemeClr val="tx1"/>
                </a:solidFill>
                <a:latin typeface="ＭＳ Ｐゴシック" panose="020B0600070205080204" pitchFamily="50" charset="-128"/>
                <a:ea typeface="ＭＳ Ｐゴシック" panose="020B0600070205080204" pitchFamily="50" charset="-128"/>
              </a:rPr>
              <a:t>10</a:t>
            </a:r>
            <a:r>
              <a:rPr lang="ja-JP" altLang="en-US" sz="1050" dirty="0">
                <a:solidFill>
                  <a:schemeClr val="tx1"/>
                </a:solidFill>
                <a:latin typeface="ＭＳ Ｐゴシック" panose="020B0600070205080204" pitchFamily="50" charset="-128"/>
                <a:ea typeface="ＭＳ Ｐゴシック" panose="020B0600070205080204" pitchFamily="50" charset="-128"/>
              </a:rPr>
              <a:t>万社を対象に、年間平均研修単価</a:t>
            </a:r>
            <a:r>
              <a:rPr lang="en-US" altLang="ja-JP" sz="1050" dirty="0">
                <a:solidFill>
                  <a:schemeClr val="tx1"/>
                </a:solidFill>
                <a:latin typeface="ＭＳ Ｐゴシック" panose="020B0600070205080204" pitchFamily="50" charset="-128"/>
                <a:ea typeface="ＭＳ Ｐゴシック" panose="020B0600070205080204" pitchFamily="50" charset="-128"/>
              </a:rPr>
              <a:t>50</a:t>
            </a:r>
            <a:r>
              <a:rPr lang="ja-JP" altLang="en-US" sz="1050" dirty="0">
                <a:solidFill>
                  <a:schemeClr val="tx1"/>
                </a:solidFill>
                <a:latin typeface="ＭＳ Ｐゴシック" panose="020B0600070205080204" pitchFamily="50" charset="-128"/>
                <a:ea typeface="ＭＳ Ｐゴシック" panose="020B0600070205080204" pitchFamily="50" charset="-128"/>
              </a:rPr>
              <a:t>万円で算出した実質的な獲得可能市場です。オンライン対応により地域制約は緩和されつつあるものの、営業リソースやブランド認知を考慮すると、まずはこの範囲が現実的な攻略市場となります。</a:t>
            </a:r>
          </a:p>
        </p:txBody>
      </p:sp>
      <p:sp>
        <p:nvSpPr>
          <p:cNvPr id="18" name="正方形/長方形 17">
            <a:extLst>
              <a:ext uri="{FF2B5EF4-FFF2-40B4-BE49-F238E27FC236}">
                <a16:creationId xmlns:a16="http://schemas.microsoft.com/office/drawing/2014/main" id="{8FBE6531-FA36-A0ED-9B32-6424A3DF188E}"/>
              </a:ext>
            </a:extLst>
          </p:cNvPr>
          <p:cNvSpPr/>
          <p:nvPr/>
        </p:nvSpPr>
        <p:spPr>
          <a:xfrm>
            <a:off x="5750628" y="4652160"/>
            <a:ext cx="5874495" cy="1080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pPr marL="11112">
              <a:spcBef>
                <a:spcPts val="600"/>
              </a:spcBef>
              <a:buClr>
                <a:srgbClr val="0070C0"/>
              </a:buClr>
            </a:pPr>
            <a:r>
              <a:rPr lang="en-US" altLang="ja-JP" sz="1400" b="1" dirty="0">
                <a:solidFill>
                  <a:schemeClr val="accent2"/>
                </a:solidFill>
                <a:latin typeface="ＭＳ Ｐゴシック" panose="020B0600070205080204" pitchFamily="50" charset="-128"/>
                <a:ea typeface="ＭＳ Ｐゴシック" panose="020B0600070205080204" pitchFamily="50" charset="-128"/>
              </a:rPr>
              <a:t>SOM</a:t>
            </a:r>
            <a:r>
              <a:rPr lang="ja-JP" altLang="en-US" sz="1400" b="1" dirty="0">
                <a:solidFill>
                  <a:schemeClr val="accent2"/>
                </a:solidFill>
                <a:latin typeface="ＭＳ Ｐゴシック" panose="020B0600070205080204" pitchFamily="50" charset="-128"/>
                <a:ea typeface="ＭＳ Ｐゴシック" panose="020B0600070205080204" pitchFamily="50" charset="-128"/>
              </a:rPr>
              <a:t>（</a:t>
            </a:r>
            <a:r>
              <a:rPr lang="en-US" altLang="ja-JP" sz="1400" b="1" dirty="0">
                <a:solidFill>
                  <a:schemeClr val="accent2"/>
                </a:solidFill>
                <a:latin typeface="ＭＳ Ｐゴシック" panose="020B0600070205080204" pitchFamily="50" charset="-128"/>
                <a:ea typeface="ＭＳ Ｐゴシック" panose="020B0600070205080204" pitchFamily="50" charset="-128"/>
              </a:rPr>
              <a:t>Serviceable Obtainable Market</a:t>
            </a:r>
            <a:r>
              <a:rPr lang="ja-JP" altLang="en-US" sz="1400" b="1" dirty="0">
                <a:solidFill>
                  <a:schemeClr val="accent2"/>
                </a:solidFill>
                <a:latin typeface="ＭＳ Ｐゴシック" panose="020B0600070205080204" pitchFamily="50" charset="-128"/>
                <a:ea typeface="ＭＳ Ｐゴシック" panose="020B0600070205080204" pitchFamily="50" charset="-128"/>
              </a:rPr>
              <a:t>：実際に獲得可能な市場規模）</a:t>
            </a:r>
            <a:endParaRPr lang="en-US" altLang="ja-JP" sz="1400" b="1" dirty="0">
              <a:solidFill>
                <a:schemeClr val="accent2"/>
              </a:solidFill>
              <a:latin typeface="ＭＳ Ｐゴシック" panose="020B0600070205080204" pitchFamily="50" charset="-128"/>
              <a:ea typeface="ＭＳ Ｐゴシック" panose="020B0600070205080204" pitchFamily="50" charset="-128"/>
            </a:endParaRPr>
          </a:p>
          <a:p>
            <a:pPr marL="11112">
              <a:spcBef>
                <a:spcPts val="600"/>
              </a:spcBef>
              <a:buClr>
                <a:srgbClr val="0070C0"/>
              </a:buClr>
            </a:pPr>
            <a:r>
              <a:rPr lang="ja-JP" altLang="en-US" sz="1050" dirty="0">
                <a:solidFill>
                  <a:schemeClr val="tx1"/>
                </a:solidFill>
                <a:latin typeface="ＭＳ Ｐゴシック" panose="020B0600070205080204" pitchFamily="50" charset="-128"/>
                <a:ea typeface="ＭＳ Ｐゴシック" panose="020B0600070205080204" pitchFamily="50" charset="-128"/>
              </a:rPr>
              <a:t>初期</a:t>
            </a:r>
            <a:r>
              <a:rPr lang="en-US" altLang="ja-JP" sz="1050" dirty="0">
                <a:solidFill>
                  <a:schemeClr val="tx1"/>
                </a:solidFill>
                <a:latin typeface="ＭＳ Ｐゴシック" panose="020B0600070205080204" pitchFamily="50" charset="-128"/>
                <a:ea typeface="ＭＳ Ｐゴシック" panose="020B0600070205080204" pitchFamily="50" charset="-128"/>
              </a:rPr>
              <a:t>5</a:t>
            </a:r>
            <a:r>
              <a:rPr lang="ja-JP" altLang="en-US" sz="1050" dirty="0">
                <a:solidFill>
                  <a:schemeClr val="tx1"/>
                </a:solidFill>
                <a:latin typeface="ＭＳ Ｐゴシック" panose="020B0600070205080204" pitchFamily="50" charset="-128"/>
                <a:ea typeface="ＭＳ Ｐゴシック" panose="020B0600070205080204" pitchFamily="50" charset="-128"/>
              </a:rPr>
              <a:t>年間で上記</a:t>
            </a:r>
            <a:r>
              <a:rPr lang="en-US" altLang="ja-JP" sz="1050" dirty="0">
                <a:solidFill>
                  <a:schemeClr val="tx1"/>
                </a:solidFill>
                <a:latin typeface="ＭＳ Ｐゴシック" panose="020B0600070205080204" pitchFamily="50" charset="-128"/>
                <a:ea typeface="ＭＳ Ｐゴシック" panose="020B0600070205080204" pitchFamily="50" charset="-128"/>
              </a:rPr>
              <a:t>SAM</a:t>
            </a:r>
            <a:r>
              <a:rPr lang="ja-JP" altLang="en-US" sz="1050" dirty="0">
                <a:solidFill>
                  <a:schemeClr val="tx1"/>
                </a:solidFill>
                <a:latin typeface="ＭＳ Ｐゴシック" panose="020B0600070205080204" pitchFamily="50" charset="-128"/>
                <a:ea typeface="ＭＳ Ｐゴシック" panose="020B0600070205080204" pitchFamily="50" charset="-128"/>
              </a:rPr>
              <a:t>の</a:t>
            </a:r>
            <a:r>
              <a:rPr lang="en-US" altLang="ja-JP" sz="1050" dirty="0">
                <a:solidFill>
                  <a:schemeClr val="tx1"/>
                </a:solidFill>
                <a:latin typeface="ＭＳ Ｐゴシック" panose="020B0600070205080204" pitchFamily="50" charset="-128"/>
                <a:ea typeface="ＭＳ Ｐゴシック" panose="020B0600070205080204" pitchFamily="50" charset="-128"/>
              </a:rPr>
              <a:t>1</a:t>
            </a:r>
            <a:r>
              <a:rPr lang="ja-JP" altLang="en-US" sz="1050" dirty="0">
                <a:solidFill>
                  <a:schemeClr val="tx1"/>
                </a:solidFill>
                <a:latin typeface="ＭＳ Ｐゴシック" panose="020B0600070205080204" pitchFamily="50" charset="-128"/>
                <a:ea typeface="ＭＳ Ｐゴシック" panose="020B0600070205080204" pitchFamily="50" charset="-128"/>
              </a:rPr>
              <a:t>％を獲得することを目標とした場合の現実的な到達市場規模です。年間</a:t>
            </a:r>
            <a:r>
              <a:rPr lang="en-US" altLang="ja-JP" sz="1050" dirty="0">
                <a:solidFill>
                  <a:schemeClr val="tx1"/>
                </a:solidFill>
                <a:latin typeface="ＭＳ Ｐゴシック" panose="020B0600070205080204" pitchFamily="50" charset="-128"/>
                <a:ea typeface="ＭＳ Ｐゴシック" panose="020B0600070205080204" pitchFamily="50" charset="-128"/>
              </a:rPr>
              <a:t>200</a:t>
            </a:r>
            <a:r>
              <a:rPr lang="ja-JP" altLang="en-US" sz="1050" dirty="0">
                <a:solidFill>
                  <a:schemeClr val="tx1"/>
                </a:solidFill>
                <a:latin typeface="ＭＳ Ｐゴシック" panose="020B0600070205080204" pitchFamily="50" charset="-128"/>
                <a:ea typeface="ＭＳ Ｐゴシック" panose="020B0600070205080204" pitchFamily="50" charset="-128"/>
              </a:rPr>
              <a:t>社との継続契約を想定し、平均単価</a:t>
            </a:r>
            <a:r>
              <a:rPr lang="en-US" altLang="ja-JP" sz="1050" dirty="0">
                <a:solidFill>
                  <a:schemeClr val="tx1"/>
                </a:solidFill>
                <a:latin typeface="ＭＳ Ｐゴシック" panose="020B0600070205080204" pitchFamily="50" charset="-128"/>
                <a:ea typeface="ＭＳ Ｐゴシック" panose="020B0600070205080204" pitchFamily="50" charset="-128"/>
              </a:rPr>
              <a:t>150</a:t>
            </a:r>
            <a:r>
              <a:rPr lang="ja-JP" altLang="en-US" sz="1050" dirty="0">
                <a:solidFill>
                  <a:schemeClr val="tx1"/>
                </a:solidFill>
                <a:latin typeface="ＭＳ Ｐゴシック" panose="020B0600070205080204" pitchFamily="50" charset="-128"/>
                <a:ea typeface="ＭＳ Ｐゴシック" panose="020B0600070205080204" pitchFamily="50" charset="-128"/>
              </a:rPr>
              <a:t>万円の包括的</a:t>
            </a:r>
            <a:r>
              <a:rPr lang="en-US" altLang="ja-JP" sz="1050" dirty="0">
                <a:solidFill>
                  <a:schemeClr val="tx1"/>
                </a:solidFill>
                <a:latin typeface="ＭＳ Ｐゴシック" panose="020B0600070205080204" pitchFamily="50" charset="-128"/>
                <a:ea typeface="ＭＳ Ｐゴシック" panose="020B0600070205080204" pitchFamily="50" charset="-128"/>
              </a:rPr>
              <a:t>DX</a:t>
            </a:r>
            <a:r>
              <a:rPr lang="ja-JP" altLang="en-US" sz="1050" dirty="0">
                <a:solidFill>
                  <a:schemeClr val="tx1"/>
                </a:solidFill>
                <a:latin typeface="ＭＳ Ｐゴシック" panose="020B0600070205080204" pitchFamily="50" charset="-128"/>
                <a:ea typeface="ＭＳ Ｐゴシック" panose="020B0600070205080204" pitchFamily="50" charset="-128"/>
              </a:rPr>
              <a:t>研修プログラムを提供することで実現可能な水準と試算しています。段階的な実績構築により、将来的には</a:t>
            </a:r>
            <a:r>
              <a:rPr lang="en-US" altLang="ja-JP" sz="1050" dirty="0">
                <a:solidFill>
                  <a:schemeClr val="tx1"/>
                </a:solidFill>
                <a:latin typeface="ＭＳ Ｐゴシック" panose="020B0600070205080204" pitchFamily="50" charset="-128"/>
                <a:ea typeface="ＭＳ Ｐゴシック" panose="020B0600070205080204" pitchFamily="50" charset="-128"/>
              </a:rPr>
              <a:t>SOM</a:t>
            </a:r>
            <a:r>
              <a:rPr lang="ja-JP" altLang="en-US" sz="1050" dirty="0">
                <a:solidFill>
                  <a:schemeClr val="tx1"/>
                </a:solidFill>
                <a:latin typeface="ＭＳ Ｐゴシック" panose="020B0600070205080204" pitchFamily="50" charset="-128"/>
                <a:ea typeface="ＭＳ Ｐゴシック" panose="020B0600070205080204" pitchFamily="50" charset="-128"/>
              </a:rPr>
              <a:t>の拡大を目指します。</a:t>
            </a:r>
          </a:p>
        </p:txBody>
      </p:sp>
      <p:cxnSp>
        <p:nvCxnSpPr>
          <p:cNvPr id="19" name="直線コネクタ 18">
            <a:extLst>
              <a:ext uri="{FF2B5EF4-FFF2-40B4-BE49-F238E27FC236}">
                <a16:creationId xmlns:a16="http://schemas.microsoft.com/office/drawing/2014/main" id="{FE5F73D8-71CE-9714-DA0D-64681BC878C7}"/>
              </a:ext>
            </a:extLst>
          </p:cNvPr>
          <p:cNvCxnSpPr>
            <a:cxnSpLocks/>
          </p:cNvCxnSpPr>
          <p:nvPr/>
        </p:nvCxnSpPr>
        <p:spPr>
          <a:xfrm>
            <a:off x="5749923" y="3049176"/>
            <a:ext cx="5875200" cy="0"/>
          </a:xfrm>
          <a:prstGeom prst="line">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20" name="直線コネクタ 19">
            <a:extLst>
              <a:ext uri="{FF2B5EF4-FFF2-40B4-BE49-F238E27FC236}">
                <a16:creationId xmlns:a16="http://schemas.microsoft.com/office/drawing/2014/main" id="{3F6CF110-01D4-F84A-29A4-3E35217023EC}"/>
              </a:ext>
            </a:extLst>
          </p:cNvPr>
          <p:cNvCxnSpPr>
            <a:cxnSpLocks/>
          </p:cNvCxnSpPr>
          <p:nvPr/>
        </p:nvCxnSpPr>
        <p:spPr>
          <a:xfrm>
            <a:off x="5749923" y="4477832"/>
            <a:ext cx="5875200" cy="0"/>
          </a:xfrm>
          <a:prstGeom prst="line">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21" name="直線矢印コネクタ 20">
            <a:extLst>
              <a:ext uri="{FF2B5EF4-FFF2-40B4-BE49-F238E27FC236}">
                <a16:creationId xmlns:a16="http://schemas.microsoft.com/office/drawing/2014/main" id="{621EE192-2C2D-C356-C1A5-E000EF3D40E2}"/>
              </a:ext>
            </a:extLst>
          </p:cNvPr>
          <p:cNvCxnSpPr>
            <a:cxnSpLocks/>
          </p:cNvCxnSpPr>
          <p:nvPr/>
        </p:nvCxnSpPr>
        <p:spPr>
          <a:xfrm>
            <a:off x="5127818" y="1963648"/>
            <a:ext cx="575652"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直線矢印コネクタ 21">
            <a:extLst>
              <a:ext uri="{FF2B5EF4-FFF2-40B4-BE49-F238E27FC236}">
                <a16:creationId xmlns:a16="http://schemas.microsoft.com/office/drawing/2014/main" id="{1C72E532-58F5-E505-C3D6-4F6684ADE41D}"/>
              </a:ext>
            </a:extLst>
          </p:cNvPr>
          <p:cNvCxnSpPr>
            <a:cxnSpLocks/>
          </p:cNvCxnSpPr>
          <p:nvPr/>
        </p:nvCxnSpPr>
        <p:spPr>
          <a:xfrm flipH="1">
            <a:off x="3340810" y="1963648"/>
            <a:ext cx="1789714" cy="664329"/>
          </a:xfrm>
          <a:prstGeom prst="straightConnector1">
            <a:avLst/>
          </a:prstGeom>
          <a:ln w="9525">
            <a:solidFill>
              <a:schemeClr val="tx1"/>
            </a:solidFill>
            <a:tailEnd type="oval"/>
          </a:ln>
        </p:spPr>
        <p:style>
          <a:lnRef idx="2">
            <a:schemeClr val="accent1"/>
          </a:lnRef>
          <a:fillRef idx="0">
            <a:schemeClr val="accent1"/>
          </a:fillRef>
          <a:effectRef idx="1">
            <a:schemeClr val="accent1"/>
          </a:effectRef>
          <a:fontRef idx="minor">
            <a:schemeClr val="tx1"/>
          </a:fontRef>
        </p:style>
      </p:cxnSp>
      <p:cxnSp>
        <p:nvCxnSpPr>
          <p:cNvPr id="23" name="直線矢印コネクタ 22">
            <a:extLst>
              <a:ext uri="{FF2B5EF4-FFF2-40B4-BE49-F238E27FC236}">
                <a16:creationId xmlns:a16="http://schemas.microsoft.com/office/drawing/2014/main" id="{2B984E17-17CB-A477-BCFC-2260B45720AF}"/>
              </a:ext>
            </a:extLst>
          </p:cNvPr>
          <p:cNvCxnSpPr>
            <a:cxnSpLocks/>
          </p:cNvCxnSpPr>
          <p:nvPr/>
        </p:nvCxnSpPr>
        <p:spPr>
          <a:xfrm>
            <a:off x="5127818" y="3388190"/>
            <a:ext cx="575652"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4" name="直線矢印コネクタ 23">
            <a:extLst>
              <a:ext uri="{FF2B5EF4-FFF2-40B4-BE49-F238E27FC236}">
                <a16:creationId xmlns:a16="http://schemas.microsoft.com/office/drawing/2014/main" id="{3B4FF479-0DA7-8E85-EAFD-F935CD2D2AEA}"/>
              </a:ext>
            </a:extLst>
          </p:cNvPr>
          <p:cNvCxnSpPr>
            <a:cxnSpLocks/>
          </p:cNvCxnSpPr>
          <p:nvPr/>
        </p:nvCxnSpPr>
        <p:spPr>
          <a:xfrm flipH="1">
            <a:off x="3340810" y="3388190"/>
            <a:ext cx="1789714" cy="639181"/>
          </a:xfrm>
          <a:prstGeom prst="straightConnector1">
            <a:avLst/>
          </a:prstGeom>
          <a:ln w="9525">
            <a:solidFill>
              <a:schemeClr val="tx1"/>
            </a:solidFill>
            <a:tailEnd type="oval"/>
          </a:ln>
        </p:spPr>
        <p:style>
          <a:lnRef idx="2">
            <a:schemeClr val="accent1"/>
          </a:lnRef>
          <a:fillRef idx="0">
            <a:schemeClr val="accent1"/>
          </a:fillRef>
          <a:effectRef idx="1">
            <a:schemeClr val="accent1"/>
          </a:effectRef>
          <a:fontRef idx="minor">
            <a:schemeClr val="tx1"/>
          </a:fontRef>
        </p:style>
      </p:cxnSp>
      <p:cxnSp>
        <p:nvCxnSpPr>
          <p:cNvPr id="25" name="直線矢印コネクタ 24">
            <a:extLst>
              <a:ext uri="{FF2B5EF4-FFF2-40B4-BE49-F238E27FC236}">
                <a16:creationId xmlns:a16="http://schemas.microsoft.com/office/drawing/2014/main" id="{D1C55A7E-D8B2-1EE5-E0F1-B98E212F5715}"/>
              </a:ext>
            </a:extLst>
          </p:cNvPr>
          <p:cNvCxnSpPr>
            <a:cxnSpLocks/>
          </p:cNvCxnSpPr>
          <p:nvPr/>
        </p:nvCxnSpPr>
        <p:spPr>
          <a:xfrm>
            <a:off x="5127818" y="4816306"/>
            <a:ext cx="575652"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6" name="直線矢印コネクタ 25">
            <a:extLst>
              <a:ext uri="{FF2B5EF4-FFF2-40B4-BE49-F238E27FC236}">
                <a16:creationId xmlns:a16="http://schemas.microsoft.com/office/drawing/2014/main" id="{6801AB69-4694-9E22-93AA-CC46CE91AEAC}"/>
              </a:ext>
            </a:extLst>
          </p:cNvPr>
          <p:cNvCxnSpPr>
            <a:cxnSpLocks/>
          </p:cNvCxnSpPr>
          <p:nvPr/>
        </p:nvCxnSpPr>
        <p:spPr>
          <a:xfrm flipH="1">
            <a:off x="3340810" y="4816306"/>
            <a:ext cx="1789714" cy="766996"/>
          </a:xfrm>
          <a:prstGeom prst="straightConnector1">
            <a:avLst/>
          </a:prstGeom>
          <a:ln w="9525">
            <a:solidFill>
              <a:schemeClr val="tx1"/>
            </a:solidFill>
            <a:tailEnd type="ova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11248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3DA9FB9-6363-47BF-9C3B-90ACB0E8D22F}">
  <ds:schemaRefs>
    <ds:schemaRef ds:uri="http://schemas.microsoft.com/sharepoint/v3/contenttype/forms"/>
  </ds:schemaRefs>
</ds:datastoreItem>
</file>

<file path=customXml/itemProps2.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customXml/itemProps3.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1985</TotalTime>
  <Words>400</Words>
  <Application>Microsoft Office PowerPoint</Application>
  <PresentationFormat>ワイド画面</PresentationFormat>
  <Paragraphs>22</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ＭＳ Ｐゴシック</vt:lpstr>
      <vt:lpstr>游ゴシック</vt:lpstr>
      <vt:lpstr>游ゴシック Light</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2026-02-16T13:05:47Z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