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3"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9F9"/>
    <a:srgbClr val="1924FF"/>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2EC7AC-C94A-4F4C-B127-4914408F9707}" v="201" dt="2026-02-16T13:01:09.0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6T13:05:54.272" v="21588" actId="4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6T13:05:54.272" v="21588" actId="47"/>
        <pc:sldMkLst>
          <pc:docMk/>
          <pc:sldMk cId="2861357872" sldId="6057"/>
        </pc:sldMkLst>
        <pc:spChg chg="add del mod topLvl">
          <ac:chgData name="松浦英宗" userId="9b03fd3a-662f-49ff-9af1-1b93cf7aab22" providerId="ADAL" clId="{56E9DFAE-DDAD-4FCA-8AED-56B2D15DB479}" dt="2026-02-16T04:37:58.272" v="20124" actId="478"/>
          <ac:spMkLst>
            <pc:docMk/>
            <pc:sldMk cId="2861357872" sldId="6057"/>
            <ac:spMk id="2" creationId="{B2BC2440-CAED-002C-573B-17272FAB475C}"/>
          </ac:spMkLst>
        </pc:spChg>
        <pc:spChg chg="add del mod">
          <ac:chgData name="松浦英宗" userId="9b03fd3a-662f-49ff-9af1-1b93cf7aab22" providerId="ADAL" clId="{56E9DFAE-DDAD-4FCA-8AED-56B2D15DB479}" dt="2026-02-16T12:13:57.996" v="20187" actId="478"/>
          <ac:spMkLst>
            <pc:docMk/>
            <pc:sldMk cId="2861357872" sldId="6057"/>
            <ac:spMk id="3" creationId="{90E247C7-5343-3EBE-4293-225870170DEC}"/>
          </ac:spMkLst>
        </pc:spChg>
        <pc:spChg chg="add mod topLvl">
          <ac:chgData name="松浦英宗" userId="9b03fd3a-662f-49ff-9af1-1b93cf7aab22" providerId="ADAL" clId="{56E9DFAE-DDAD-4FCA-8AED-56B2D15DB479}" dt="2026-02-16T12:19:15.983" v="20209" actId="165"/>
          <ac:spMkLst>
            <pc:docMk/>
            <pc:sldMk cId="2861357872" sldId="6057"/>
            <ac:spMk id="4" creationId="{8E13C7A7-C50D-1C11-2445-AC638C9ED77B}"/>
          </ac:spMkLst>
        </pc:spChg>
        <pc:spChg chg="mod topLvl">
          <ac:chgData name="松浦英宗" userId="9b03fd3a-662f-49ff-9af1-1b93cf7aab22" providerId="ADAL" clId="{56E9DFAE-DDAD-4FCA-8AED-56B2D15DB479}" dt="2026-02-16T12:26:21.603" v="20686" actId="20577"/>
          <ac:spMkLst>
            <pc:docMk/>
            <pc:sldMk cId="2861357872" sldId="6057"/>
            <ac:spMk id="5" creationId="{D7C92B9B-B53E-1A81-936D-E97F37A7A63E}"/>
          </ac:spMkLst>
        </pc:spChg>
        <pc:spChg chg="add del mod">
          <ac:chgData name="松浦英宗" userId="9b03fd3a-662f-49ff-9af1-1b93cf7aab22" providerId="ADAL" clId="{56E9DFAE-DDAD-4FCA-8AED-56B2D15DB479}" dt="2026-02-16T12:14:00.047" v="20188" actId="478"/>
          <ac:spMkLst>
            <pc:docMk/>
            <pc:sldMk cId="2861357872" sldId="6057"/>
            <ac:spMk id="6" creationId="{49140678-1509-03C0-9C33-439D7DAB5C10}"/>
          </ac:spMkLst>
        </pc:spChg>
        <pc:spChg chg="add del mod">
          <ac:chgData name="松浦英宗" userId="9b03fd3a-662f-49ff-9af1-1b93cf7aab22" providerId="ADAL" clId="{56E9DFAE-DDAD-4FCA-8AED-56B2D15DB479}" dt="2026-02-16T12:13:40.964" v="20160" actId="478"/>
          <ac:spMkLst>
            <pc:docMk/>
            <pc:sldMk cId="2861357872" sldId="6057"/>
            <ac:spMk id="7" creationId="{5F2ED076-C55B-FD61-614E-941B98A4E3EF}"/>
          </ac:spMkLst>
        </pc:spChg>
        <pc:spChg chg="add mod topLvl">
          <ac:chgData name="松浦英宗" userId="9b03fd3a-662f-49ff-9af1-1b93cf7aab22" providerId="ADAL" clId="{56E9DFAE-DDAD-4FCA-8AED-56B2D15DB479}" dt="2026-02-16T12:25:03.383" v="20644" actId="948"/>
          <ac:spMkLst>
            <pc:docMk/>
            <pc:sldMk cId="2861357872" sldId="6057"/>
            <ac:spMk id="8" creationId="{3AD7D1F3-7F92-16BD-C9B6-A59FAE1BF9E8}"/>
          </ac:spMkLst>
        </pc:spChg>
        <pc:spChg chg="del mod topLvl">
          <ac:chgData name="松浦英宗" userId="9b03fd3a-662f-49ff-9af1-1b93cf7aab22" providerId="ADAL" clId="{56E9DFAE-DDAD-4FCA-8AED-56B2D15DB479}" dt="2026-02-16T12:19:42.090" v="20224" actId="478"/>
          <ac:spMkLst>
            <pc:docMk/>
            <pc:sldMk cId="2861357872" sldId="6057"/>
            <ac:spMk id="12" creationId="{7422C4F3-848A-25F0-9E6C-39132C55678F}"/>
          </ac:spMkLst>
        </pc:spChg>
        <pc:spChg chg="del mod topLvl">
          <ac:chgData name="松浦英宗" userId="9b03fd3a-662f-49ff-9af1-1b93cf7aab22" providerId="ADAL" clId="{56E9DFAE-DDAD-4FCA-8AED-56B2D15DB479}" dt="2026-02-16T12:19:42.090" v="20224" actId="478"/>
          <ac:spMkLst>
            <pc:docMk/>
            <pc:sldMk cId="2861357872" sldId="6057"/>
            <ac:spMk id="13" creationId="{F5B732D0-6811-2C94-E971-3305F7FD7FFA}"/>
          </ac:spMkLst>
        </pc:spChg>
        <pc:spChg chg="del mod topLvl">
          <ac:chgData name="松浦英宗" userId="9b03fd3a-662f-49ff-9af1-1b93cf7aab22" providerId="ADAL" clId="{56E9DFAE-DDAD-4FCA-8AED-56B2D15DB479}" dt="2026-02-16T12:19:39.731" v="20223" actId="478"/>
          <ac:spMkLst>
            <pc:docMk/>
            <pc:sldMk cId="2861357872" sldId="6057"/>
            <ac:spMk id="15" creationId="{45B706AC-4A0A-C573-BFBD-0B2152222A48}"/>
          </ac:spMkLst>
        </pc:spChg>
        <pc:spChg chg="del mod topLvl">
          <ac:chgData name="松浦英宗" userId="9b03fd3a-662f-49ff-9af1-1b93cf7aab22" providerId="ADAL" clId="{56E9DFAE-DDAD-4FCA-8AED-56B2D15DB479}" dt="2026-02-16T12:22:59.072" v="20365" actId="478"/>
          <ac:spMkLst>
            <pc:docMk/>
            <pc:sldMk cId="2861357872" sldId="6057"/>
            <ac:spMk id="17" creationId="{817BE636-9B92-5700-9FD2-1FE8499D2F1D}"/>
          </ac:spMkLst>
        </pc:spChg>
        <pc:spChg chg="mod topLvl">
          <ac:chgData name="松浦英宗" userId="9b03fd3a-662f-49ff-9af1-1b93cf7aab22" providerId="ADAL" clId="{56E9DFAE-DDAD-4FCA-8AED-56B2D15DB479}" dt="2026-02-16T12:26:01.036" v="20678" actId="14100"/>
          <ac:spMkLst>
            <pc:docMk/>
            <pc:sldMk cId="2861357872" sldId="6057"/>
            <ac:spMk id="18" creationId="{0A93F9F4-8270-FFBE-FC04-96B9B7DAEF93}"/>
          </ac:spMkLst>
        </pc:spChg>
        <pc:spChg chg="mod topLvl">
          <ac:chgData name="松浦英宗" userId="9b03fd3a-662f-49ff-9af1-1b93cf7aab22" providerId="ADAL" clId="{56E9DFAE-DDAD-4FCA-8AED-56B2D15DB479}" dt="2026-02-16T12:32:19.923" v="20768" actId="207"/>
          <ac:spMkLst>
            <pc:docMk/>
            <pc:sldMk cId="2861357872" sldId="6057"/>
            <ac:spMk id="19" creationId="{C29EF397-9370-BBBA-99E1-60F93F60B11D}"/>
          </ac:spMkLst>
        </pc:spChg>
        <pc:spChg chg="mod topLvl">
          <ac:chgData name="松浦英宗" userId="9b03fd3a-662f-49ff-9af1-1b93cf7aab22" providerId="ADAL" clId="{56E9DFAE-DDAD-4FCA-8AED-56B2D15DB479}" dt="2026-02-16T12:26:01.036" v="20678" actId="14100"/>
          <ac:spMkLst>
            <pc:docMk/>
            <pc:sldMk cId="2861357872" sldId="6057"/>
            <ac:spMk id="20" creationId="{DAF6BC81-D8F2-E5A1-7D64-018DE1ABA433}"/>
          </ac:spMkLst>
        </pc:spChg>
        <pc:spChg chg="add mod ord">
          <ac:chgData name="松浦英宗" userId="9b03fd3a-662f-49ff-9af1-1b93cf7aab22" providerId="ADAL" clId="{56E9DFAE-DDAD-4FCA-8AED-56B2D15DB479}" dt="2026-02-16T12:24:31.918" v="20632" actId="166"/>
          <ac:spMkLst>
            <pc:docMk/>
            <pc:sldMk cId="2861357872" sldId="6057"/>
            <ac:spMk id="22" creationId="{E01AE8E0-851D-F1A9-591A-A1C7529C9648}"/>
          </ac:spMkLst>
        </pc:spChg>
        <pc:spChg chg="add mod ord">
          <ac:chgData name="松浦英宗" userId="9b03fd3a-662f-49ff-9af1-1b93cf7aab22" providerId="ADAL" clId="{56E9DFAE-DDAD-4FCA-8AED-56B2D15DB479}" dt="2026-02-16T12:24:31.918" v="20632" actId="166"/>
          <ac:spMkLst>
            <pc:docMk/>
            <pc:sldMk cId="2861357872" sldId="6057"/>
            <ac:spMk id="23" creationId="{3DCDDD95-59A7-2101-6207-3C4BCC940D58}"/>
          </ac:spMkLst>
        </pc:spChg>
        <pc:spChg chg="add mod ord">
          <ac:chgData name="松浦英宗" userId="9b03fd3a-662f-49ff-9af1-1b93cf7aab22" providerId="ADAL" clId="{56E9DFAE-DDAD-4FCA-8AED-56B2D15DB479}" dt="2026-02-16T12:24:31.918" v="20632" actId="166"/>
          <ac:spMkLst>
            <pc:docMk/>
            <pc:sldMk cId="2861357872" sldId="6057"/>
            <ac:spMk id="24" creationId="{27C8ED14-FED0-05E8-4C06-E96A48A45796}"/>
          </ac:spMkLst>
        </pc:spChg>
        <pc:spChg chg="add mod ord">
          <ac:chgData name="松浦英宗" userId="9b03fd3a-662f-49ff-9af1-1b93cf7aab22" providerId="ADAL" clId="{56E9DFAE-DDAD-4FCA-8AED-56B2D15DB479}" dt="2026-02-16T12:24:31.918" v="20632" actId="166"/>
          <ac:spMkLst>
            <pc:docMk/>
            <pc:sldMk cId="2861357872" sldId="6057"/>
            <ac:spMk id="25" creationId="{5A18AD84-4AC7-BA47-2DFE-136F826A045B}"/>
          </ac:spMkLst>
        </pc:spChg>
        <pc:spChg chg="add mod ord">
          <ac:chgData name="松浦英宗" userId="9b03fd3a-662f-49ff-9af1-1b93cf7aab22" providerId="ADAL" clId="{56E9DFAE-DDAD-4FCA-8AED-56B2D15DB479}" dt="2026-02-16T12:24:31.918" v="20632" actId="166"/>
          <ac:spMkLst>
            <pc:docMk/>
            <pc:sldMk cId="2861357872" sldId="6057"/>
            <ac:spMk id="26" creationId="{2877377A-6D20-7C57-F6B2-7DC85F2B9F48}"/>
          </ac:spMkLst>
        </pc:spChg>
        <pc:spChg chg="add mod ord">
          <ac:chgData name="松浦英宗" userId="9b03fd3a-662f-49ff-9af1-1b93cf7aab22" providerId="ADAL" clId="{56E9DFAE-DDAD-4FCA-8AED-56B2D15DB479}" dt="2026-02-16T12:24:31.918" v="20632" actId="166"/>
          <ac:spMkLst>
            <pc:docMk/>
            <pc:sldMk cId="2861357872" sldId="6057"/>
            <ac:spMk id="27" creationId="{8E58494E-AC51-1BB6-B842-245542F6C55E}"/>
          </ac:spMkLst>
        </pc:spChg>
        <pc:grpChg chg="add mod">
          <ac:chgData name="松浦英宗" userId="9b03fd3a-662f-49ff-9af1-1b93cf7aab22" providerId="ADAL" clId="{56E9DFAE-DDAD-4FCA-8AED-56B2D15DB479}" dt="2026-02-16T12:14:16.596" v="20201" actId="12788"/>
          <ac:grpSpMkLst>
            <pc:docMk/>
            <pc:sldMk cId="2861357872" sldId="6057"/>
            <ac:grpSpMk id="2" creationId="{89332C3F-D32B-F411-7DFE-73CC9B342118}"/>
          </ac:grpSpMkLst>
        </pc:grpChg>
        <pc:grpChg chg="del mod">
          <ac:chgData name="松浦英宗" userId="9b03fd3a-662f-49ff-9af1-1b93cf7aab22" providerId="ADAL" clId="{56E9DFAE-DDAD-4FCA-8AED-56B2D15DB479}" dt="2026-02-16T12:19:16.348" v="20210" actId="165"/>
          <ac:grpSpMkLst>
            <pc:docMk/>
            <pc:sldMk cId="2861357872" sldId="6057"/>
            <ac:grpSpMk id="9" creationId="{2B75A6E8-09F6-4F68-E510-AAD67C103B91}"/>
          </ac:grpSpMkLst>
        </pc:grpChg>
        <pc:grpChg chg="del mod topLvl">
          <ac:chgData name="松浦英宗" userId="9b03fd3a-662f-49ff-9af1-1b93cf7aab22" providerId="ADAL" clId="{56E9DFAE-DDAD-4FCA-8AED-56B2D15DB479}" dt="2026-02-16T12:19:18.881" v="20211" actId="165"/>
          <ac:grpSpMkLst>
            <pc:docMk/>
            <pc:sldMk cId="2861357872" sldId="6057"/>
            <ac:grpSpMk id="11" creationId="{AA54DF94-3023-E710-06E9-9445AAD06DFF}"/>
          </ac:grpSpMkLst>
        </pc:grpChg>
        <pc:grpChg chg="del">
          <ac:chgData name="松浦英宗" userId="9b03fd3a-662f-49ff-9af1-1b93cf7aab22" providerId="ADAL" clId="{56E9DFAE-DDAD-4FCA-8AED-56B2D15DB479}" dt="2026-02-16T12:19:18.881" v="20211" actId="165"/>
          <ac:grpSpMkLst>
            <pc:docMk/>
            <pc:sldMk cId="2861357872" sldId="6057"/>
            <ac:grpSpMk id="14" creationId="{B8E523CE-D6AF-3669-5987-061F83D6112C}"/>
          </ac:grpSpMkLst>
        </pc:grpChg>
        <pc:grpChg chg="add mod">
          <ac:chgData name="松浦英宗" userId="9b03fd3a-662f-49ff-9af1-1b93cf7aab22" providerId="ADAL" clId="{56E9DFAE-DDAD-4FCA-8AED-56B2D15DB479}" dt="2026-02-16T12:26:07.051" v="20679" actId="1076"/>
          <ac:grpSpMkLst>
            <pc:docMk/>
            <pc:sldMk cId="2861357872" sldId="6057"/>
            <ac:grpSpMk id="21" creationId="{4C415DC1-7F8F-1A7F-9E85-112A3A35AC5B}"/>
          </ac:grpSpMkLst>
        </pc:grpChg>
        <pc:graphicFrameChg chg="mod topLvl">
          <ac:chgData name="松浦英宗" userId="9b03fd3a-662f-49ff-9af1-1b93cf7aab22" providerId="ADAL" clId="{56E9DFAE-DDAD-4FCA-8AED-56B2D15DB479}" dt="2026-02-16T12:32:23.045" v="20769" actId="207"/>
          <ac:graphicFrameMkLst>
            <pc:docMk/>
            <pc:sldMk cId="2861357872" sldId="6057"/>
            <ac:graphicFrameMk id="10" creationId="{686E0A21-9404-C1F1-88DD-2324F14524DE}"/>
          </ac:graphicFrameMkLst>
        </pc:graphicFrameChg>
        <pc:cxnChg chg="del mod topLvl">
          <ac:chgData name="松浦英宗" userId="9b03fd3a-662f-49ff-9af1-1b93cf7aab22" providerId="ADAL" clId="{56E9DFAE-DDAD-4FCA-8AED-56B2D15DB479}" dt="2026-02-16T12:22:59.072" v="20365" actId="478"/>
          <ac:cxnSpMkLst>
            <pc:docMk/>
            <pc:sldMk cId="2861357872" sldId="6057"/>
            <ac:cxnSpMk id="16" creationId="{E9C91755-82BF-190E-D6F2-CB510466818D}"/>
          </ac:cxnSpMkLst>
        </pc:cxnChg>
      </pc:sldChg>
      <pc:sldChg chg="addSp delSp modSp add del mod">
        <pc:chgData name="松浦英宗" userId="9b03fd3a-662f-49ff-9af1-1b93cf7aab22" providerId="ADAL" clId="{56E9DFAE-DDAD-4FCA-8AED-56B2D15DB479}" dt="2026-02-16T13:05:54.272" v="21588" actId="47"/>
        <pc:sldMkLst>
          <pc:docMk/>
          <pc:sldMk cId="1222213572" sldId="6058"/>
        </pc:sldMkLst>
        <pc:spChg chg="add del mod">
          <ac:chgData name="松浦英宗" userId="9b03fd3a-662f-49ff-9af1-1b93cf7aab22" providerId="ADAL" clId="{56E9DFAE-DDAD-4FCA-8AED-56B2D15DB479}" dt="2026-02-16T12:14:05.955" v="20189" actId="478"/>
          <ac:spMkLst>
            <pc:docMk/>
            <pc:sldMk cId="1222213572" sldId="6058"/>
            <ac:spMk id="2" creationId="{2265F845-6F04-4539-1081-39C9993B562D}"/>
          </ac:spMkLst>
        </pc:spChg>
        <pc:spChg chg="add mod topLvl">
          <ac:chgData name="松浦英宗" userId="9b03fd3a-662f-49ff-9af1-1b93cf7aab22" providerId="ADAL" clId="{56E9DFAE-DDAD-4FCA-8AED-56B2D15DB479}" dt="2026-02-16T12:26:31.862" v="20687" actId="165"/>
          <ac:spMkLst>
            <pc:docMk/>
            <pc:sldMk cId="1222213572" sldId="6058"/>
            <ac:spMk id="3" creationId="{67E3DAA3-7360-0493-6F5D-038861665457}"/>
          </ac:spMkLst>
        </pc:spChg>
        <pc:spChg chg="add mod topLvl">
          <ac:chgData name="松浦英宗" userId="9b03fd3a-662f-49ff-9af1-1b93cf7aab22" providerId="ADAL" clId="{56E9DFAE-DDAD-4FCA-8AED-56B2D15DB479}" dt="2026-02-16T12:38:31.147" v="20835" actId="20577"/>
          <ac:spMkLst>
            <pc:docMk/>
            <pc:sldMk cId="1222213572" sldId="6058"/>
            <ac:spMk id="4" creationId="{2976F00B-692B-0097-B672-B6EEAAEABBE6}"/>
          </ac:spMkLst>
        </pc:spChg>
        <pc:spChg chg="add del mod">
          <ac:chgData name="松浦英宗" userId="9b03fd3a-662f-49ff-9af1-1b93cf7aab22" providerId="ADAL" clId="{56E9DFAE-DDAD-4FCA-8AED-56B2D15DB479}" dt="2026-02-16T12:14:05.955" v="20189" actId="478"/>
          <ac:spMkLst>
            <pc:docMk/>
            <pc:sldMk cId="1222213572" sldId="6058"/>
            <ac:spMk id="5" creationId="{0AFA89A7-0E37-E3FB-D78A-F5C59AE285BF}"/>
          </ac:spMkLst>
        </pc:spChg>
        <pc:spChg chg="mod">
          <ac:chgData name="松浦英宗" userId="9b03fd3a-662f-49ff-9af1-1b93cf7aab22" providerId="ADAL" clId="{56E9DFAE-DDAD-4FCA-8AED-56B2D15DB479}" dt="2026-02-16T12:26:32.529" v="20688" actId="165"/>
          <ac:spMkLst>
            <pc:docMk/>
            <pc:sldMk cId="1222213572" sldId="6058"/>
            <ac:spMk id="9" creationId="{62322282-D3E6-9ADA-6FA5-DC0309769B7C}"/>
          </ac:spMkLst>
        </pc:spChg>
        <pc:spChg chg="mod">
          <ac:chgData name="松浦英宗" userId="9b03fd3a-662f-49ff-9af1-1b93cf7aab22" providerId="ADAL" clId="{56E9DFAE-DDAD-4FCA-8AED-56B2D15DB479}" dt="2026-02-16T12:26:32.529" v="20688" actId="165"/>
          <ac:spMkLst>
            <pc:docMk/>
            <pc:sldMk cId="1222213572" sldId="6058"/>
            <ac:spMk id="10" creationId="{DADAFCAE-6CDD-15CA-58F8-CCC3C59F5FA9}"/>
          </ac:spMkLst>
        </pc:spChg>
        <pc:spChg chg="mod topLvl">
          <ac:chgData name="松浦英宗" userId="9b03fd3a-662f-49ff-9af1-1b93cf7aab22" providerId="ADAL" clId="{56E9DFAE-DDAD-4FCA-8AED-56B2D15DB479}" dt="2026-02-16T12:38:39.085" v="20837" actId="20577"/>
          <ac:spMkLst>
            <pc:docMk/>
            <pc:sldMk cId="1222213572" sldId="6058"/>
            <ac:spMk id="12" creationId="{6E078D97-ACA7-0CA1-BE81-31794C612A10}"/>
          </ac:spMkLst>
        </pc:spChg>
        <pc:spChg chg="mod topLvl">
          <ac:chgData name="松浦英宗" userId="9b03fd3a-662f-49ff-9af1-1b93cf7aab22" providerId="ADAL" clId="{56E9DFAE-DDAD-4FCA-8AED-56B2D15DB479}" dt="2026-02-16T12:36:31.041" v="20796" actId="2085"/>
          <ac:spMkLst>
            <pc:docMk/>
            <pc:sldMk cId="1222213572" sldId="6058"/>
            <ac:spMk id="13" creationId="{A325E141-6300-2BC7-B0C4-145CC9D2CB52}"/>
          </ac:spMkLst>
        </pc:spChg>
        <pc:spChg chg="mod">
          <ac:chgData name="松浦英宗" userId="9b03fd3a-662f-49ff-9af1-1b93cf7aab22" providerId="ADAL" clId="{56E9DFAE-DDAD-4FCA-8AED-56B2D15DB479}" dt="2026-02-16T12:30:03.484" v="20734" actId="571"/>
          <ac:spMkLst>
            <pc:docMk/>
            <pc:sldMk cId="1222213572" sldId="6058"/>
            <ac:spMk id="18" creationId="{8850C7FA-5BAF-FF4C-D1D4-F263304D0D36}"/>
          </ac:spMkLst>
        </pc:spChg>
        <pc:spChg chg="mod">
          <ac:chgData name="松浦英宗" userId="9b03fd3a-662f-49ff-9af1-1b93cf7aab22" providerId="ADAL" clId="{56E9DFAE-DDAD-4FCA-8AED-56B2D15DB479}" dt="2026-02-16T12:30:03.484" v="20734" actId="571"/>
          <ac:spMkLst>
            <pc:docMk/>
            <pc:sldMk cId="1222213572" sldId="6058"/>
            <ac:spMk id="19" creationId="{6405BC2C-CFB5-FF64-2954-A7D0AA0B1E94}"/>
          </ac:spMkLst>
        </pc:spChg>
        <pc:spChg chg="mod">
          <ac:chgData name="松浦英宗" userId="9b03fd3a-662f-49ff-9af1-1b93cf7aab22" providerId="ADAL" clId="{56E9DFAE-DDAD-4FCA-8AED-56B2D15DB479}" dt="2026-02-16T12:30:36.860" v="20742" actId="571"/>
          <ac:spMkLst>
            <pc:docMk/>
            <pc:sldMk cId="1222213572" sldId="6058"/>
            <ac:spMk id="21" creationId="{DB220251-B6FE-1A3E-57F6-A2107FB915C9}"/>
          </ac:spMkLst>
        </pc:spChg>
        <pc:spChg chg="mod">
          <ac:chgData name="松浦英宗" userId="9b03fd3a-662f-49ff-9af1-1b93cf7aab22" providerId="ADAL" clId="{56E9DFAE-DDAD-4FCA-8AED-56B2D15DB479}" dt="2026-02-16T12:30:36.860" v="20742" actId="571"/>
          <ac:spMkLst>
            <pc:docMk/>
            <pc:sldMk cId="1222213572" sldId="6058"/>
            <ac:spMk id="22" creationId="{CE4789DD-BBBC-8EB4-CFAF-B907559FAE06}"/>
          </ac:spMkLst>
        </pc:spChg>
        <pc:spChg chg="mod">
          <ac:chgData name="松浦英宗" userId="9b03fd3a-662f-49ff-9af1-1b93cf7aab22" providerId="ADAL" clId="{56E9DFAE-DDAD-4FCA-8AED-56B2D15DB479}" dt="2026-02-16T12:31:14.592" v="20744" actId="571"/>
          <ac:spMkLst>
            <pc:docMk/>
            <pc:sldMk cId="1222213572" sldId="6058"/>
            <ac:spMk id="24" creationId="{EC05425D-269F-2DFF-E187-AEFCF2DA19A8}"/>
          </ac:spMkLst>
        </pc:spChg>
        <pc:spChg chg="mod">
          <ac:chgData name="松浦英宗" userId="9b03fd3a-662f-49ff-9af1-1b93cf7aab22" providerId="ADAL" clId="{56E9DFAE-DDAD-4FCA-8AED-56B2D15DB479}" dt="2026-02-16T12:31:14.592" v="20744" actId="571"/>
          <ac:spMkLst>
            <pc:docMk/>
            <pc:sldMk cId="1222213572" sldId="6058"/>
            <ac:spMk id="25" creationId="{C20104F2-4303-FC53-C3B1-4F5A61005E6F}"/>
          </ac:spMkLst>
        </pc:spChg>
        <pc:spChg chg="mod topLvl">
          <ac:chgData name="松浦英宗" userId="9b03fd3a-662f-49ff-9af1-1b93cf7aab22" providerId="ADAL" clId="{56E9DFAE-DDAD-4FCA-8AED-56B2D15DB479}" dt="2026-02-16T12:38:44.509" v="20839" actId="20577"/>
          <ac:spMkLst>
            <pc:docMk/>
            <pc:sldMk cId="1222213572" sldId="6058"/>
            <ac:spMk id="27" creationId="{D4A7EE9B-81BB-D614-493D-1A7F2BD992B7}"/>
          </ac:spMkLst>
        </pc:spChg>
        <pc:spChg chg="mod topLvl">
          <ac:chgData name="松浦英宗" userId="9b03fd3a-662f-49ff-9af1-1b93cf7aab22" providerId="ADAL" clId="{56E9DFAE-DDAD-4FCA-8AED-56B2D15DB479}" dt="2026-02-16T12:36:31.041" v="20796" actId="2085"/>
          <ac:spMkLst>
            <pc:docMk/>
            <pc:sldMk cId="1222213572" sldId="6058"/>
            <ac:spMk id="28" creationId="{40375FB3-8C9E-D206-16E6-AA7B559DB665}"/>
          </ac:spMkLst>
        </pc:spChg>
        <pc:spChg chg="mod topLvl">
          <ac:chgData name="松浦英宗" userId="9b03fd3a-662f-49ff-9af1-1b93cf7aab22" providerId="ADAL" clId="{56E9DFAE-DDAD-4FCA-8AED-56B2D15DB479}" dt="2026-02-16T12:38:50.506" v="20841" actId="20577"/>
          <ac:spMkLst>
            <pc:docMk/>
            <pc:sldMk cId="1222213572" sldId="6058"/>
            <ac:spMk id="30" creationId="{BE63DC38-0150-1EA3-3599-8698DFB6C6C5}"/>
          </ac:spMkLst>
        </pc:spChg>
        <pc:spChg chg="mod topLvl">
          <ac:chgData name="松浦英宗" userId="9b03fd3a-662f-49ff-9af1-1b93cf7aab22" providerId="ADAL" clId="{56E9DFAE-DDAD-4FCA-8AED-56B2D15DB479}" dt="2026-02-16T12:36:31.041" v="20796" actId="2085"/>
          <ac:spMkLst>
            <pc:docMk/>
            <pc:sldMk cId="1222213572" sldId="6058"/>
            <ac:spMk id="31" creationId="{4EC5FE9E-4CA8-88C8-2858-2219A0E1875A}"/>
          </ac:spMkLst>
        </pc:spChg>
        <pc:spChg chg="mod">
          <ac:chgData name="松浦英宗" userId="9b03fd3a-662f-49ff-9af1-1b93cf7aab22" providerId="ADAL" clId="{56E9DFAE-DDAD-4FCA-8AED-56B2D15DB479}" dt="2026-02-16T12:31:32.376" v="20755"/>
          <ac:spMkLst>
            <pc:docMk/>
            <pc:sldMk cId="1222213572" sldId="6058"/>
            <ac:spMk id="33" creationId="{1FA5414A-4B8C-818B-CCB9-C246BE720B01}"/>
          </ac:spMkLst>
        </pc:spChg>
        <pc:spChg chg="mod">
          <ac:chgData name="松浦英宗" userId="9b03fd3a-662f-49ff-9af1-1b93cf7aab22" providerId="ADAL" clId="{56E9DFAE-DDAD-4FCA-8AED-56B2D15DB479}" dt="2026-02-16T12:31:40.465" v="20757" actId="207"/>
          <ac:spMkLst>
            <pc:docMk/>
            <pc:sldMk cId="1222213572" sldId="6058"/>
            <ac:spMk id="34" creationId="{37AA074C-B564-E344-8602-BEE59C425FCC}"/>
          </ac:spMkLst>
        </pc:spChg>
        <pc:spChg chg="mod">
          <ac:chgData name="松浦英宗" userId="9b03fd3a-662f-49ff-9af1-1b93cf7aab22" providerId="ADAL" clId="{56E9DFAE-DDAD-4FCA-8AED-56B2D15DB479}" dt="2026-02-16T12:31:32.376" v="20755"/>
          <ac:spMkLst>
            <pc:docMk/>
            <pc:sldMk cId="1222213572" sldId="6058"/>
            <ac:spMk id="35" creationId="{B914CBC6-7563-7453-B6DE-B585EF14F025}"/>
          </ac:spMkLst>
        </pc:spChg>
        <pc:grpChg chg="del mod">
          <ac:chgData name="松浦英宗" userId="9b03fd3a-662f-49ff-9af1-1b93cf7aab22" providerId="ADAL" clId="{56E9DFAE-DDAD-4FCA-8AED-56B2D15DB479}" dt="2026-02-16T12:26:32.529" v="20688" actId="165"/>
          <ac:grpSpMkLst>
            <pc:docMk/>
            <pc:sldMk cId="1222213572" sldId="6058"/>
            <ac:grpSpMk id="6" creationId="{59371B2D-3DA7-FCBA-1F26-C477BE60B0E4}"/>
          </ac:grpSpMkLst>
        </pc:grpChg>
        <pc:grpChg chg="del mod topLvl">
          <ac:chgData name="松浦英宗" userId="9b03fd3a-662f-49ff-9af1-1b93cf7aab22" providerId="ADAL" clId="{56E9DFAE-DDAD-4FCA-8AED-56B2D15DB479}" dt="2026-02-16T12:27:32.872" v="20701" actId="165"/>
          <ac:grpSpMkLst>
            <pc:docMk/>
            <pc:sldMk cId="1222213572" sldId="6058"/>
            <ac:grpSpMk id="7" creationId="{902C881F-09E4-BE00-77C0-E727C50EE2F6}"/>
          </ac:grpSpMkLst>
        </pc:grpChg>
        <pc:grpChg chg="del mod topLvl">
          <ac:chgData name="松浦英宗" userId="9b03fd3a-662f-49ff-9af1-1b93cf7aab22" providerId="ADAL" clId="{56E9DFAE-DDAD-4FCA-8AED-56B2D15DB479}" dt="2026-02-16T12:26:34.729" v="20689" actId="478"/>
          <ac:grpSpMkLst>
            <pc:docMk/>
            <pc:sldMk cId="1222213572" sldId="6058"/>
            <ac:grpSpMk id="8" creationId="{E0068764-25CE-2A28-B3EA-032481DF3FD5}"/>
          </ac:grpSpMkLst>
        </pc:grpChg>
        <pc:grpChg chg="add del mod">
          <ac:chgData name="松浦英宗" userId="9b03fd3a-662f-49ff-9af1-1b93cf7aab22" providerId="ADAL" clId="{56E9DFAE-DDAD-4FCA-8AED-56B2D15DB479}" dt="2026-02-16T12:26:31.862" v="20687" actId="165"/>
          <ac:grpSpMkLst>
            <pc:docMk/>
            <pc:sldMk cId="1222213572" sldId="6058"/>
            <ac:grpSpMk id="15" creationId="{E6FC8CF4-35FC-B022-6626-75B8D68C81C4}"/>
          </ac:grpSpMkLst>
        </pc:grpChg>
        <pc:grpChg chg="add del mod">
          <ac:chgData name="松浦英宗" userId="9b03fd3a-662f-49ff-9af1-1b93cf7aab22" providerId="ADAL" clId="{56E9DFAE-DDAD-4FCA-8AED-56B2D15DB479}" dt="2026-02-16T12:36:05.314" v="20793" actId="165"/>
          <ac:grpSpMkLst>
            <pc:docMk/>
            <pc:sldMk cId="1222213572" sldId="6058"/>
            <ac:grpSpMk id="16" creationId="{3D5962C1-7F51-306D-3BC2-7B1B6FAB058D}"/>
          </ac:grpSpMkLst>
        </pc:grpChg>
        <pc:grpChg chg="add del mod">
          <ac:chgData name="松浦英宗" userId="9b03fd3a-662f-49ff-9af1-1b93cf7aab22" providerId="ADAL" clId="{56E9DFAE-DDAD-4FCA-8AED-56B2D15DB479}" dt="2026-02-16T12:30:06.524" v="20735" actId="478"/>
          <ac:grpSpMkLst>
            <pc:docMk/>
            <pc:sldMk cId="1222213572" sldId="6058"/>
            <ac:grpSpMk id="17" creationId="{3AF82CC1-2853-D128-C9BB-C0AA7954CFCC}"/>
          </ac:grpSpMkLst>
        </pc:grpChg>
        <pc:grpChg chg="add del mod">
          <ac:chgData name="松浦英宗" userId="9b03fd3a-662f-49ff-9af1-1b93cf7aab22" providerId="ADAL" clId="{56E9DFAE-DDAD-4FCA-8AED-56B2D15DB479}" dt="2026-02-16T12:30:37.421" v="20743" actId="478"/>
          <ac:grpSpMkLst>
            <pc:docMk/>
            <pc:sldMk cId="1222213572" sldId="6058"/>
            <ac:grpSpMk id="20" creationId="{839F87D1-318A-34B6-ADB3-8F211E38BBFE}"/>
          </ac:grpSpMkLst>
        </pc:grpChg>
        <pc:grpChg chg="add del mod">
          <ac:chgData name="松浦英宗" userId="9b03fd3a-662f-49ff-9af1-1b93cf7aab22" providerId="ADAL" clId="{56E9DFAE-DDAD-4FCA-8AED-56B2D15DB479}" dt="2026-02-16T12:31:15.161" v="20745" actId="478"/>
          <ac:grpSpMkLst>
            <pc:docMk/>
            <pc:sldMk cId="1222213572" sldId="6058"/>
            <ac:grpSpMk id="23" creationId="{550DE3E0-B5AD-2FA9-5151-F8738B0D91CF}"/>
          </ac:grpSpMkLst>
        </pc:grpChg>
        <pc:grpChg chg="add del mod">
          <ac:chgData name="松浦英宗" userId="9b03fd3a-662f-49ff-9af1-1b93cf7aab22" providerId="ADAL" clId="{56E9DFAE-DDAD-4FCA-8AED-56B2D15DB479}" dt="2026-02-16T12:36:05.314" v="20793" actId="165"/>
          <ac:grpSpMkLst>
            <pc:docMk/>
            <pc:sldMk cId="1222213572" sldId="6058"/>
            <ac:grpSpMk id="26" creationId="{4788985D-9CAE-A69F-6380-8D6537F51EFD}"/>
          </ac:grpSpMkLst>
        </pc:grpChg>
        <pc:grpChg chg="add del mod">
          <ac:chgData name="松浦英宗" userId="9b03fd3a-662f-49ff-9af1-1b93cf7aab22" providerId="ADAL" clId="{56E9DFAE-DDAD-4FCA-8AED-56B2D15DB479}" dt="2026-02-16T12:36:05.314" v="20793" actId="165"/>
          <ac:grpSpMkLst>
            <pc:docMk/>
            <pc:sldMk cId="1222213572" sldId="6058"/>
            <ac:grpSpMk id="29" creationId="{CED79525-B5AD-C875-62FE-00D645B5145B}"/>
          </ac:grpSpMkLst>
        </pc:grpChg>
        <pc:grpChg chg="add del mod">
          <ac:chgData name="松浦英宗" userId="9b03fd3a-662f-49ff-9af1-1b93cf7aab22" providerId="ADAL" clId="{56E9DFAE-DDAD-4FCA-8AED-56B2D15DB479}" dt="2026-02-16T12:32:14.077" v="20767" actId="478"/>
          <ac:grpSpMkLst>
            <pc:docMk/>
            <pc:sldMk cId="1222213572" sldId="6058"/>
            <ac:grpSpMk id="32" creationId="{506993B1-A766-C41C-D44E-573EEA235578}"/>
          </ac:grpSpMkLst>
        </pc:grpChg>
        <pc:picChg chg="mod">
          <ac:chgData name="松浦英宗" userId="9b03fd3a-662f-49ff-9af1-1b93cf7aab22" providerId="ADAL" clId="{56E9DFAE-DDAD-4FCA-8AED-56B2D15DB479}" dt="2026-02-16T12:26:32.529" v="20688" actId="165"/>
          <ac:picMkLst>
            <pc:docMk/>
            <pc:sldMk cId="1222213572" sldId="6058"/>
            <ac:picMk id="11" creationId="{F48F8E1C-CD07-3747-CB17-230E266AA497}"/>
          </ac:picMkLst>
        </pc:picChg>
        <pc:picChg chg="add del mod ord topLvl">
          <ac:chgData name="松浦英宗" userId="9b03fd3a-662f-49ff-9af1-1b93cf7aab22" providerId="ADAL" clId="{56E9DFAE-DDAD-4FCA-8AED-56B2D15DB479}" dt="2026-02-16T12:29:51.076" v="20721" actId="478"/>
          <ac:picMkLst>
            <pc:docMk/>
            <pc:sldMk cId="1222213572" sldId="6058"/>
            <ac:picMk id="14" creationId="{4AF8A81C-D8A6-6635-B3BF-88A4A82589EF}"/>
          </ac:picMkLst>
        </pc:picChg>
        <pc:picChg chg="add mod">
          <ac:chgData name="松浦英宗" userId="9b03fd3a-662f-49ff-9af1-1b93cf7aab22" providerId="ADAL" clId="{56E9DFAE-DDAD-4FCA-8AED-56B2D15DB479}" dt="2026-02-16T12:36:31.041" v="20796" actId="2085"/>
          <ac:picMkLst>
            <pc:docMk/>
            <pc:sldMk cId="1222213572" sldId="6058"/>
            <ac:picMk id="37" creationId="{D9B5236A-3D4A-B800-91A8-14E177C2F43D}"/>
          </ac:picMkLst>
        </pc:picChg>
        <pc:picChg chg="add mod">
          <ac:chgData name="松浦英宗" userId="9b03fd3a-662f-49ff-9af1-1b93cf7aab22" providerId="ADAL" clId="{56E9DFAE-DDAD-4FCA-8AED-56B2D15DB479}" dt="2026-02-16T12:36:31.041" v="20796" actId="2085"/>
          <ac:picMkLst>
            <pc:docMk/>
            <pc:sldMk cId="1222213572" sldId="6058"/>
            <ac:picMk id="39" creationId="{5AB955CA-EE6D-E5FB-ED98-34945DFFFC89}"/>
          </ac:picMkLst>
        </pc:picChg>
        <pc:picChg chg="add mod">
          <ac:chgData name="松浦英宗" userId="9b03fd3a-662f-49ff-9af1-1b93cf7aab22" providerId="ADAL" clId="{56E9DFAE-DDAD-4FCA-8AED-56B2D15DB479}" dt="2026-02-16T12:36:31.041" v="20796" actId="2085"/>
          <ac:picMkLst>
            <pc:docMk/>
            <pc:sldMk cId="1222213572" sldId="6058"/>
            <ac:picMk id="41" creationId="{0974D8E5-2CEF-EF51-F87D-14EAA4F54F78}"/>
          </ac:picMkLst>
        </pc:picChg>
      </pc:sldChg>
      <pc:sldChg chg="addSp delSp modSp add del mod ord">
        <pc:chgData name="松浦英宗" userId="9b03fd3a-662f-49ff-9af1-1b93cf7aab22" providerId="ADAL" clId="{56E9DFAE-DDAD-4FCA-8AED-56B2D15DB479}" dt="2026-02-16T13:05:54.272" v="21588" actId="47"/>
        <pc:sldMkLst>
          <pc:docMk/>
          <pc:sldMk cId="2034295278" sldId="6059"/>
        </pc:sldMkLst>
        <pc:spChg chg="add mod">
          <ac:chgData name="松浦英宗" userId="9b03fd3a-662f-49ff-9af1-1b93cf7aab22" providerId="ADAL" clId="{56E9DFAE-DDAD-4FCA-8AED-56B2D15DB479}" dt="2026-02-16T12:12:53.244" v="20155" actId="20577"/>
          <ac:spMkLst>
            <pc:docMk/>
            <pc:sldMk cId="2034295278" sldId="6059"/>
            <ac:spMk id="2" creationId="{076A48A6-5808-672B-B60C-87FC69C32183}"/>
          </ac:spMkLst>
        </pc:spChg>
        <pc:spChg chg="del">
          <ac:chgData name="松浦英宗" userId="9b03fd3a-662f-49ff-9af1-1b93cf7aab22" providerId="ADAL" clId="{56E9DFAE-DDAD-4FCA-8AED-56B2D15DB479}" dt="2026-02-16T12:42:13.343" v="20898" actId="478"/>
          <ac:spMkLst>
            <pc:docMk/>
            <pc:sldMk cId="2034295278" sldId="6059"/>
            <ac:spMk id="4" creationId="{E604E4F4-77F6-1A8A-F1AD-17CB9657E3F2}"/>
          </ac:spMkLst>
        </pc:spChg>
        <pc:spChg chg="mod">
          <ac:chgData name="松浦英宗" userId="9b03fd3a-662f-49ff-9af1-1b93cf7aab22" providerId="ADAL" clId="{56E9DFAE-DDAD-4FCA-8AED-56B2D15DB479}" dt="2026-02-16T04:38:44.850" v="20133"/>
          <ac:spMkLst>
            <pc:docMk/>
            <pc:sldMk cId="2034295278" sldId="6059"/>
            <ac:spMk id="12" creationId="{59E56E6B-95F9-1DCB-8DBD-A11ACD6EC1D3}"/>
          </ac:spMkLst>
        </pc:spChg>
        <pc:spChg chg="mod">
          <ac:chgData name="松浦英宗" userId="9b03fd3a-662f-49ff-9af1-1b93cf7aab22" providerId="ADAL" clId="{56E9DFAE-DDAD-4FCA-8AED-56B2D15DB479}" dt="2026-02-16T04:38:44.850" v="20133"/>
          <ac:spMkLst>
            <pc:docMk/>
            <pc:sldMk cId="2034295278" sldId="6059"/>
            <ac:spMk id="13" creationId="{D2E837D5-DF15-37F6-C982-C54CA7D4ED8B}"/>
          </ac:spMkLst>
        </pc:spChg>
        <pc:spChg chg="mod">
          <ac:chgData name="松浦英宗" userId="9b03fd3a-662f-49ff-9af1-1b93cf7aab22" providerId="ADAL" clId="{56E9DFAE-DDAD-4FCA-8AED-56B2D15DB479}" dt="2026-02-16T04:38:44.850" v="20133"/>
          <ac:spMkLst>
            <pc:docMk/>
            <pc:sldMk cId="2034295278" sldId="6059"/>
            <ac:spMk id="16" creationId="{96399E98-A0E3-EDB7-85F8-FC36637E1CF0}"/>
          </ac:spMkLst>
        </pc:spChg>
        <pc:spChg chg="mod">
          <ac:chgData name="松浦英宗" userId="9b03fd3a-662f-49ff-9af1-1b93cf7aab22" providerId="ADAL" clId="{56E9DFAE-DDAD-4FCA-8AED-56B2D15DB479}" dt="2026-02-16T04:38:44.850" v="20133"/>
          <ac:spMkLst>
            <pc:docMk/>
            <pc:sldMk cId="2034295278" sldId="6059"/>
            <ac:spMk id="18" creationId="{CF4423A1-A2B4-0BAD-C9A7-10925792E4A9}"/>
          </ac:spMkLst>
        </pc:spChg>
        <pc:spChg chg="mod">
          <ac:chgData name="松浦英宗" userId="9b03fd3a-662f-49ff-9af1-1b93cf7aab22" providerId="ADAL" clId="{56E9DFAE-DDAD-4FCA-8AED-56B2D15DB479}" dt="2026-02-16T04:38:44.850" v="20133"/>
          <ac:spMkLst>
            <pc:docMk/>
            <pc:sldMk cId="2034295278" sldId="6059"/>
            <ac:spMk id="19" creationId="{39C3F484-1FC6-C38F-323B-49481B84DF9D}"/>
          </ac:spMkLst>
        </pc:spChg>
        <pc:spChg chg="mod">
          <ac:chgData name="松浦英宗" userId="9b03fd3a-662f-49ff-9af1-1b93cf7aab22" providerId="ADAL" clId="{56E9DFAE-DDAD-4FCA-8AED-56B2D15DB479}" dt="2026-02-16T04:38:44.850" v="20133"/>
          <ac:spMkLst>
            <pc:docMk/>
            <pc:sldMk cId="2034295278" sldId="6059"/>
            <ac:spMk id="20" creationId="{D93B4EA3-F8BE-2784-3E0A-DF6990363CFF}"/>
          </ac:spMkLst>
        </pc:spChg>
        <pc:spChg chg="mod">
          <ac:chgData name="松浦英宗" userId="9b03fd3a-662f-49ff-9af1-1b93cf7aab22" providerId="ADAL" clId="{56E9DFAE-DDAD-4FCA-8AED-56B2D15DB479}" dt="2026-02-16T04:38:44.850" v="20133"/>
          <ac:spMkLst>
            <pc:docMk/>
            <pc:sldMk cId="2034295278" sldId="6059"/>
            <ac:spMk id="21" creationId="{9FE8CE30-584E-0565-0975-909012726DB1}"/>
          </ac:spMkLst>
        </pc:spChg>
        <pc:spChg chg="add mod">
          <ac:chgData name="松浦英宗" userId="9b03fd3a-662f-49ff-9af1-1b93cf7aab22" providerId="ADAL" clId="{56E9DFAE-DDAD-4FCA-8AED-56B2D15DB479}" dt="2026-02-16T04:38:44.850" v="20133"/>
          <ac:spMkLst>
            <pc:docMk/>
            <pc:sldMk cId="2034295278" sldId="6059"/>
            <ac:spMk id="22" creationId="{4354E95A-234D-F01E-D4C5-A72C65EC025F}"/>
          </ac:spMkLst>
        </pc:spChg>
        <pc:spChg chg="add mod">
          <ac:chgData name="松浦英宗" userId="9b03fd3a-662f-49ff-9af1-1b93cf7aab22" providerId="ADAL" clId="{56E9DFAE-DDAD-4FCA-8AED-56B2D15DB479}" dt="2026-02-16T04:38:44.850" v="20133"/>
          <ac:spMkLst>
            <pc:docMk/>
            <pc:sldMk cId="2034295278" sldId="6059"/>
            <ac:spMk id="28" creationId="{AABAF869-BADE-1EFC-59D1-C5A319504E77}"/>
          </ac:spMkLst>
        </pc:spChg>
        <pc:grpChg chg="del">
          <ac:chgData name="松浦英宗" userId="9b03fd3a-662f-49ff-9af1-1b93cf7aab22" providerId="ADAL" clId="{56E9DFAE-DDAD-4FCA-8AED-56B2D15DB479}" dt="2026-02-16T12:12:51.107" v="20154" actId="478"/>
          <ac:grpSpMkLst>
            <pc:docMk/>
            <pc:sldMk cId="2034295278" sldId="6059"/>
            <ac:grpSpMk id="5" creationId="{14F80C89-46AA-19B3-DBBC-0B49D28648C3}"/>
          </ac:grpSpMkLst>
        </pc:grpChg>
      </pc:sldChg>
      <pc:sldChg chg="addSp delSp modSp add del mod ord">
        <pc:chgData name="松浦英宗" userId="9b03fd3a-662f-49ff-9af1-1b93cf7aab22" providerId="ADAL" clId="{56E9DFAE-DDAD-4FCA-8AED-56B2D15DB479}" dt="2026-02-16T13:05:54.272" v="21588" actId="47"/>
        <pc:sldMkLst>
          <pc:docMk/>
          <pc:sldMk cId="2564148693" sldId="6060"/>
        </pc:sldMkLst>
        <pc:spChg chg="mod">
          <ac:chgData name="松浦英宗" userId="9b03fd3a-662f-49ff-9af1-1b93cf7aab22" providerId="ADAL" clId="{56E9DFAE-DDAD-4FCA-8AED-56B2D15DB479}" dt="2026-02-16T04:38:49.366" v="20134"/>
          <ac:spMkLst>
            <pc:docMk/>
            <pc:sldMk cId="2564148693" sldId="6060"/>
            <ac:spMk id="3" creationId="{74A49439-5AEF-CE5A-B392-AE3D84FC4C7D}"/>
          </ac:spMkLst>
        </pc:spChg>
        <pc:spChg chg="mod">
          <ac:chgData name="松浦英宗" userId="9b03fd3a-662f-49ff-9af1-1b93cf7aab22" providerId="ADAL" clId="{56E9DFAE-DDAD-4FCA-8AED-56B2D15DB479}" dt="2026-02-16T04:38:49.366" v="20134"/>
          <ac:spMkLst>
            <pc:docMk/>
            <pc:sldMk cId="2564148693" sldId="6060"/>
            <ac:spMk id="4" creationId="{B0F83344-E523-3BB8-2151-F0825F308618}"/>
          </ac:spMkLst>
        </pc:spChg>
        <pc:spChg chg="mod">
          <ac:chgData name="松浦英宗" userId="9b03fd3a-662f-49ff-9af1-1b93cf7aab22" providerId="ADAL" clId="{56E9DFAE-DDAD-4FCA-8AED-56B2D15DB479}" dt="2026-02-16T12:13:00.452" v="20159" actId="20577"/>
          <ac:spMkLst>
            <pc:docMk/>
            <pc:sldMk cId="2564148693" sldId="6060"/>
            <ac:spMk id="6" creationId="{70583BD5-D337-6246-CFCB-5B9FEF3C40AF}"/>
          </ac:spMkLst>
        </pc:spChg>
        <pc:spChg chg="del">
          <ac:chgData name="松浦英宗" userId="9b03fd3a-662f-49ff-9af1-1b93cf7aab22" providerId="ADAL" clId="{56E9DFAE-DDAD-4FCA-8AED-56B2D15DB479}" dt="2026-02-16T12:42:14.937" v="20899" actId="478"/>
          <ac:spMkLst>
            <pc:docMk/>
            <pc:sldMk cId="2564148693" sldId="6060"/>
            <ac:spMk id="8" creationId="{1CCF4279-566E-51E8-03DD-466546D289C3}"/>
          </ac:spMkLst>
        </pc:spChg>
        <pc:spChg chg="mod">
          <ac:chgData name="松浦英宗" userId="9b03fd3a-662f-49ff-9af1-1b93cf7aab22" providerId="ADAL" clId="{56E9DFAE-DDAD-4FCA-8AED-56B2D15DB479}" dt="2026-02-16T04:38:49.366" v="20134"/>
          <ac:spMkLst>
            <pc:docMk/>
            <pc:sldMk cId="2564148693" sldId="6060"/>
            <ac:spMk id="17" creationId="{12E14F02-7A96-359F-0DF3-A41B442D58F0}"/>
          </ac:spMkLst>
        </pc:spChg>
        <pc:spChg chg="mod">
          <ac:chgData name="松浦英宗" userId="9b03fd3a-662f-49ff-9af1-1b93cf7aab22" providerId="ADAL" clId="{56E9DFAE-DDAD-4FCA-8AED-56B2D15DB479}" dt="2026-02-16T04:38:49.366" v="20134"/>
          <ac:spMkLst>
            <pc:docMk/>
            <pc:sldMk cId="2564148693" sldId="6060"/>
            <ac:spMk id="22" creationId="{F8A0C41F-A2BE-41BE-2BCD-56D00646893C}"/>
          </ac:spMkLst>
        </pc:spChg>
        <pc:spChg chg="mod">
          <ac:chgData name="松浦英宗" userId="9b03fd3a-662f-49ff-9af1-1b93cf7aab22" providerId="ADAL" clId="{56E9DFAE-DDAD-4FCA-8AED-56B2D15DB479}" dt="2026-02-16T04:38:49.366" v="20134"/>
          <ac:spMkLst>
            <pc:docMk/>
            <pc:sldMk cId="2564148693" sldId="6060"/>
            <ac:spMk id="24" creationId="{72600D67-D2D7-4EED-154E-EE8B873DAE91}"/>
          </ac:spMkLst>
        </pc:spChg>
        <pc:spChg chg="add mod">
          <ac:chgData name="松浦英宗" userId="9b03fd3a-662f-49ff-9af1-1b93cf7aab22" providerId="ADAL" clId="{56E9DFAE-DDAD-4FCA-8AED-56B2D15DB479}" dt="2026-02-16T04:38:49.366" v="20134"/>
          <ac:spMkLst>
            <pc:docMk/>
            <pc:sldMk cId="2564148693" sldId="6060"/>
            <ac:spMk id="27" creationId="{357522D4-8D8E-776E-23FA-2546FB1C1BE6}"/>
          </ac:spMkLst>
        </pc:spChg>
        <pc:spChg chg="add mod">
          <ac:chgData name="松浦英宗" userId="9b03fd3a-662f-49ff-9af1-1b93cf7aab22" providerId="ADAL" clId="{56E9DFAE-DDAD-4FCA-8AED-56B2D15DB479}" dt="2026-02-16T04:38:49.366" v="20134"/>
          <ac:spMkLst>
            <pc:docMk/>
            <pc:sldMk cId="2564148693" sldId="6060"/>
            <ac:spMk id="35" creationId="{A97DA29C-EEEA-034E-8E15-F7E2858668DE}"/>
          </ac:spMkLst>
        </pc:spChg>
        <pc:spChg chg="add mod">
          <ac:chgData name="松浦英宗" userId="9b03fd3a-662f-49ff-9af1-1b93cf7aab22" providerId="ADAL" clId="{56E9DFAE-DDAD-4FCA-8AED-56B2D15DB479}" dt="2026-02-16T04:38:49.366" v="20134"/>
          <ac:spMkLst>
            <pc:docMk/>
            <pc:sldMk cId="2564148693" sldId="6060"/>
            <ac:spMk id="45" creationId="{86257133-A4BA-7E57-3644-8BBEC78358B1}"/>
          </ac:spMkLst>
        </pc:spChg>
        <pc:spChg chg="add mod">
          <ac:chgData name="松浦英宗" userId="9b03fd3a-662f-49ff-9af1-1b93cf7aab22" providerId="ADAL" clId="{56E9DFAE-DDAD-4FCA-8AED-56B2D15DB479}" dt="2026-02-16T04:38:49.366" v="20134"/>
          <ac:spMkLst>
            <pc:docMk/>
            <pc:sldMk cId="2564148693" sldId="6060"/>
            <ac:spMk id="47" creationId="{A62FEBF0-CE0C-BEAB-0DD5-8538EDAA321F}"/>
          </ac:spMkLst>
        </pc:spChg>
        <pc:spChg chg="add mod">
          <ac:chgData name="松浦英宗" userId="9b03fd3a-662f-49ff-9af1-1b93cf7aab22" providerId="ADAL" clId="{56E9DFAE-DDAD-4FCA-8AED-56B2D15DB479}" dt="2026-02-16T04:38:49.366" v="20134"/>
          <ac:spMkLst>
            <pc:docMk/>
            <pc:sldMk cId="2564148693" sldId="6060"/>
            <ac:spMk id="49" creationId="{B3503D3F-3ADE-F9A5-D884-D9946A5F18CA}"/>
          </ac:spMkLst>
        </pc:spChg>
        <pc:grpChg chg="del">
          <ac:chgData name="松浦英宗" userId="9b03fd3a-662f-49ff-9af1-1b93cf7aab22" providerId="ADAL" clId="{56E9DFAE-DDAD-4FCA-8AED-56B2D15DB479}" dt="2026-02-16T12:12:55.522" v="20156" actId="478"/>
          <ac:grpSpMkLst>
            <pc:docMk/>
            <pc:sldMk cId="2564148693" sldId="6060"/>
            <ac:grpSpMk id="9" creationId="{12BE3DE1-8BF0-1B92-E4B5-20796C40006F}"/>
          </ac:grpSpMkLst>
        </pc:grpChg>
      </pc:sldChg>
      <pc:sldChg chg="addSp delSp modSp add del mod ord">
        <pc:chgData name="松浦英宗" userId="9b03fd3a-662f-49ff-9af1-1b93cf7aab22" providerId="ADAL" clId="{56E9DFAE-DDAD-4FCA-8AED-56B2D15DB479}" dt="2026-02-16T13:05:54.272" v="21588" actId="47"/>
        <pc:sldMkLst>
          <pc:docMk/>
          <pc:sldMk cId="2011248606" sldId="6061"/>
        </pc:sldMkLst>
        <pc:spChg chg="mod">
          <ac:chgData name="松浦英宗" userId="9b03fd3a-662f-49ff-9af1-1b93cf7aab22" providerId="ADAL" clId="{56E9DFAE-DDAD-4FCA-8AED-56B2D15DB479}" dt="2026-02-16T12:53:56.024" v="21371" actId="207"/>
          <ac:spMkLst>
            <pc:docMk/>
            <pc:sldMk cId="2011248606" sldId="6061"/>
            <ac:spMk id="2" creationId="{724DCFF8-6923-D9C6-7F8C-66E5004D927E}"/>
          </ac:spMkLst>
        </pc:spChg>
        <pc:spChg chg="add mod">
          <ac:chgData name="松浦英宗" userId="9b03fd3a-662f-49ff-9af1-1b93cf7aab22" providerId="ADAL" clId="{56E9DFAE-DDAD-4FCA-8AED-56B2D15DB479}" dt="2026-02-16T05:38:28.901" v="20137"/>
          <ac:spMkLst>
            <pc:docMk/>
            <pc:sldMk cId="2011248606" sldId="6061"/>
            <ac:spMk id="3" creationId="{6908B0B1-E4DC-0339-4B61-B483AA01264A}"/>
          </ac:spMkLst>
        </pc:spChg>
        <pc:spChg chg="add mod">
          <ac:chgData name="松浦英宗" userId="9b03fd3a-662f-49ff-9af1-1b93cf7aab22" providerId="ADAL" clId="{56E9DFAE-DDAD-4FCA-8AED-56B2D15DB479}" dt="2026-02-16T12:53:51.200" v="21370" actId="207"/>
          <ac:spMkLst>
            <pc:docMk/>
            <pc:sldMk cId="2011248606" sldId="6061"/>
            <ac:spMk id="4" creationId="{0B30C0A4-427B-6740-7F08-6DCF998B5980}"/>
          </ac:spMkLst>
        </pc:spChg>
        <pc:spChg chg="add mod">
          <ac:chgData name="松浦英宗" userId="9b03fd3a-662f-49ff-9af1-1b93cf7aab22" providerId="ADAL" clId="{56E9DFAE-DDAD-4FCA-8AED-56B2D15DB479}" dt="2026-02-16T12:51:08.101" v="21282" actId="20577"/>
          <ac:spMkLst>
            <pc:docMk/>
            <pc:sldMk cId="2011248606" sldId="6061"/>
            <ac:spMk id="5" creationId="{37397DC1-BBF9-205D-4D30-243D6CDE5457}"/>
          </ac:spMkLst>
        </pc:spChg>
        <pc:spChg chg="del">
          <ac:chgData name="松浦英宗" userId="9b03fd3a-662f-49ff-9af1-1b93cf7aab22" providerId="ADAL" clId="{56E9DFAE-DDAD-4FCA-8AED-56B2D15DB479}" dt="2026-02-16T12:49:02.307" v="21156" actId="478"/>
          <ac:spMkLst>
            <pc:docMk/>
            <pc:sldMk cId="2011248606" sldId="6061"/>
            <ac:spMk id="6" creationId="{67B6816E-28F2-7302-B714-37B97BC913E0}"/>
          </ac:spMkLst>
        </pc:spChg>
        <pc:spChg chg="add del mod">
          <ac:chgData name="松浦英宗" userId="9b03fd3a-662f-49ff-9af1-1b93cf7aab22" providerId="ADAL" clId="{56E9DFAE-DDAD-4FCA-8AED-56B2D15DB479}" dt="2026-02-16T12:37:48.582" v="20798" actId="478"/>
          <ac:spMkLst>
            <pc:docMk/>
            <pc:sldMk cId="2011248606" sldId="6061"/>
            <ac:spMk id="7" creationId="{859469DE-D069-6C71-565A-C00B33403F87}"/>
          </ac:spMkLst>
        </pc:spChg>
        <pc:spChg chg="mod">
          <ac:chgData name="松浦英宗" userId="9b03fd3a-662f-49ff-9af1-1b93cf7aab22" providerId="ADAL" clId="{56E9DFAE-DDAD-4FCA-8AED-56B2D15DB479}" dt="2026-02-16T12:53:13.111" v="21363" actId="207"/>
          <ac:spMkLst>
            <pc:docMk/>
            <pc:sldMk cId="2011248606" sldId="6061"/>
            <ac:spMk id="10" creationId="{C047B5BF-3514-1C45-F5A9-5A9AA35E737D}"/>
          </ac:spMkLst>
        </pc:spChg>
        <pc:spChg chg="mod">
          <ac:chgData name="松浦英宗" userId="9b03fd3a-662f-49ff-9af1-1b93cf7aab22" providerId="ADAL" clId="{56E9DFAE-DDAD-4FCA-8AED-56B2D15DB479}" dt="2026-02-16T12:53:15.425" v="21364" actId="207"/>
          <ac:spMkLst>
            <pc:docMk/>
            <pc:sldMk cId="2011248606" sldId="6061"/>
            <ac:spMk id="11" creationId="{70CD3E76-5A5C-5A11-E9D9-4D07DD67E807}"/>
          </ac:spMkLst>
        </pc:spChg>
        <pc:spChg chg="mod">
          <ac:chgData name="松浦英宗" userId="9b03fd3a-662f-49ff-9af1-1b93cf7aab22" providerId="ADAL" clId="{56E9DFAE-DDAD-4FCA-8AED-56B2D15DB479}" dt="2026-02-16T12:53:20.980" v="21365" actId="207"/>
          <ac:spMkLst>
            <pc:docMk/>
            <pc:sldMk cId="2011248606" sldId="6061"/>
            <ac:spMk id="12" creationId="{A0792C04-839B-ACE6-32A5-9CCEB034DBB6}"/>
          </ac:spMkLst>
        </pc:spChg>
        <pc:spChg chg="mod">
          <ac:chgData name="松浦英宗" userId="9b03fd3a-662f-49ff-9af1-1b93cf7aab22" providerId="ADAL" clId="{56E9DFAE-DDAD-4FCA-8AED-56B2D15DB479}" dt="2026-02-16T12:53:04.372" v="21362" actId="207"/>
          <ac:spMkLst>
            <pc:docMk/>
            <pc:sldMk cId="2011248606" sldId="6061"/>
            <ac:spMk id="13" creationId="{D6A9589C-49B2-4FC6-DF78-631F821E90B5}"/>
          </ac:spMkLst>
        </pc:spChg>
        <pc:spChg chg="mod">
          <ac:chgData name="松浦英宗" userId="9b03fd3a-662f-49ff-9af1-1b93cf7aab22" providerId="ADAL" clId="{56E9DFAE-DDAD-4FCA-8AED-56B2D15DB479}" dt="2026-02-16T12:53:01.748" v="21361" actId="207"/>
          <ac:spMkLst>
            <pc:docMk/>
            <pc:sldMk cId="2011248606" sldId="6061"/>
            <ac:spMk id="14" creationId="{E2E6443A-0A46-F41C-916E-B0E268E0CB52}"/>
          </ac:spMkLst>
        </pc:spChg>
        <pc:spChg chg="mod">
          <ac:chgData name="松浦英宗" userId="9b03fd3a-662f-49ff-9af1-1b93cf7aab22" providerId="ADAL" clId="{56E9DFAE-DDAD-4FCA-8AED-56B2D15DB479}" dt="2026-02-16T12:52:56.700" v="21360" actId="207"/>
          <ac:spMkLst>
            <pc:docMk/>
            <pc:sldMk cId="2011248606" sldId="6061"/>
            <ac:spMk id="15" creationId="{D0C73C45-3701-A7D2-614C-B4DDB054EB22}"/>
          </ac:spMkLst>
        </pc:spChg>
        <pc:spChg chg="add mod">
          <ac:chgData name="松浦英宗" userId="9b03fd3a-662f-49ff-9af1-1b93cf7aab22" providerId="ADAL" clId="{56E9DFAE-DDAD-4FCA-8AED-56B2D15DB479}" dt="2026-02-16T12:53:42.687" v="21367" actId="207"/>
          <ac:spMkLst>
            <pc:docMk/>
            <pc:sldMk cId="2011248606" sldId="6061"/>
            <ac:spMk id="16" creationId="{B922351D-7CA3-24BF-84F4-D4C97107D65B}"/>
          </ac:spMkLst>
        </pc:spChg>
        <pc:spChg chg="add mod">
          <ac:chgData name="松浦英宗" userId="9b03fd3a-662f-49ff-9af1-1b93cf7aab22" providerId="ADAL" clId="{56E9DFAE-DDAD-4FCA-8AED-56B2D15DB479}" dt="2026-02-16T12:53:45.233" v="21368" actId="207"/>
          <ac:spMkLst>
            <pc:docMk/>
            <pc:sldMk cId="2011248606" sldId="6061"/>
            <ac:spMk id="17" creationId="{CF4D2CE0-ADFC-4F17-9DD1-2E93E9F57A45}"/>
          </ac:spMkLst>
        </pc:spChg>
        <pc:spChg chg="mod">
          <ac:chgData name="松浦英宗" userId="9b03fd3a-662f-49ff-9af1-1b93cf7aab22" providerId="ADAL" clId="{56E9DFAE-DDAD-4FCA-8AED-56B2D15DB479}" dt="2026-02-16T12:53:47.690" v="21369" actId="207"/>
          <ac:spMkLst>
            <pc:docMk/>
            <pc:sldMk cId="2011248606" sldId="6061"/>
            <ac:spMk id="18" creationId="{8FBE6531-FA36-A0ED-9B32-6424A3DF188E}"/>
          </ac:spMkLst>
        </pc:spChg>
        <pc:cxnChg chg="mod">
          <ac:chgData name="松浦英宗" userId="9b03fd3a-662f-49ff-9af1-1b93cf7aab22" providerId="ADAL" clId="{56E9DFAE-DDAD-4FCA-8AED-56B2D15DB479}" dt="2026-02-16T12:51:51.621" v="21329" actId="465"/>
          <ac:cxnSpMkLst>
            <pc:docMk/>
            <pc:sldMk cId="2011248606" sldId="6061"/>
            <ac:cxnSpMk id="19" creationId="{FE5F73D8-71CE-9714-DA0D-64681BC878C7}"/>
          </ac:cxnSpMkLst>
        </pc:cxnChg>
        <pc:cxnChg chg="mod">
          <ac:chgData name="松浦英宗" userId="9b03fd3a-662f-49ff-9af1-1b93cf7aab22" providerId="ADAL" clId="{56E9DFAE-DDAD-4FCA-8AED-56B2D15DB479}" dt="2026-02-16T12:51:51.621" v="21329" actId="465"/>
          <ac:cxnSpMkLst>
            <pc:docMk/>
            <pc:sldMk cId="2011248606" sldId="6061"/>
            <ac:cxnSpMk id="20" creationId="{3F6CF110-01D4-F84A-29A4-3E35217023EC}"/>
          </ac:cxnSpMkLst>
        </pc:cxnChg>
        <pc:cxnChg chg="mod">
          <ac:chgData name="松浦英宗" userId="9b03fd3a-662f-49ff-9af1-1b93cf7aab22" providerId="ADAL" clId="{56E9DFAE-DDAD-4FCA-8AED-56B2D15DB479}" dt="2026-02-16T12:53:37.337" v="21366" actId="208"/>
          <ac:cxnSpMkLst>
            <pc:docMk/>
            <pc:sldMk cId="2011248606" sldId="6061"/>
            <ac:cxnSpMk id="21" creationId="{621EE192-2C2D-C356-C1A5-E000EF3D40E2}"/>
          </ac:cxnSpMkLst>
        </pc:cxnChg>
        <pc:cxnChg chg="mod">
          <ac:chgData name="松浦英宗" userId="9b03fd3a-662f-49ff-9af1-1b93cf7aab22" providerId="ADAL" clId="{56E9DFAE-DDAD-4FCA-8AED-56B2D15DB479}" dt="2026-02-16T12:53:37.337" v="21366" actId="208"/>
          <ac:cxnSpMkLst>
            <pc:docMk/>
            <pc:sldMk cId="2011248606" sldId="6061"/>
            <ac:cxnSpMk id="22" creationId="{1C72E532-58F5-E505-C3D6-4F6684ADE41D}"/>
          </ac:cxnSpMkLst>
        </pc:cxnChg>
        <pc:cxnChg chg="mod">
          <ac:chgData name="松浦英宗" userId="9b03fd3a-662f-49ff-9af1-1b93cf7aab22" providerId="ADAL" clId="{56E9DFAE-DDAD-4FCA-8AED-56B2D15DB479}" dt="2026-02-16T12:53:37.337" v="21366" actId="208"/>
          <ac:cxnSpMkLst>
            <pc:docMk/>
            <pc:sldMk cId="2011248606" sldId="6061"/>
            <ac:cxnSpMk id="23" creationId="{2B984E17-17CB-A477-BCFC-2260B45720AF}"/>
          </ac:cxnSpMkLst>
        </pc:cxnChg>
        <pc:cxnChg chg="mod">
          <ac:chgData name="松浦英宗" userId="9b03fd3a-662f-49ff-9af1-1b93cf7aab22" providerId="ADAL" clId="{56E9DFAE-DDAD-4FCA-8AED-56B2D15DB479}" dt="2026-02-16T12:53:37.337" v="21366" actId="208"/>
          <ac:cxnSpMkLst>
            <pc:docMk/>
            <pc:sldMk cId="2011248606" sldId="6061"/>
            <ac:cxnSpMk id="24" creationId="{3B4FF479-0DA7-8E85-EAFD-F935CD2D2AEA}"/>
          </ac:cxnSpMkLst>
        </pc:cxnChg>
        <pc:cxnChg chg="mod">
          <ac:chgData name="松浦英宗" userId="9b03fd3a-662f-49ff-9af1-1b93cf7aab22" providerId="ADAL" clId="{56E9DFAE-DDAD-4FCA-8AED-56B2D15DB479}" dt="2026-02-16T12:53:37.337" v="21366" actId="208"/>
          <ac:cxnSpMkLst>
            <pc:docMk/>
            <pc:sldMk cId="2011248606" sldId="6061"/>
            <ac:cxnSpMk id="25" creationId="{D1C55A7E-D8B2-1EE5-E0F1-B98E212F5715}"/>
          </ac:cxnSpMkLst>
        </pc:cxnChg>
        <pc:cxnChg chg="mod">
          <ac:chgData name="松浦英宗" userId="9b03fd3a-662f-49ff-9af1-1b93cf7aab22" providerId="ADAL" clId="{56E9DFAE-DDAD-4FCA-8AED-56B2D15DB479}" dt="2026-02-16T12:53:37.337" v="21366" actId="208"/>
          <ac:cxnSpMkLst>
            <pc:docMk/>
            <pc:sldMk cId="2011248606" sldId="6061"/>
            <ac:cxnSpMk id="26" creationId="{6801AB69-4694-9E22-93AA-CC46CE91AEAC}"/>
          </ac:cxnSpMkLst>
        </pc:cxnChg>
      </pc:sldChg>
      <pc:sldChg chg="addSp delSp modSp add del mod">
        <pc:chgData name="松浦英宗" userId="9b03fd3a-662f-49ff-9af1-1b93cf7aab22" providerId="ADAL" clId="{56E9DFAE-DDAD-4FCA-8AED-56B2D15DB479}" dt="2026-02-16T13:05:54.272" v="21588" actId="47"/>
        <pc:sldMkLst>
          <pc:docMk/>
          <pc:sldMk cId="3775466184" sldId="6062"/>
        </pc:sldMkLst>
        <pc:spChg chg="add del mod">
          <ac:chgData name="松浦英宗" userId="9b03fd3a-662f-49ff-9af1-1b93cf7aab22" providerId="ADAL" clId="{56E9DFAE-DDAD-4FCA-8AED-56B2D15DB479}" dt="2026-02-16T12:42:26.280" v="20900" actId="478"/>
          <ac:spMkLst>
            <pc:docMk/>
            <pc:sldMk cId="3775466184" sldId="6062"/>
            <ac:spMk id="2" creationId="{18D49F3A-9768-9447-6244-F46E7D13F42E}"/>
          </ac:spMkLst>
        </pc:spChg>
        <pc:spChg chg="mod">
          <ac:chgData name="松浦英宗" userId="9b03fd3a-662f-49ff-9af1-1b93cf7aab22" providerId="ADAL" clId="{56E9DFAE-DDAD-4FCA-8AED-56B2D15DB479}" dt="2026-02-16T12:41:47.108" v="20891" actId="20577"/>
          <ac:spMkLst>
            <pc:docMk/>
            <pc:sldMk cId="3775466184" sldId="6062"/>
            <ac:spMk id="3" creationId="{43CE163B-38C9-08B8-D462-000272835B98}"/>
          </ac:spMkLst>
        </pc:spChg>
        <pc:spChg chg="mod">
          <ac:chgData name="松浦英宗" userId="9b03fd3a-662f-49ff-9af1-1b93cf7aab22" providerId="ADAL" clId="{56E9DFAE-DDAD-4FCA-8AED-56B2D15DB479}" dt="2026-02-16T12:47:22.823" v="21139" actId="20577"/>
          <ac:spMkLst>
            <pc:docMk/>
            <pc:sldMk cId="3775466184" sldId="6062"/>
            <ac:spMk id="4" creationId="{C5759EEA-42FA-DA1C-198D-F712569CFA7C}"/>
          </ac:spMkLst>
        </pc:spChg>
        <pc:spChg chg="add del mod">
          <ac:chgData name="松浦英宗" userId="9b03fd3a-662f-49ff-9af1-1b93cf7aab22" providerId="ADAL" clId="{56E9DFAE-DDAD-4FCA-8AED-56B2D15DB479}" dt="2026-02-16T12:42:10.646" v="20897" actId="478"/>
          <ac:spMkLst>
            <pc:docMk/>
            <pc:sldMk cId="3775466184" sldId="6062"/>
            <ac:spMk id="5" creationId="{2BB911DC-74FD-9A3A-204B-4FBFE13BAC05}"/>
          </ac:spMkLst>
        </pc:spChg>
        <pc:spChg chg="add mod">
          <ac:chgData name="松浦英宗" userId="9b03fd3a-662f-49ff-9af1-1b93cf7aab22" providerId="ADAL" clId="{56E9DFAE-DDAD-4FCA-8AED-56B2D15DB479}" dt="2026-02-16T12:42:02.818" v="20895" actId="20577"/>
          <ac:spMkLst>
            <pc:docMk/>
            <pc:sldMk cId="3775466184" sldId="6062"/>
            <ac:spMk id="6" creationId="{F1832540-CBB9-CAA9-7887-20137A5DCED4}"/>
          </ac:spMkLst>
        </pc:spChg>
        <pc:spChg chg="add del mod">
          <ac:chgData name="松浦英宗" userId="9b03fd3a-662f-49ff-9af1-1b93cf7aab22" providerId="ADAL" clId="{56E9DFAE-DDAD-4FCA-8AED-56B2D15DB479}" dt="2026-02-16T12:42:09.091" v="20896" actId="478"/>
          <ac:spMkLst>
            <pc:docMk/>
            <pc:sldMk cId="3775466184" sldId="6062"/>
            <ac:spMk id="7" creationId="{8ED927CB-825D-488F-CE8B-A1225239364F}"/>
          </ac:spMkLst>
        </pc:spChg>
        <pc:spChg chg="mod topLvl">
          <ac:chgData name="松浦英宗" userId="9b03fd3a-662f-49ff-9af1-1b93cf7aab22" providerId="ADAL" clId="{56E9DFAE-DDAD-4FCA-8AED-56B2D15DB479}" dt="2026-02-16T13:01:09.036" v="21586" actId="165"/>
          <ac:spMkLst>
            <pc:docMk/>
            <pc:sldMk cId="3775466184" sldId="6062"/>
            <ac:spMk id="9" creationId="{48B3593C-2AAE-903C-C5F8-C701CC38B61D}"/>
          </ac:spMkLst>
        </pc:spChg>
        <pc:spChg chg="mod topLvl">
          <ac:chgData name="松浦英宗" userId="9b03fd3a-662f-49ff-9af1-1b93cf7aab22" providerId="ADAL" clId="{56E9DFAE-DDAD-4FCA-8AED-56B2D15DB479}" dt="2026-02-16T13:01:09.036" v="21586" actId="165"/>
          <ac:spMkLst>
            <pc:docMk/>
            <pc:sldMk cId="3775466184" sldId="6062"/>
            <ac:spMk id="10" creationId="{4935F556-F1A1-E269-D38B-8E8F438DA473}"/>
          </ac:spMkLst>
        </pc:spChg>
        <pc:spChg chg="mod topLvl">
          <ac:chgData name="松浦英宗" userId="9b03fd3a-662f-49ff-9af1-1b93cf7aab22" providerId="ADAL" clId="{56E9DFAE-DDAD-4FCA-8AED-56B2D15DB479}" dt="2026-02-16T13:01:09.036" v="21586" actId="165"/>
          <ac:spMkLst>
            <pc:docMk/>
            <pc:sldMk cId="3775466184" sldId="6062"/>
            <ac:spMk id="11" creationId="{C94310D8-EC02-FAA9-FBE9-0495F0E4F004}"/>
          </ac:spMkLst>
        </pc:spChg>
        <pc:spChg chg="mod topLvl">
          <ac:chgData name="松浦英宗" userId="9b03fd3a-662f-49ff-9af1-1b93cf7aab22" providerId="ADAL" clId="{56E9DFAE-DDAD-4FCA-8AED-56B2D15DB479}" dt="2026-02-16T13:01:13.681" v="21587" actId="207"/>
          <ac:spMkLst>
            <pc:docMk/>
            <pc:sldMk cId="3775466184" sldId="6062"/>
            <ac:spMk id="12" creationId="{44DF1919-14E5-E69E-C2DF-CBB96F11B27A}"/>
          </ac:spMkLst>
        </pc:spChg>
        <pc:spChg chg="mod topLvl">
          <ac:chgData name="松浦英宗" userId="9b03fd3a-662f-49ff-9af1-1b93cf7aab22" providerId="ADAL" clId="{56E9DFAE-DDAD-4FCA-8AED-56B2D15DB479}" dt="2026-02-16T12:46:27.018" v="21066" actId="207"/>
          <ac:spMkLst>
            <pc:docMk/>
            <pc:sldMk cId="3775466184" sldId="6062"/>
            <ac:spMk id="15" creationId="{5C726C6B-2FE2-416C-D611-50DF937228B3}"/>
          </ac:spMkLst>
        </pc:spChg>
        <pc:spChg chg="mod topLvl">
          <ac:chgData name="松浦英宗" userId="9b03fd3a-662f-49ff-9af1-1b93cf7aab22" providerId="ADAL" clId="{56E9DFAE-DDAD-4FCA-8AED-56B2D15DB479}" dt="2026-02-16T12:46:27.018" v="21066" actId="207"/>
          <ac:spMkLst>
            <pc:docMk/>
            <pc:sldMk cId="3775466184" sldId="6062"/>
            <ac:spMk id="16" creationId="{47286FC7-B81E-3C2C-7F4C-B0440BE1F2DA}"/>
          </ac:spMkLst>
        </pc:spChg>
        <pc:spChg chg="mod topLvl">
          <ac:chgData name="松浦英宗" userId="9b03fd3a-662f-49ff-9af1-1b93cf7aab22" providerId="ADAL" clId="{56E9DFAE-DDAD-4FCA-8AED-56B2D15DB479}" dt="2026-02-16T12:45:52.485" v="21052" actId="20577"/>
          <ac:spMkLst>
            <pc:docMk/>
            <pc:sldMk cId="3775466184" sldId="6062"/>
            <ac:spMk id="17" creationId="{ECF88E38-0563-BED2-CD67-58728754B769}"/>
          </ac:spMkLst>
        </pc:spChg>
        <pc:spChg chg="del mod topLvl">
          <ac:chgData name="松浦英宗" userId="9b03fd3a-662f-49ff-9af1-1b93cf7aab22" providerId="ADAL" clId="{56E9DFAE-DDAD-4FCA-8AED-56B2D15DB479}" dt="2026-02-16T12:44:37.324" v="20982" actId="478"/>
          <ac:spMkLst>
            <pc:docMk/>
            <pc:sldMk cId="3775466184" sldId="6062"/>
            <ac:spMk id="18" creationId="{1A52E891-F29D-A8AF-B9B6-4F50D0D83BE1}"/>
          </ac:spMkLst>
        </pc:spChg>
        <pc:spChg chg="mod topLvl">
          <ac:chgData name="松浦英宗" userId="9b03fd3a-662f-49ff-9af1-1b93cf7aab22" providerId="ADAL" clId="{56E9DFAE-DDAD-4FCA-8AED-56B2D15DB479}" dt="2026-02-16T12:45:59.376" v="21057" actId="20577"/>
          <ac:spMkLst>
            <pc:docMk/>
            <pc:sldMk cId="3775466184" sldId="6062"/>
            <ac:spMk id="19" creationId="{52A68947-5DF4-5F3B-827A-CDAED8C2B692}"/>
          </ac:spMkLst>
        </pc:spChg>
        <pc:spChg chg="mod topLvl">
          <ac:chgData name="松浦英宗" userId="9b03fd3a-662f-49ff-9af1-1b93cf7aab22" providerId="ADAL" clId="{56E9DFAE-DDAD-4FCA-8AED-56B2D15DB479}" dt="2026-02-16T12:46:05.245" v="21062" actId="20577"/>
          <ac:spMkLst>
            <pc:docMk/>
            <pc:sldMk cId="3775466184" sldId="6062"/>
            <ac:spMk id="20" creationId="{639B08DE-6791-6BB7-A798-F00C49B35EC5}"/>
          </ac:spMkLst>
        </pc:spChg>
        <pc:grpChg chg="del mod">
          <ac:chgData name="松浦英宗" userId="9b03fd3a-662f-49ff-9af1-1b93cf7aab22" providerId="ADAL" clId="{56E9DFAE-DDAD-4FCA-8AED-56B2D15DB479}" dt="2026-02-16T13:01:09.036" v="21586" actId="165"/>
          <ac:grpSpMkLst>
            <pc:docMk/>
            <pc:sldMk cId="3775466184" sldId="6062"/>
            <ac:grpSpMk id="8" creationId="{CE52B160-B15B-D706-E446-4A6769D089B8}"/>
          </ac:grpSpMkLst>
        </pc:grpChg>
        <pc:grpChg chg="del">
          <ac:chgData name="松浦英宗" userId="9b03fd3a-662f-49ff-9af1-1b93cf7aab22" providerId="ADAL" clId="{56E9DFAE-DDAD-4FCA-8AED-56B2D15DB479}" dt="2026-02-16T12:43:35.144" v="20919" actId="165"/>
          <ac:grpSpMkLst>
            <pc:docMk/>
            <pc:sldMk cId="3775466184" sldId="6062"/>
            <ac:grpSpMk id="13" creationId="{EB2989B1-7BA0-4906-AC18-8D927B5E1398}"/>
          </ac:grpSpMkLst>
        </pc:grpChg>
        <pc:graphicFrameChg chg="mod topLvl">
          <ac:chgData name="松浦英宗" userId="9b03fd3a-662f-49ff-9af1-1b93cf7aab22" providerId="ADAL" clId="{56E9DFAE-DDAD-4FCA-8AED-56B2D15DB479}" dt="2026-02-16T13:01:04.496" v="21585" actId="207"/>
          <ac:graphicFrameMkLst>
            <pc:docMk/>
            <pc:sldMk cId="3775466184" sldId="6062"/>
            <ac:graphicFrameMk id="14" creationId="{102AEC95-BF7A-1203-3179-F3DC946AB48D}"/>
          </ac:graphicFrameMkLst>
        </pc:graphicFrameChg>
      </pc:sldChg>
      <pc:sldChg chg="addSp delSp modSp add mod">
        <pc:chgData name="松浦英宗" userId="9b03fd3a-662f-49ff-9af1-1b93cf7aab22" providerId="ADAL" clId="{56E9DFAE-DDAD-4FCA-8AED-56B2D15DB479}" dt="2026-02-16T13:00:45.958" v="21584" actId="14100"/>
        <pc:sldMkLst>
          <pc:docMk/>
          <pc:sldMk cId="1261457113" sldId="6063"/>
        </pc:sldMkLst>
        <pc:spChg chg="add mod">
          <ac:chgData name="松浦英宗" userId="9b03fd3a-662f-49ff-9af1-1b93cf7aab22" providerId="ADAL" clId="{56E9DFAE-DDAD-4FCA-8AED-56B2D15DB479}" dt="2026-02-16T05:43:01.004" v="20139"/>
          <ac:spMkLst>
            <pc:docMk/>
            <pc:sldMk cId="1261457113" sldId="6063"/>
            <ac:spMk id="2" creationId="{4AA5C1AB-0D55-D367-0376-F6E20CB562C8}"/>
          </ac:spMkLst>
        </pc:spChg>
        <pc:spChg chg="add mod">
          <ac:chgData name="松浦英宗" userId="9b03fd3a-662f-49ff-9af1-1b93cf7aab22" providerId="ADAL" clId="{56E9DFAE-DDAD-4FCA-8AED-56B2D15DB479}" dt="2026-02-16T12:59:59.175" v="21511" actId="164"/>
          <ac:spMkLst>
            <pc:docMk/>
            <pc:sldMk cId="1261457113" sldId="6063"/>
            <ac:spMk id="3" creationId="{45E3C987-19A1-DC62-FB05-6ED8C451D043}"/>
          </ac:spMkLst>
        </pc:spChg>
        <pc:spChg chg="add mod">
          <ac:chgData name="松浦英宗" userId="9b03fd3a-662f-49ff-9af1-1b93cf7aab22" providerId="ADAL" clId="{56E9DFAE-DDAD-4FCA-8AED-56B2D15DB479}" dt="2026-02-16T05:43:01.004" v="20139"/>
          <ac:spMkLst>
            <pc:docMk/>
            <pc:sldMk cId="1261457113" sldId="6063"/>
            <ac:spMk id="4" creationId="{6FCE38B6-54DA-A797-C9E4-5D79681AB30E}"/>
          </ac:spMkLst>
        </pc:spChg>
        <pc:spChg chg="add mod">
          <ac:chgData name="松浦英宗" userId="9b03fd3a-662f-49ff-9af1-1b93cf7aab22" providerId="ADAL" clId="{56E9DFAE-DDAD-4FCA-8AED-56B2D15DB479}" dt="2026-02-16T12:59:49.373" v="21507" actId="14100"/>
          <ac:spMkLst>
            <pc:docMk/>
            <pc:sldMk cId="1261457113" sldId="6063"/>
            <ac:spMk id="4" creationId="{FD055178-7F16-C3B8-495F-F6ABE9145229}"/>
          </ac:spMkLst>
        </pc:spChg>
        <pc:spChg chg="add mod">
          <ac:chgData name="松浦英宗" userId="9b03fd3a-662f-49ff-9af1-1b93cf7aab22" providerId="ADAL" clId="{56E9DFAE-DDAD-4FCA-8AED-56B2D15DB479}" dt="2026-02-16T12:59:56.554" v="21509" actId="14100"/>
          <ac:spMkLst>
            <pc:docMk/>
            <pc:sldMk cId="1261457113" sldId="6063"/>
            <ac:spMk id="5" creationId="{D815A10B-4004-55A6-9225-4A5778CD5ED1}"/>
          </ac:spMkLst>
        </pc:spChg>
        <pc:spChg chg="add mod">
          <ac:chgData name="松浦英宗" userId="9b03fd3a-662f-49ff-9af1-1b93cf7aab22" providerId="ADAL" clId="{56E9DFAE-DDAD-4FCA-8AED-56B2D15DB479}" dt="2026-02-16T13:00:45.958" v="21584" actId="14100"/>
          <ac:spMkLst>
            <pc:docMk/>
            <pc:sldMk cId="1261457113" sldId="6063"/>
            <ac:spMk id="8" creationId="{AA5ACF82-D374-643D-FCB1-05264E8BFD8D}"/>
          </ac:spMkLst>
        </pc:spChg>
        <pc:spChg chg="mod">
          <ac:chgData name="松浦英宗" userId="9b03fd3a-662f-49ff-9af1-1b93cf7aab22" providerId="ADAL" clId="{56E9DFAE-DDAD-4FCA-8AED-56B2D15DB479}" dt="2026-02-16T05:43:01.004" v="20139"/>
          <ac:spMkLst>
            <pc:docMk/>
            <pc:sldMk cId="1261457113" sldId="6063"/>
            <ac:spMk id="9" creationId="{81396F25-24BC-7AD6-F585-95C3091AB471}"/>
          </ac:spMkLst>
        </pc:spChg>
        <pc:spChg chg="add mod">
          <ac:chgData name="松浦英宗" userId="9b03fd3a-662f-49ff-9af1-1b93cf7aab22" providerId="ADAL" clId="{56E9DFAE-DDAD-4FCA-8AED-56B2D15DB479}" dt="2026-02-16T05:43:01.004" v="20139"/>
          <ac:spMkLst>
            <pc:docMk/>
            <pc:sldMk cId="1261457113" sldId="6063"/>
            <ac:spMk id="20" creationId="{C70CCED8-B5F0-9398-ED03-366F2574EB80}"/>
          </ac:spMkLst>
        </pc:spChg>
        <pc:spChg chg="mod">
          <ac:chgData name="松浦英宗" userId="9b03fd3a-662f-49ff-9af1-1b93cf7aab22" providerId="ADAL" clId="{56E9DFAE-DDAD-4FCA-8AED-56B2D15DB479}" dt="2026-02-16T05:43:01.004" v="20139"/>
          <ac:spMkLst>
            <pc:docMk/>
            <pc:sldMk cId="1261457113" sldId="6063"/>
            <ac:spMk id="22" creationId="{12C541D9-B097-0812-CFB2-9D8540EA5753}"/>
          </ac:spMkLst>
        </pc:spChg>
        <pc:spChg chg="mod">
          <ac:chgData name="松浦英宗" userId="9b03fd3a-662f-49ff-9af1-1b93cf7aab22" providerId="ADAL" clId="{56E9DFAE-DDAD-4FCA-8AED-56B2D15DB479}" dt="2026-02-16T05:43:01.004" v="20139"/>
          <ac:spMkLst>
            <pc:docMk/>
            <pc:sldMk cId="1261457113" sldId="6063"/>
            <ac:spMk id="23" creationId="{69E737EE-3B68-B095-8409-11EB067197E7}"/>
          </ac:spMkLst>
        </pc:spChg>
        <pc:spChg chg="mod">
          <ac:chgData name="松浦英宗" userId="9b03fd3a-662f-49ff-9af1-1b93cf7aab22" providerId="ADAL" clId="{56E9DFAE-DDAD-4FCA-8AED-56B2D15DB479}" dt="2026-02-16T05:43:01.004" v="20139"/>
          <ac:spMkLst>
            <pc:docMk/>
            <pc:sldMk cId="1261457113" sldId="6063"/>
            <ac:spMk id="24" creationId="{AE71F0B1-285B-F986-9489-F8AEBAA89487}"/>
          </ac:spMkLst>
        </pc:spChg>
        <pc:spChg chg="mod">
          <ac:chgData name="松浦英宗" userId="9b03fd3a-662f-49ff-9af1-1b93cf7aab22" providerId="ADAL" clId="{56E9DFAE-DDAD-4FCA-8AED-56B2D15DB479}" dt="2026-02-16T05:43:01.004" v="20139"/>
          <ac:spMkLst>
            <pc:docMk/>
            <pc:sldMk cId="1261457113" sldId="6063"/>
            <ac:spMk id="28" creationId="{BF53E334-202D-7983-AC0D-D287A7D6C700}"/>
          </ac:spMkLst>
        </pc:spChg>
        <pc:spChg chg="mod">
          <ac:chgData name="松浦英宗" userId="9b03fd3a-662f-49ff-9af1-1b93cf7aab22" providerId="ADAL" clId="{56E9DFAE-DDAD-4FCA-8AED-56B2D15DB479}" dt="2026-02-16T05:43:01.004" v="20139"/>
          <ac:spMkLst>
            <pc:docMk/>
            <pc:sldMk cId="1261457113" sldId="6063"/>
            <ac:spMk id="31" creationId="{6BFA6303-BC3A-B172-409A-EDACB7663993}"/>
          </ac:spMkLst>
        </pc:spChg>
        <pc:spChg chg="add mod">
          <ac:chgData name="松浦英宗" userId="9b03fd3a-662f-49ff-9af1-1b93cf7aab22" providerId="ADAL" clId="{56E9DFAE-DDAD-4FCA-8AED-56B2D15DB479}" dt="2026-02-16T05:43:01.004" v="20139"/>
          <ac:spMkLst>
            <pc:docMk/>
            <pc:sldMk cId="1261457113" sldId="6063"/>
            <ac:spMk id="35" creationId="{E6B7F906-9FA3-F39C-71AA-762214232143}"/>
          </ac:spMkLst>
        </pc:spChg>
        <pc:spChg chg="add mod">
          <ac:chgData name="松浦英宗" userId="9b03fd3a-662f-49ff-9af1-1b93cf7aab22" providerId="ADAL" clId="{56E9DFAE-DDAD-4FCA-8AED-56B2D15DB479}" dt="2026-02-16T05:43:03.808" v="20140"/>
          <ac:spMkLst>
            <pc:docMk/>
            <pc:sldMk cId="1261457113" sldId="6063"/>
            <ac:spMk id="37" creationId="{C359FB94-127C-5EA2-B835-55E0E39720D4}"/>
          </ac:spMkLst>
        </pc:spChg>
        <pc:spChg chg="add mod">
          <ac:chgData name="松浦英宗" userId="9b03fd3a-662f-49ff-9af1-1b93cf7aab22" providerId="ADAL" clId="{56E9DFAE-DDAD-4FCA-8AED-56B2D15DB479}" dt="2026-02-16T05:43:03.808" v="20140"/>
          <ac:spMkLst>
            <pc:docMk/>
            <pc:sldMk cId="1261457113" sldId="6063"/>
            <ac:spMk id="38" creationId="{EF31E23D-F483-818E-A8FC-C89BC6856297}"/>
          </ac:spMkLst>
        </pc:spChg>
        <pc:spChg chg="mod">
          <ac:chgData name="松浦英宗" userId="9b03fd3a-662f-49ff-9af1-1b93cf7aab22" providerId="ADAL" clId="{56E9DFAE-DDAD-4FCA-8AED-56B2D15DB479}" dt="2026-02-16T05:43:04.793" v="20141"/>
          <ac:spMkLst>
            <pc:docMk/>
            <pc:sldMk cId="1261457113" sldId="6063"/>
            <ac:spMk id="39" creationId="{C8FA2C5C-F259-0579-3F09-9CBBF3E9ACD9}"/>
          </ac:spMkLst>
        </pc:spChg>
        <pc:spChg chg="add mod">
          <ac:chgData name="松浦英宗" userId="9b03fd3a-662f-49ff-9af1-1b93cf7aab22" providerId="ADAL" clId="{56E9DFAE-DDAD-4FCA-8AED-56B2D15DB479}" dt="2026-02-16T05:43:03.808" v="20140"/>
          <ac:spMkLst>
            <pc:docMk/>
            <pc:sldMk cId="1261457113" sldId="6063"/>
            <ac:spMk id="41" creationId="{6F073AB2-377F-14BB-D456-9E3DB989B5B5}"/>
          </ac:spMkLst>
        </pc:spChg>
        <pc:spChg chg="mod">
          <ac:chgData name="松浦英宗" userId="9b03fd3a-662f-49ff-9af1-1b93cf7aab22" providerId="ADAL" clId="{56E9DFAE-DDAD-4FCA-8AED-56B2D15DB479}" dt="2026-02-16T05:43:03.808" v="20140"/>
          <ac:spMkLst>
            <pc:docMk/>
            <pc:sldMk cId="1261457113" sldId="6063"/>
            <ac:spMk id="43" creationId="{F53A4DB6-7E73-4014-24C9-4D4CF2EDCC4B}"/>
          </ac:spMkLst>
        </pc:spChg>
        <pc:spChg chg="mod">
          <ac:chgData name="松浦英宗" userId="9b03fd3a-662f-49ff-9af1-1b93cf7aab22" providerId="ADAL" clId="{56E9DFAE-DDAD-4FCA-8AED-56B2D15DB479}" dt="2026-02-16T05:43:03.808" v="20140"/>
          <ac:spMkLst>
            <pc:docMk/>
            <pc:sldMk cId="1261457113" sldId="6063"/>
            <ac:spMk id="46" creationId="{51D3AFC5-22DA-E97B-2629-DE5E7704B91D}"/>
          </ac:spMkLst>
        </pc:spChg>
        <pc:spChg chg="mod">
          <ac:chgData name="松浦英宗" userId="9b03fd3a-662f-49ff-9af1-1b93cf7aab22" providerId="ADAL" clId="{56E9DFAE-DDAD-4FCA-8AED-56B2D15DB479}" dt="2026-02-16T05:43:03.808" v="20140"/>
          <ac:spMkLst>
            <pc:docMk/>
            <pc:sldMk cId="1261457113" sldId="6063"/>
            <ac:spMk id="47" creationId="{1A7B9F6F-319F-726C-5DF6-0C982922693C}"/>
          </ac:spMkLst>
        </pc:spChg>
        <pc:spChg chg="add mod">
          <ac:chgData name="松浦英宗" userId="9b03fd3a-662f-49ff-9af1-1b93cf7aab22" providerId="ADAL" clId="{56E9DFAE-DDAD-4FCA-8AED-56B2D15DB479}" dt="2026-02-16T05:43:03.808" v="20140"/>
          <ac:spMkLst>
            <pc:docMk/>
            <pc:sldMk cId="1261457113" sldId="6063"/>
            <ac:spMk id="54" creationId="{4DF6E737-31D1-5C05-10F9-66BEBD14E67B}"/>
          </ac:spMkLst>
        </pc:spChg>
        <pc:spChg chg="mod">
          <ac:chgData name="松浦英宗" userId="9b03fd3a-662f-49ff-9af1-1b93cf7aab22" providerId="ADAL" clId="{56E9DFAE-DDAD-4FCA-8AED-56B2D15DB479}" dt="2026-02-16T05:43:03.808" v="20140"/>
          <ac:spMkLst>
            <pc:docMk/>
            <pc:sldMk cId="1261457113" sldId="6063"/>
            <ac:spMk id="56" creationId="{BCC6FC03-5F06-6B56-7A56-1A9869356641}"/>
          </ac:spMkLst>
        </pc:spChg>
        <pc:spChg chg="mod">
          <ac:chgData name="松浦英宗" userId="9b03fd3a-662f-49ff-9af1-1b93cf7aab22" providerId="ADAL" clId="{56E9DFAE-DDAD-4FCA-8AED-56B2D15DB479}" dt="2026-02-16T05:43:03.808" v="20140"/>
          <ac:spMkLst>
            <pc:docMk/>
            <pc:sldMk cId="1261457113" sldId="6063"/>
            <ac:spMk id="60" creationId="{BF237826-F64D-8A78-4B0A-9E880980197F}"/>
          </ac:spMkLst>
        </pc:spChg>
        <pc:spChg chg="mod">
          <ac:chgData name="松浦英宗" userId="9b03fd3a-662f-49ff-9af1-1b93cf7aab22" providerId="ADAL" clId="{56E9DFAE-DDAD-4FCA-8AED-56B2D15DB479}" dt="2026-02-16T05:43:03.808" v="20140"/>
          <ac:spMkLst>
            <pc:docMk/>
            <pc:sldMk cId="1261457113" sldId="6063"/>
            <ac:spMk id="66" creationId="{861B05E6-46B9-5EDB-33B2-7D2C6D6D5BD5}"/>
          </ac:spMkLst>
        </pc:spChg>
        <pc:spChg chg="add mod">
          <ac:chgData name="松浦英宗" userId="9b03fd3a-662f-49ff-9af1-1b93cf7aab22" providerId="ADAL" clId="{56E9DFAE-DDAD-4FCA-8AED-56B2D15DB479}" dt="2026-02-16T05:43:13.682" v="20142"/>
          <ac:spMkLst>
            <pc:docMk/>
            <pc:sldMk cId="1261457113" sldId="6063"/>
            <ac:spMk id="71" creationId="{DA4B4655-1EC9-1F57-6261-4D2F0DEE4C92}"/>
          </ac:spMkLst>
        </pc:spChg>
        <pc:spChg chg="add mod">
          <ac:chgData name="松浦英宗" userId="9b03fd3a-662f-49ff-9af1-1b93cf7aab22" providerId="ADAL" clId="{56E9DFAE-DDAD-4FCA-8AED-56B2D15DB479}" dt="2026-02-16T05:43:13.682" v="20142"/>
          <ac:spMkLst>
            <pc:docMk/>
            <pc:sldMk cId="1261457113" sldId="6063"/>
            <ac:spMk id="73" creationId="{B0D1E690-31A8-41C2-78C4-918285496F90}"/>
          </ac:spMkLst>
        </pc:spChg>
        <pc:spChg chg="add mod">
          <ac:chgData name="松浦英宗" userId="9b03fd3a-662f-49ff-9af1-1b93cf7aab22" providerId="ADAL" clId="{56E9DFAE-DDAD-4FCA-8AED-56B2D15DB479}" dt="2026-02-16T05:43:13.682" v="20142"/>
          <ac:spMkLst>
            <pc:docMk/>
            <pc:sldMk cId="1261457113" sldId="6063"/>
            <ac:spMk id="74" creationId="{13D0C0FE-DF06-436B-57FB-0DBC95068DFF}"/>
          </ac:spMkLst>
        </pc:spChg>
        <pc:spChg chg="add mod">
          <ac:chgData name="松浦英宗" userId="9b03fd3a-662f-49ff-9af1-1b93cf7aab22" providerId="ADAL" clId="{56E9DFAE-DDAD-4FCA-8AED-56B2D15DB479}" dt="2026-02-16T05:43:13.682" v="20142"/>
          <ac:spMkLst>
            <pc:docMk/>
            <pc:sldMk cId="1261457113" sldId="6063"/>
            <ac:spMk id="75" creationId="{F824EC8D-F3E2-1B4C-11C7-AA5500DC4303}"/>
          </ac:spMkLst>
        </pc:spChg>
        <pc:spChg chg="mod">
          <ac:chgData name="松浦英宗" userId="9b03fd3a-662f-49ff-9af1-1b93cf7aab22" providerId="ADAL" clId="{56E9DFAE-DDAD-4FCA-8AED-56B2D15DB479}" dt="2026-02-16T05:43:13.682" v="20142"/>
          <ac:spMkLst>
            <pc:docMk/>
            <pc:sldMk cId="1261457113" sldId="6063"/>
            <ac:spMk id="81" creationId="{860994E2-D9A8-87AD-92C5-193ECE0973E8}"/>
          </ac:spMkLst>
        </pc:spChg>
        <pc:spChg chg="mod">
          <ac:chgData name="松浦英宗" userId="9b03fd3a-662f-49ff-9af1-1b93cf7aab22" providerId="ADAL" clId="{56E9DFAE-DDAD-4FCA-8AED-56B2D15DB479}" dt="2026-02-16T05:43:13.682" v="20142"/>
          <ac:spMkLst>
            <pc:docMk/>
            <pc:sldMk cId="1261457113" sldId="6063"/>
            <ac:spMk id="90" creationId="{BF231B7B-9F0A-AFD2-C4F4-6045FB7591CE}"/>
          </ac:spMkLst>
        </pc:spChg>
        <pc:spChg chg="mod">
          <ac:chgData name="松浦英宗" userId="9b03fd3a-662f-49ff-9af1-1b93cf7aab22" providerId="ADAL" clId="{56E9DFAE-DDAD-4FCA-8AED-56B2D15DB479}" dt="2026-02-16T05:43:13.682" v="20142"/>
          <ac:spMkLst>
            <pc:docMk/>
            <pc:sldMk cId="1261457113" sldId="6063"/>
            <ac:spMk id="91" creationId="{5F77AEEC-CAB6-F5C3-C781-CDFC26A44FD1}"/>
          </ac:spMkLst>
        </pc:spChg>
        <pc:spChg chg="mod">
          <ac:chgData name="松浦英宗" userId="9b03fd3a-662f-49ff-9af1-1b93cf7aab22" providerId="ADAL" clId="{56E9DFAE-DDAD-4FCA-8AED-56B2D15DB479}" dt="2026-02-16T05:43:13.682" v="20142"/>
          <ac:spMkLst>
            <pc:docMk/>
            <pc:sldMk cId="1261457113" sldId="6063"/>
            <ac:spMk id="94" creationId="{8FDD4D5A-0312-97C2-FCA8-8B4BA11ECF8D}"/>
          </ac:spMkLst>
        </pc:spChg>
        <pc:spChg chg="mod">
          <ac:chgData name="松浦英宗" userId="9b03fd3a-662f-49ff-9af1-1b93cf7aab22" providerId="ADAL" clId="{56E9DFAE-DDAD-4FCA-8AED-56B2D15DB479}" dt="2026-02-16T05:43:13.682" v="20142"/>
          <ac:spMkLst>
            <pc:docMk/>
            <pc:sldMk cId="1261457113" sldId="6063"/>
            <ac:spMk id="96" creationId="{4E939066-06C9-66B4-F0EA-713C3EFF44F6}"/>
          </ac:spMkLst>
        </pc:spChg>
        <pc:spChg chg="mod">
          <ac:chgData name="松浦英宗" userId="9b03fd3a-662f-49ff-9af1-1b93cf7aab22" providerId="ADAL" clId="{56E9DFAE-DDAD-4FCA-8AED-56B2D15DB479}" dt="2026-02-16T05:43:13.682" v="20142"/>
          <ac:spMkLst>
            <pc:docMk/>
            <pc:sldMk cId="1261457113" sldId="6063"/>
            <ac:spMk id="100" creationId="{A8CE30B4-EC54-47A5-E3AF-2BE2629AA0BC}"/>
          </ac:spMkLst>
        </pc:spChg>
        <pc:spChg chg="add del mod">
          <ac:chgData name="松浦英宗" userId="9b03fd3a-662f-49ff-9af1-1b93cf7aab22" providerId="ADAL" clId="{56E9DFAE-DDAD-4FCA-8AED-56B2D15DB479}" dt="2026-02-16T12:55:37.327" v="21384" actId="478"/>
          <ac:spMkLst>
            <pc:docMk/>
            <pc:sldMk cId="1261457113" sldId="6063"/>
            <ac:spMk id="104" creationId="{7B419F73-E0D5-ED2A-E2B4-3BFCE4277B22}"/>
          </ac:spMkLst>
        </pc:spChg>
        <pc:spChg chg="add del mod topLvl">
          <ac:chgData name="松浦英宗" userId="9b03fd3a-662f-49ff-9af1-1b93cf7aab22" providerId="ADAL" clId="{56E9DFAE-DDAD-4FCA-8AED-56B2D15DB479}" dt="2026-02-16T12:55:37.327" v="21384" actId="478"/>
          <ac:spMkLst>
            <pc:docMk/>
            <pc:sldMk cId="1261457113" sldId="6063"/>
            <ac:spMk id="105" creationId="{F53DD361-A5B6-EEC3-2CC0-17CBF7651A22}"/>
          </ac:spMkLst>
        </pc:spChg>
        <pc:spChg chg="add mod">
          <ac:chgData name="松浦英宗" userId="9b03fd3a-662f-49ff-9af1-1b93cf7aab22" providerId="ADAL" clId="{56E9DFAE-DDAD-4FCA-8AED-56B2D15DB479}" dt="2026-02-16T05:43:16.054" v="20144" actId="164"/>
          <ac:spMkLst>
            <pc:docMk/>
            <pc:sldMk cId="1261457113" sldId="6063"/>
            <ac:spMk id="106" creationId="{C45D6B0D-4552-C85C-3E92-B1CDBAB40D20}"/>
          </ac:spMkLst>
        </pc:spChg>
        <pc:spChg chg="del mod">
          <ac:chgData name="松浦英宗" userId="9b03fd3a-662f-49ff-9af1-1b93cf7aab22" providerId="ADAL" clId="{56E9DFAE-DDAD-4FCA-8AED-56B2D15DB479}" dt="2026-02-16T12:54:55.434" v="21378" actId="478"/>
          <ac:spMkLst>
            <pc:docMk/>
            <pc:sldMk cId="1261457113" sldId="6063"/>
            <ac:spMk id="107" creationId="{3F81955C-1ADC-8CD0-70D6-0425FE71E287}"/>
          </ac:spMkLst>
        </pc:spChg>
        <pc:spChg chg="add mod topLvl">
          <ac:chgData name="松浦英宗" userId="9b03fd3a-662f-49ff-9af1-1b93cf7aab22" providerId="ADAL" clId="{56E9DFAE-DDAD-4FCA-8AED-56B2D15DB479}" dt="2026-02-16T12:54:52.637" v="21377" actId="165"/>
          <ac:spMkLst>
            <pc:docMk/>
            <pc:sldMk cId="1261457113" sldId="6063"/>
            <ac:spMk id="108" creationId="{9B7D67E4-47AA-A509-5DE1-44E805C07DAA}"/>
          </ac:spMkLst>
        </pc:spChg>
        <pc:spChg chg="del mod topLvl">
          <ac:chgData name="松浦英宗" userId="9b03fd3a-662f-49ff-9af1-1b93cf7aab22" providerId="ADAL" clId="{56E9DFAE-DDAD-4FCA-8AED-56B2D15DB479}" dt="2026-02-16T12:55:37.327" v="21384" actId="478"/>
          <ac:spMkLst>
            <pc:docMk/>
            <pc:sldMk cId="1261457113" sldId="6063"/>
            <ac:spMk id="109" creationId="{7CCE62D3-8F76-C7F1-F109-BEA19CFDC69B}"/>
          </ac:spMkLst>
        </pc:spChg>
        <pc:spChg chg="del mod">
          <ac:chgData name="松浦英宗" userId="9b03fd3a-662f-49ff-9af1-1b93cf7aab22" providerId="ADAL" clId="{56E9DFAE-DDAD-4FCA-8AED-56B2D15DB479}" dt="2026-02-16T12:54:55.434" v="21378" actId="478"/>
          <ac:spMkLst>
            <pc:docMk/>
            <pc:sldMk cId="1261457113" sldId="6063"/>
            <ac:spMk id="111" creationId="{EA04ABE0-AF75-3A2B-4394-0A31354E2FEC}"/>
          </ac:spMkLst>
        </pc:spChg>
        <pc:spChg chg="del mod topLvl">
          <ac:chgData name="松浦英宗" userId="9b03fd3a-662f-49ff-9af1-1b93cf7aab22" providerId="ADAL" clId="{56E9DFAE-DDAD-4FCA-8AED-56B2D15DB479}" dt="2026-02-16T12:54:55.434" v="21378" actId="478"/>
          <ac:spMkLst>
            <pc:docMk/>
            <pc:sldMk cId="1261457113" sldId="6063"/>
            <ac:spMk id="112" creationId="{5A55E1B3-89A7-F46C-00F1-4A61DDBD9DC0}"/>
          </ac:spMkLst>
        </pc:spChg>
        <pc:spChg chg="del mod">
          <ac:chgData name="松浦英宗" userId="9b03fd3a-662f-49ff-9af1-1b93cf7aab22" providerId="ADAL" clId="{56E9DFAE-DDAD-4FCA-8AED-56B2D15DB479}" dt="2026-02-16T12:54:55.434" v="21378" actId="478"/>
          <ac:spMkLst>
            <pc:docMk/>
            <pc:sldMk cId="1261457113" sldId="6063"/>
            <ac:spMk id="113" creationId="{2C40EFC6-BD20-B7CD-7154-87904FB5307E}"/>
          </ac:spMkLst>
        </pc:spChg>
        <pc:spChg chg="del mod topLvl">
          <ac:chgData name="松浦英宗" userId="9b03fd3a-662f-49ff-9af1-1b93cf7aab22" providerId="ADAL" clId="{56E9DFAE-DDAD-4FCA-8AED-56B2D15DB479}" dt="2026-02-16T12:54:55.434" v="21378" actId="478"/>
          <ac:spMkLst>
            <pc:docMk/>
            <pc:sldMk cId="1261457113" sldId="6063"/>
            <ac:spMk id="114" creationId="{E6852A63-23AA-9016-8A04-06036961654D}"/>
          </ac:spMkLst>
        </pc:spChg>
        <pc:spChg chg="del">
          <ac:chgData name="松浦英宗" userId="9b03fd3a-662f-49ff-9af1-1b93cf7aab22" providerId="ADAL" clId="{56E9DFAE-DDAD-4FCA-8AED-56B2D15DB479}" dt="2026-02-16T12:54:55.434" v="21378" actId="478"/>
          <ac:spMkLst>
            <pc:docMk/>
            <pc:sldMk cId="1261457113" sldId="6063"/>
            <ac:spMk id="115" creationId="{1D0D0366-79FE-94E0-6408-E0653A3D6603}"/>
          </ac:spMkLst>
        </pc:spChg>
        <pc:spChg chg="del mod topLvl">
          <ac:chgData name="松浦英宗" userId="9b03fd3a-662f-49ff-9af1-1b93cf7aab22" providerId="ADAL" clId="{56E9DFAE-DDAD-4FCA-8AED-56B2D15DB479}" dt="2026-02-16T12:55:37.327" v="21384" actId="478"/>
          <ac:spMkLst>
            <pc:docMk/>
            <pc:sldMk cId="1261457113" sldId="6063"/>
            <ac:spMk id="120" creationId="{2F847338-50DA-E649-56E4-DC0A0C7831EC}"/>
          </ac:spMkLst>
        </pc:spChg>
        <pc:spChg chg="del mod">
          <ac:chgData name="松浦英宗" userId="9b03fd3a-662f-49ff-9af1-1b93cf7aab22" providerId="ADAL" clId="{56E9DFAE-DDAD-4FCA-8AED-56B2D15DB479}" dt="2026-02-16T12:55:37.327" v="21384" actId="478"/>
          <ac:spMkLst>
            <pc:docMk/>
            <pc:sldMk cId="1261457113" sldId="6063"/>
            <ac:spMk id="122" creationId="{E784035E-57FD-78B5-6E3E-8030AA7C74A3}"/>
          </ac:spMkLst>
        </pc:spChg>
        <pc:spChg chg="mod topLvl">
          <ac:chgData name="松浦英宗" userId="9b03fd3a-662f-49ff-9af1-1b93cf7aab22" providerId="ADAL" clId="{56E9DFAE-DDAD-4FCA-8AED-56B2D15DB479}" dt="2026-02-16T12:54:52.637" v="21377" actId="165"/>
          <ac:spMkLst>
            <pc:docMk/>
            <pc:sldMk cId="1261457113" sldId="6063"/>
            <ac:spMk id="124" creationId="{90F4919F-F21A-763B-33A6-0F526E5C49E5}"/>
          </ac:spMkLst>
        </pc:spChg>
        <pc:spChg chg="mod topLvl">
          <ac:chgData name="松浦英宗" userId="9b03fd3a-662f-49ff-9af1-1b93cf7aab22" providerId="ADAL" clId="{56E9DFAE-DDAD-4FCA-8AED-56B2D15DB479}" dt="2026-02-16T12:54:25.485" v="21373" actId="165"/>
          <ac:spMkLst>
            <pc:docMk/>
            <pc:sldMk cId="1261457113" sldId="6063"/>
            <ac:spMk id="125" creationId="{7B7256D1-EDC3-DF58-309A-7559A78D1B19}"/>
          </ac:spMkLst>
        </pc:spChg>
        <pc:spChg chg="del mod topLvl">
          <ac:chgData name="松浦英宗" userId="9b03fd3a-662f-49ff-9af1-1b93cf7aab22" providerId="ADAL" clId="{56E9DFAE-DDAD-4FCA-8AED-56B2D15DB479}" dt="2026-02-16T12:55:37.327" v="21384" actId="478"/>
          <ac:spMkLst>
            <pc:docMk/>
            <pc:sldMk cId="1261457113" sldId="6063"/>
            <ac:spMk id="126" creationId="{0BB90BA7-0685-EFCA-DC2A-A6FC014C7D80}"/>
          </ac:spMkLst>
        </pc:spChg>
        <pc:spChg chg="del mod topLvl">
          <ac:chgData name="松浦英宗" userId="9b03fd3a-662f-49ff-9af1-1b93cf7aab22" providerId="ADAL" clId="{56E9DFAE-DDAD-4FCA-8AED-56B2D15DB479}" dt="2026-02-16T12:55:37.327" v="21384" actId="478"/>
          <ac:spMkLst>
            <pc:docMk/>
            <pc:sldMk cId="1261457113" sldId="6063"/>
            <ac:spMk id="128" creationId="{BCC33E49-6D13-CF86-07B9-3E612D8B50E5}"/>
          </ac:spMkLst>
        </pc:spChg>
        <pc:spChg chg="mod">
          <ac:chgData name="松浦英宗" userId="9b03fd3a-662f-49ff-9af1-1b93cf7aab22" providerId="ADAL" clId="{56E9DFAE-DDAD-4FCA-8AED-56B2D15DB479}" dt="2026-02-16T05:43:15.209" v="20143"/>
          <ac:spMkLst>
            <pc:docMk/>
            <pc:sldMk cId="1261457113" sldId="6063"/>
            <ac:spMk id="129" creationId="{EB83387A-0A05-B24B-9C4E-97801063815B}"/>
          </ac:spMkLst>
        </pc:spChg>
        <pc:spChg chg="del mod topLvl">
          <ac:chgData name="松浦英宗" userId="9b03fd3a-662f-49ff-9af1-1b93cf7aab22" providerId="ADAL" clId="{56E9DFAE-DDAD-4FCA-8AED-56B2D15DB479}" dt="2026-02-16T12:55:37.327" v="21384" actId="478"/>
          <ac:spMkLst>
            <pc:docMk/>
            <pc:sldMk cId="1261457113" sldId="6063"/>
            <ac:spMk id="130" creationId="{EC86BB6A-1FFC-69E6-0E2C-8AD174362B4F}"/>
          </ac:spMkLst>
        </pc:spChg>
        <pc:spChg chg="mod topLvl">
          <ac:chgData name="松浦英宗" userId="9b03fd3a-662f-49ff-9af1-1b93cf7aab22" providerId="ADAL" clId="{56E9DFAE-DDAD-4FCA-8AED-56B2D15DB479}" dt="2026-02-16T12:54:25.485" v="21373" actId="165"/>
          <ac:spMkLst>
            <pc:docMk/>
            <pc:sldMk cId="1261457113" sldId="6063"/>
            <ac:spMk id="132" creationId="{A7F16156-4DDA-27BA-FB0F-72A820233EC4}"/>
          </ac:spMkLst>
        </pc:spChg>
        <pc:spChg chg="mod topLvl">
          <ac:chgData name="松浦英宗" userId="9b03fd3a-662f-49ff-9af1-1b93cf7aab22" providerId="ADAL" clId="{56E9DFAE-DDAD-4FCA-8AED-56B2D15DB479}" dt="2026-02-16T12:54:25.485" v="21373" actId="165"/>
          <ac:spMkLst>
            <pc:docMk/>
            <pc:sldMk cId="1261457113" sldId="6063"/>
            <ac:spMk id="133" creationId="{4BDB4880-17E1-F080-A362-FB1E21BF5286}"/>
          </ac:spMkLst>
        </pc:spChg>
        <pc:spChg chg="del mod topLvl">
          <ac:chgData name="松浦英宗" userId="9b03fd3a-662f-49ff-9af1-1b93cf7aab22" providerId="ADAL" clId="{56E9DFAE-DDAD-4FCA-8AED-56B2D15DB479}" dt="2026-02-16T12:55:37.327" v="21384" actId="478"/>
          <ac:spMkLst>
            <pc:docMk/>
            <pc:sldMk cId="1261457113" sldId="6063"/>
            <ac:spMk id="134" creationId="{AD11BC7F-A603-88D7-E949-C837452070E1}"/>
          </ac:spMkLst>
        </pc:spChg>
        <pc:spChg chg="del mod topLvl">
          <ac:chgData name="松浦英宗" userId="9b03fd3a-662f-49ff-9af1-1b93cf7aab22" providerId="ADAL" clId="{56E9DFAE-DDAD-4FCA-8AED-56B2D15DB479}" dt="2026-02-16T12:55:37.327" v="21384" actId="478"/>
          <ac:spMkLst>
            <pc:docMk/>
            <pc:sldMk cId="1261457113" sldId="6063"/>
            <ac:spMk id="137" creationId="{3E98B615-16D2-A50D-CE93-DF0C42A1E784}"/>
          </ac:spMkLst>
        </pc:spChg>
        <pc:grpChg chg="mod">
          <ac:chgData name="松浦英宗" userId="9b03fd3a-662f-49ff-9af1-1b93cf7aab22" providerId="ADAL" clId="{56E9DFAE-DDAD-4FCA-8AED-56B2D15DB479}" dt="2026-02-16T12:54:51.787" v="21376" actId="12788"/>
          <ac:grpSpMkLst>
            <pc:docMk/>
            <pc:sldMk cId="1261457113" sldId="6063"/>
            <ac:grpSpMk id="2" creationId="{0C1F16B8-007D-E902-45AE-D2BECACFD66C}"/>
          </ac:grpSpMkLst>
        </pc:grpChg>
        <pc:grpChg chg="add mod">
          <ac:chgData name="松浦英宗" userId="9b03fd3a-662f-49ff-9af1-1b93cf7aab22" providerId="ADAL" clId="{56E9DFAE-DDAD-4FCA-8AED-56B2D15DB479}" dt="2026-02-16T12:59:59.175" v="21511" actId="164"/>
          <ac:grpSpMkLst>
            <pc:docMk/>
            <pc:sldMk cId="1261457113" sldId="6063"/>
            <ac:grpSpMk id="6" creationId="{ED65F14D-2605-69D5-45AC-04EA0D6B677D}"/>
          </ac:grpSpMkLst>
        </pc:grpChg>
        <pc:grpChg chg="add mod">
          <ac:chgData name="松浦英宗" userId="9b03fd3a-662f-49ff-9af1-1b93cf7aab22" providerId="ADAL" clId="{56E9DFAE-DDAD-4FCA-8AED-56B2D15DB479}" dt="2026-02-16T13:00:06.201" v="21544" actId="1035"/>
          <ac:grpSpMkLst>
            <pc:docMk/>
            <pc:sldMk cId="1261457113" sldId="6063"/>
            <ac:grpSpMk id="7" creationId="{0C807228-B5DE-2DE4-CE0B-865EA0812904}"/>
          </ac:grpSpMkLst>
        </pc:grpChg>
        <pc:grpChg chg="mod">
          <ac:chgData name="松浦英宗" userId="9b03fd3a-662f-49ff-9af1-1b93cf7aab22" providerId="ADAL" clId="{56E9DFAE-DDAD-4FCA-8AED-56B2D15DB479}" dt="2026-02-16T05:43:32.910" v="20153" actId="1076"/>
          <ac:grpSpMkLst>
            <pc:docMk/>
            <pc:sldMk cId="1261457113" sldId="6063"/>
            <ac:grpSpMk id="138" creationId="{5C6FD7E1-C4D2-77D9-96FE-60639D996A42}"/>
          </ac:grpSpMkLst>
        </pc:grpChg>
        <pc:picChg chg="mod">
          <ac:chgData name="松浦英宗" userId="9b03fd3a-662f-49ff-9af1-1b93cf7aab22" providerId="ADAL" clId="{56E9DFAE-DDAD-4FCA-8AED-56B2D15DB479}" dt="2026-02-16T12:55:15.821" v="21383" actId="1076"/>
          <ac:picMkLst>
            <pc:docMk/>
            <pc:sldMk cId="1261457113" sldId="6063"/>
            <ac:picMk id="121" creationId="{C44B506A-9524-2F61-F953-FEA423A56BDE}"/>
          </ac:picMkLst>
        </pc:picChg>
        <pc:picChg chg="del mod">
          <ac:chgData name="松浦英宗" userId="9b03fd3a-662f-49ff-9af1-1b93cf7aab22" providerId="ADAL" clId="{56E9DFAE-DDAD-4FCA-8AED-56B2D15DB479}" dt="2026-02-16T12:54:32.790" v="21374" actId="478"/>
          <ac:picMkLst>
            <pc:docMk/>
            <pc:sldMk cId="1261457113" sldId="6063"/>
            <ac:picMk id="135" creationId="{04EAEE92-4660-1852-3CC3-5A281E20D64C}"/>
          </ac:picMkLst>
        </pc:picChg>
        <pc:picChg chg="del mod">
          <ac:chgData name="松浦英宗" userId="9b03fd3a-662f-49ff-9af1-1b93cf7aab22" providerId="ADAL" clId="{56E9DFAE-DDAD-4FCA-8AED-56B2D15DB479}" dt="2026-02-16T12:54:32.790" v="21374" actId="478"/>
          <ac:picMkLst>
            <pc:docMk/>
            <pc:sldMk cId="1261457113" sldId="6063"/>
            <ac:picMk id="136" creationId="{803E8C94-73BC-2756-489C-2A32F83F66E0}"/>
          </ac:picMkLst>
        </pc:picChg>
        <pc:cxnChg chg="del mod">
          <ac:chgData name="松浦英宗" userId="9b03fd3a-662f-49ff-9af1-1b93cf7aab22" providerId="ADAL" clId="{56E9DFAE-DDAD-4FCA-8AED-56B2D15DB479}" dt="2026-02-16T12:54:55.434" v="21378" actId="478"/>
          <ac:cxnSpMkLst>
            <pc:docMk/>
            <pc:sldMk cId="1261457113" sldId="6063"/>
            <ac:cxnSpMk id="116" creationId="{DF98EF13-17AF-C536-9303-EE86C06F2C46}"/>
          </ac:cxnSpMkLst>
        </pc:cxnChg>
        <pc:cxnChg chg="del mod">
          <ac:chgData name="松浦英宗" userId="9b03fd3a-662f-49ff-9af1-1b93cf7aab22" providerId="ADAL" clId="{56E9DFAE-DDAD-4FCA-8AED-56B2D15DB479}" dt="2026-02-16T12:54:55.434" v="21378" actId="478"/>
          <ac:cxnSpMkLst>
            <pc:docMk/>
            <pc:sldMk cId="1261457113" sldId="6063"/>
            <ac:cxnSpMk id="117" creationId="{BBC563F9-3534-526D-B8D0-9CC8CC5F3127}"/>
          </ac:cxnSpMkLst>
        </pc:cxnChg>
        <pc:cxnChg chg="del mod">
          <ac:chgData name="松浦英宗" userId="9b03fd3a-662f-49ff-9af1-1b93cf7aab22" providerId="ADAL" clId="{56E9DFAE-DDAD-4FCA-8AED-56B2D15DB479}" dt="2026-02-16T12:54:55.434" v="21378" actId="478"/>
          <ac:cxnSpMkLst>
            <pc:docMk/>
            <pc:sldMk cId="1261457113" sldId="6063"/>
            <ac:cxnSpMk id="118" creationId="{537F1F85-50FC-A35A-B5B5-1E4F552C6287}"/>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E5C1D-FABF-5888-1622-38027BD8A6C1}"/>
            </a:ext>
          </a:extLst>
        </p:cNvPr>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0C807228-B5DE-2DE4-CE0B-865EA0812904}"/>
              </a:ext>
            </a:extLst>
          </p:cNvPr>
          <p:cNvGrpSpPr/>
          <p:nvPr/>
        </p:nvGrpSpPr>
        <p:grpSpPr>
          <a:xfrm>
            <a:off x="492244" y="1388124"/>
            <a:ext cx="11207513" cy="4560290"/>
            <a:chOff x="621935" y="887610"/>
            <a:chExt cx="11207513" cy="4560290"/>
          </a:xfrm>
        </p:grpSpPr>
        <p:sp>
          <p:nvSpPr>
            <p:cNvPr id="3" name="楕円 2">
              <a:extLst>
                <a:ext uri="{FF2B5EF4-FFF2-40B4-BE49-F238E27FC236}">
                  <a16:creationId xmlns:a16="http://schemas.microsoft.com/office/drawing/2014/main" id="{45E3C987-19A1-DC62-FB05-6ED8C451D043}"/>
                </a:ext>
              </a:extLst>
            </p:cNvPr>
            <p:cNvSpPr/>
            <p:nvPr/>
          </p:nvSpPr>
          <p:spPr>
            <a:xfrm>
              <a:off x="621935" y="1394803"/>
              <a:ext cx="3545904" cy="3545904"/>
            </a:xfrm>
            <a:prstGeom prst="ellipse">
              <a:avLst/>
            </a:prstGeom>
            <a:solidFill>
              <a:schemeClr val="tx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solidFill>
                    <a:schemeClr val="bg1"/>
                  </a:solidFill>
                  <a:latin typeface="ＭＳ Ｐゴシック" panose="020B0600070205080204" pitchFamily="50" charset="-128"/>
                  <a:ea typeface="ＭＳ Ｐゴシック" panose="020B0600070205080204" pitchFamily="50" charset="-128"/>
                </a:rPr>
                <a:t>国内ペット関連</a:t>
              </a:r>
              <a:r>
                <a:rPr kumimoji="1" lang="en-US" altLang="ja-JP" sz="2000" b="1" dirty="0">
                  <a:solidFill>
                    <a:schemeClr val="bg1"/>
                  </a:solidFill>
                  <a:latin typeface="ＭＳ Ｐゴシック" panose="020B0600070205080204" pitchFamily="50" charset="-128"/>
                  <a:ea typeface="ＭＳ Ｐゴシック" panose="020B0600070205080204" pitchFamily="50" charset="-128"/>
                </a:rPr>
                <a:t>EC</a:t>
              </a:r>
              <a:r>
                <a:rPr kumimoji="1" lang="ja-JP" altLang="en-US" sz="2000" b="1" dirty="0">
                  <a:solidFill>
                    <a:schemeClr val="bg1"/>
                  </a:solidFill>
                  <a:latin typeface="ＭＳ Ｐゴシック" panose="020B0600070205080204" pitchFamily="50" charset="-128"/>
                  <a:ea typeface="ＭＳ Ｐゴシック" panose="020B0600070205080204" pitchFamily="50" charset="-128"/>
                </a:rPr>
                <a:t>市場</a:t>
              </a:r>
              <a:endParaRPr kumimoji="1" lang="en-US" altLang="ja-JP" sz="2000" b="1" dirty="0">
                <a:solidFill>
                  <a:schemeClr val="bg1"/>
                </a:solidFill>
                <a:latin typeface="ＭＳ Ｐゴシック" panose="020B0600070205080204" pitchFamily="50" charset="-128"/>
                <a:ea typeface="ＭＳ Ｐゴシック" panose="020B0600070205080204" pitchFamily="50" charset="-128"/>
              </a:endParaRPr>
            </a:p>
            <a:p>
              <a:pPr algn="ctr"/>
              <a:r>
                <a:rPr kumimoji="1" lang="en-US" altLang="ja-JP" sz="6600" b="1" dirty="0">
                  <a:solidFill>
                    <a:schemeClr val="bg1"/>
                  </a:solidFill>
                  <a:latin typeface="ＭＳ Ｐゴシック" panose="020B0600070205080204" pitchFamily="50" charset="-128"/>
                  <a:ea typeface="ＭＳ Ｐゴシック" panose="020B0600070205080204" pitchFamily="50" charset="-128"/>
                </a:rPr>
                <a:t>8,500</a:t>
              </a:r>
              <a:r>
                <a:rPr kumimoji="1" lang="ja-JP" altLang="en-US" sz="2000" b="1" dirty="0">
                  <a:solidFill>
                    <a:schemeClr val="bg1"/>
                  </a:solidFill>
                  <a:latin typeface="ＭＳ Ｐゴシック" panose="020B0600070205080204" pitchFamily="50" charset="-128"/>
                  <a:ea typeface="ＭＳ Ｐゴシック" panose="020B0600070205080204" pitchFamily="50" charset="-128"/>
                </a:rPr>
                <a:t>億円</a:t>
              </a:r>
              <a:endParaRPr kumimoji="1" lang="ja-JP" altLang="en-US" sz="4400" b="1" dirty="0">
                <a:solidFill>
                  <a:schemeClr val="bg1"/>
                </a:solidFill>
                <a:latin typeface="ＭＳ Ｐゴシック" panose="020B0600070205080204" pitchFamily="50" charset="-128"/>
                <a:ea typeface="ＭＳ Ｐゴシック" panose="020B0600070205080204" pitchFamily="50" charset="-128"/>
              </a:endParaRPr>
            </a:p>
          </p:txBody>
        </p:sp>
        <p:grpSp>
          <p:nvGrpSpPr>
            <p:cNvPr id="6" name="グループ化 5">
              <a:extLst>
                <a:ext uri="{FF2B5EF4-FFF2-40B4-BE49-F238E27FC236}">
                  <a16:creationId xmlns:a16="http://schemas.microsoft.com/office/drawing/2014/main" id="{ED65F14D-2605-69D5-45AC-04EA0D6B677D}"/>
                </a:ext>
              </a:extLst>
            </p:cNvPr>
            <p:cNvGrpSpPr/>
            <p:nvPr/>
          </p:nvGrpSpPr>
          <p:grpSpPr>
            <a:xfrm>
              <a:off x="4911187" y="887610"/>
              <a:ext cx="6918261" cy="4560290"/>
              <a:chOff x="5286574" y="887610"/>
              <a:chExt cx="6687253" cy="4560290"/>
            </a:xfrm>
          </p:grpSpPr>
          <p:sp>
            <p:nvSpPr>
              <p:cNvPr id="4" name="正方形/長方形 3">
                <a:extLst>
                  <a:ext uri="{FF2B5EF4-FFF2-40B4-BE49-F238E27FC236}">
                    <a16:creationId xmlns:a16="http://schemas.microsoft.com/office/drawing/2014/main" id="{FD055178-7F16-C3B8-495F-F6ABE9145229}"/>
                  </a:ext>
                </a:extLst>
              </p:cNvPr>
              <p:cNvSpPr/>
              <p:nvPr/>
            </p:nvSpPr>
            <p:spPr>
              <a:xfrm>
                <a:off x="5286574" y="887610"/>
                <a:ext cx="6687253" cy="11240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2800" b="1" dirty="0">
                    <a:solidFill>
                      <a:schemeClr val="tx1"/>
                    </a:solidFill>
                    <a:latin typeface="ＭＳ Ｐゴシック" panose="020B0600070205080204" pitchFamily="50" charset="-128"/>
                    <a:ea typeface="ＭＳ Ｐゴシック" panose="020B0600070205080204" pitchFamily="50" charset="-128"/>
                  </a:rPr>
                  <a:t>ペットの家族化が進み、</a:t>
                </a:r>
                <a:endParaRPr lang="en-US" altLang="ja-JP" sz="2800" b="1" dirty="0">
                  <a:solidFill>
                    <a:schemeClr val="tx1"/>
                  </a:solidFill>
                  <a:latin typeface="ＭＳ Ｐゴシック" panose="020B0600070205080204" pitchFamily="50" charset="-128"/>
                  <a:ea typeface="ＭＳ Ｐゴシック" panose="020B0600070205080204" pitchFamily="50" charset="-128"/>
                </a:endParaRPr>
              </a:p>
              <a:p>
                <a:pPr>
                  <a:spcBef>
                    <a:spcPts val="600"/>
                  </a:spcBef>
                </a:pPr>
                <a:r>
                  <a:rPr lang="ja-JP" altLang="en-US" sz="2800" b="1" dirty="0">
                    <a:solidFill>
                      <a:schemeClr val="tx1"/>
                    </a:solidFill>
                    <a:latin typeface="ＭＳ Ｐゴシック" panose="020B0600070205080204" pitchFamily="50" charset="-128"/>
                    <a:ea typeface="ＭＳ Ｐゴシック" panose="020B0600070205080204" pitchFamily="50" charset="-128"/>
                  </a:rPr>
                  <a:t>定期購入型</a:t>
                </a:r>
                <a:r>
                  <a:rPr lang="en-US" altLang="ja-JP" sz="2800" b="1" dirty="0">
                    <a:solidFill>
                      <a:schemeClr val="tx1"/>
                    </a:solidFill>
                    <a:latin typeface="ＭＳ Ｐゴシック" panose="020B0600070205080204" pitchFamily="50" charset="-128"/>
                    <a:ea typeface="ＭＳ Ｐゴシック" panose="020B0600070205080204" pitchFamily="50" charset="-128"/>
                  </a:rPr>
                  <a:t>EC</a:t>
                </a:r>
                <a:r>
                  <a:rPr lang="ja-JP" altLang="en-US" sz="2800" b="1" dirty="0">
                    <a:solidFill>
                      <a:schemeClr val="tx1"/>
                    </a:solidFill>
                    <a:latin typeface="ＭＳ Ｐゴシック" panose="020B0600070205080204" pitchFamily="50" charset="-128"/>
                    <a:ea typeface="ＭＳ Ｐゴシック" panose="020B0600070205080204" pitchFamily="50" charset="-128"/>
                  </a:rPr>
                  <a:t>が市場成長を牽引する</a:t>
                </a:r>
                <a:endParaRPr kumimoji="1" lang="ja-JP" altLang="en-US" sz="2800" b="1" dirty="0">
                  <a:solidFill>
                    <a:schemeClr val="tx1"/>
                  </a:solidFill>
                  <a:latin typeface="ＭＳ Ｐゴシック" panose="020B0600070205080204" pitchFamily="50" charset="-128"/>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D815A10B-4004-55A6-9225-4A5778CD5ED1}"/>
                  </a:ext>
                </a:extLst>
              </p:cNvPr>
              <p:cNvSpPr/>
              <p:nvPr/>
            </p:nvSpPr>
            <p:spPr>
              <a:xfrm>
                <a:off x="5286574" y="2331400"/>
                <a:ext cx="6687253" cy="3116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国内のペット関連</a:t>
                </a:r>
                <a:r>
                  <a:rPr lang="en-US" altLang="ja-JP" sz="1600" dirty="0">
                    <a:solidFill>
                      <a:schemeClr val="tx1"/>
                    </a:solidFill>
                    <a:latin typeface="ＭＳ Ｐゴシック" panose="020B0600070205080204" pitchFamily="50" charset="-128"/>
                    <a:ea typeface="ＭＳ Ｐゴシック" panose="020B0600070205080204" pitchFamily="50" charset="-128"/>
                  </a:rPr>
                  <a:t>EC</a:t>
                </a:r>
                <a:r>
                  <a:rPr lang="ja-JP" altLang="en-US" sz="1600" dirty="0">
                    <a:solidFill>
                      <a:schemeClr val="tx1"/>
                    </a:solidFill>
                    <a:latin typeface="ＭＳ Ｐゴシック" panose="020B0600070205080204" pitchFamily="50" charset="-128"/>
                    <a:ea typeface="ＭＳ Ｐゴシック" panose="020B0600070205080204" pitchFamily="50" charset="-128"/>
                  </a:rPr>
                  <a:t>市場は、共働き世帯の増加や高齢化の進展を背景に、利便性の高いオンライン購入ニーズが拡大し続けています。</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特にドッグフードやキャットフード、サプリメントなどの消耗品は、定期購入モデルとの相性が良く、</a:t>
                </a:r>
                <a:r>
                  <a:rPr lang="en-US" altLang="ja-JP" sz="1600" dirty="0">
                    <a:solidFill>
                      <a:schemeClr val="tx1"/>
                    </a:solidFill>
                    <a:latin typeface="ＭＳ Ｐゴシック" panose="020B0600070205080204" pitchFamily="50" charset="-128"/>
                    <a:ea typeface="ＭＳ Ｐゴシック" panose="020B0600070205080204" pitchFamily="50" charset="-128"/>
                  </a:rPr>
                  <a:t>LTV</a:t>
                </a:r>
                <a:r>
                  <a:rPr lang="ja-JP" altLang="en-US" sz="1600" dirty="0">
                    <a:solidFill>
                      <a:schemeClr val="tx1"/>
                    </a:solidFill>
                    <a:latin typeface="ＭＳ Ｐゴシック" panose="020B0600070205080204" pitchFamily="50" charset="-128"/>
                    <a:ea typeface="ＭＳ Ｐゴシック" panose="020B0600070205080204" pitchFamily="50" charset="-128"/>
                  </a:rPr>
                  <a:t>の高いビジネスへと進化しています。</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さらに、健康志向の高まりによりプレミアム商品への支出も増加傾向にあります。</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実店舗との価格差だけでなく、レビューや</a:t>
                </a:r>
                <a:r>
                  <a:rPr lang="en-US" altLang="ja-JP" sz="1600" dirty="0">
                    <a:solidFill>
                      <a:schemeClr val="tx1"/>
                    </a:solidFill>
                    <a:latin typeface="ＭＳ Ｐゴシック" panose="020B0600070205080204" pitchFamily="50" charset="-128"/>
                    <a:ea typeface="ＭＳ Ｐゴシック" panose="020B0600070205080204" pitchFamily="50" charset="-128"/>
                  </a:rPr>
                  <a:t>SNS</a:t>
                </a:r>
                <a:r>
                  <a:rPr lang="ja-JP" altLang="en-US" sz="1600" dirty="0">
                    <a:solidFill>
                      <a:schemeClr val="tx1"/>
                    </a:solidFill>
                    <a:latin typeface="ＭＳ Ｐゴシック" panose="020B0600070205080204" pitchFamily="50" charset="-128"/>
                    <a:ea typeface="ＭＳ Ｐゴシック" panose="020B0600070205080204" pitchFamily="50" charset="-128"/>
                  </a:rPr>
                  <a:t>による情報共有が購買行動に影響を与えており、市場は量的拡大と質的高度化の両面で成長しています。</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今後はデータ活用によるパーソナライズ提案が競争優位の鍵となるでしょう。</a:t>
                </a:r>
                <a:endParaRPr kumimoji="1" lang="ja-JP" altLang="en-US" sz="1600" dirty="0">
                  <a:solidFill>
                    <a:schemeClr val="tx1"/>
                  </a:solidFill>
                  <a:latin typeface="ＭＳ Ｐゴシック" panose="020B0600070205080204" pitchFamily="50" charset="-128"/>
                  <a:ea typeface="ＭＳ Ｐゴシック" panose="020B0600070205080204" pitchFamily="50" charset="-128"/>
                </a:endParaRPr>
              </a:p>
            </p:txBody>
          </p:sp>
        </p:grpSp>
      </p:grpSp>
      <p:sp>
        <p:nvSpPr>
          <p:cNvPr id="8" name="正方形/長方形 7">
            <a:extLst>
              <a:ext uri="{FF2B5EF4-FFF2-40B4-BE49-F238E27FC236}">
                <a16:creationId xmlns:a16="http://schemas.microsoft.com/office/drawing/2014/main" id="{AA5ACF82-D374-643D-FCB1-05264E8BFD8D}"/>
              </a:ext>
            </a:extLst>
          </p:cNvPr>
          <p:cNvSpPr/>
          <p:nvPr/>
        </p:nvSpPr>
        <p:spPr>
          <a:xfrm>
            <a:off x="492244" y="255920"/>
            <a:ext cx="11207513" cy="399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ＭＳ Ｐゴシック" panose="020B0600070205080204" pitchFamily="50" charset="-128"/>
                <a:ea typeface="ＭＳ Ｐゴシック" panose="020B0600070205080204" pitchFamily="50" charset="-128"/>
              </a:rPr>
              <a:t>国内ペット関連</a:t>
            </a:r>
            <a:r>
              <a:rPr lang="en-US" altLang="ja-JP" sz="1600" b="1" dirty="0">
                <a:solidFill>
                  <a:schemeClr val="tx1"/>
                </a:solidFill>
                <a:latin typeface="ＭＳ Ｐゴシック" panose="020B0600070205080204" pitchFamily="50" charset="-128"/>
                <a:ea typeface="ＭＳ Ｐゴシック" panose="020B0600070205080204" pitchFamily="50" charset="-128"/>
              </a:rPr>
              <a:t>EC</a:t>
            </a:r>
            <a:r>
              <a:rPr lang="ja-JP" altLang="en-US" sz="1600" b="1" dirty="0">
                <a:solidFill>
                  <a:schemeClr val="tx1"/>
                </a:solidFill>
                <a:latin typeface="ＭＳ Ｐゴシック" panose="020B0600070205080204" pitchFamily="50" charset="-128"/>
                <a:ea typeface="ＭＳ Ｐゴシック" panose="020B0600070205080204" pitchFamily="50" charset="-128"/>
              </a:rPr>
              <a:t>市場の規模</a:t>
            </a:r>
          </a:p>
        </p:txBody>
      </p:sp>
    </p:spTree>
    <p:extLst>
      <p:ext uri="{BB962C8B-B14F-4D97-AF65-F5344CB8AC3E}">
        <p14:creationId xmlns:p14="http://schemas.microsoft.com/office/powerpoint/2010/main" val="1261457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1985</TotalTime>
  <Words>256</Words>
  <Application>Microsoft Office PowerPoint</Application>
  <PresentationFormat>ワイド画面</PresentationFormat>
  <Paragraphs>21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2026-02-16T13:05:54Z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