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66"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924FF"/>
    <a:srgbClr val="F9F9F9"/>
    <a:srgbClr val="77BF3F"/>
    <a:srgbClr val="FAC60A"/>
    <a:srgbClr val="46CBE1"/>
    <a:srgbClr val="00D0A8"/>
    <a:srgbClr val="99FFCC"/>
    <a:srgbClr val="FDF8ED"/>
    <a:srgbClr val="9A0000"/>
    <a:srgbClr val="FFFF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1D4C3D-33BD-4B8C-AE4D-B3FE7BE0DECF}" v="1" dt="2026-02-13T13:43:43.569"/>
    <p1510:client id="{D8D7D2DB-D04D-4081-BCD2-D4BFF6EECE66}" v="498" dt="2026-02-13T13:33:36.0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4"/>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13T13:43:43.569" v="23233"/>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13T13:39:43.415" v="23232" actId="47"/>
        <pc:sldMkLst>
          <pc:docMk/>
          <pc:sldMk cId="2861357872" sldId="6057"/>
        </pc:sldMkLst>
        <pc:spChg chg="add mod topLvl">
          <ac:chgData name="松浦英宗" userId="9b03fd3a-662f-49ff-9af1-1b93cf7aab22" providerId="ADAL" clId="{56E9DFAE-DDAD-4FCA-8AED-56B2D15DB479}" dt="2026-02-13T10:19:15.405" v="20320" actId="20577"/>
          <ac:spMkLst>
            <pc:docMk/>
            <pc:sldMk cId="2861357872" sldId="6057"/>
            <ac:spMk id="2" creationId="{B2BC2440-CAED-002C-573B-17272FAB475C}"/>
          </ac:spMkLst>
        </pc:spChg>
        <pc:spChg chg="add mod topLvl">
          <ac:chgData name="松浦英宗" userId="9b03fd3a-662f-49ff-9af1-1b93cf7aab22" providerId="ADAL" clId="{56E9DFAE-DDAD-4FCA-8AED-56B2D15DB479}" dt="2026-02-13T12:31:47.158" v="21615" actId="20577"/>
          <ac:spMkLst>
            <pc:docMk/>
            <pc:sldMk cId="2861357872" sldId="6057"/>
            <ac:spMk id="3" creationId="{18384A73-5EF1-404F-0CDF-029FB483EA45}"/>
          </ac:spMkLst>
        </pc:spChg>
        <pc:spChg chg="add mod topLvl">
          <ac:chgData name="松浦英宗" userId="9b03fd3a-662f-49ff-9af1-1b93cf7aab22" providerId="ADAL" clId="{56E9DFAE-DDAD-4FCA-8AED-56B2D15DB479}" dt="2026-02-13T12:28:48.749" v="21568" actId="20577"/>
          <ac:spMkLst>
            <pc:docMk/>
            <pc:sldMk cId="2861357872" sldId="6057"/>
            <ac:spMk id="4" creationId="{DCEE2AC0-C2C5-FE6B-5920-B014A6B73498}"/>
          </ac:spMkLst>
        </pc:spChg>
        <pc:spChg chg="mod">
          <ac:chgData name="松浦英宗" userId="9b03fd3a-662f-49ff-9af1-1b93cf7aab22" providerId="ADAL" clId="{56E9DFAE-DDAD-4FCA-8AED-56B2D15DB479}" dt="2026-02-13T10:33:15.152" v="20524" actId="571"/>
          <ac:spMkLst>
            <pc:docMk/>
            <pc:sldMk cId="2861357872" sldId="6057"/>
            <ac:spMk id="7" creationId="{D67DEB05-A158-E3D4-FB06-B6FA57B167B4}"/>
          </ac:spMkLst>
        </pc:spChg>
        <pc:spChg chg="mod">
          <ac:chgData name="松浦英宗" userId="9b03fd3a-662f-49ff-9af1-1b93cf7aab22" providerId="ADAL" clId="{56E9DFAE-DDAD-4FCA-8AED-56B2D15DB479}" dt="2026-02-13T10:33:15.152" v="20524" actId="571"/>
          <ac:spMkLst>
            <pc:docMk/>
            <pc:sldMk cId="2861357872" sldId="6057"/>
            <ac:spMk id="8" creationId="{563AD5DB-8AE8-BC02-8A1B-9B10B10E1D92}"/>
          </ac:spMkLst>
        </pc:spChg>
        <pc:spChg chg="mod">
          <ac:chgData name="松浦英宗" userId="9b03fd3a-662f-49ff-9af1-1b93cf7aab22" providerId="ADAL" clId="{56E9DFAE-DDAD-4FCA-8AED-56B2D15DB479}" dt="2026-02-13T10:33:16.880" v="20525" actId="571"/>
          <ac:spMkLst>
            <pc:docMk/>
            <pc:sldMk cId="2861357872" sldId="6057"/>
            <ac:spMk id="10" creationId="{AB61B558-D2C8-5FB3-6091-4670F82D70D9}"/>
          </ac:spMkLst>
        </pc:spChg>
        <pc:spChg chg="mod">
          <ac:chgData name="松浦英宗" userId="9b03fd3a-662f-49ff-9af1-1b93cf7aab22" providerId="ADAL" clId="{56E9DFAE-DDAD-4FCA-8AED-56B2D15DB479}" dt="2026-02-13T10:33:16.880" v="20525" actId="571"/>
          <ac:spMkLst>
            <pc:docMk/>
            <pc:sldMk cId="2861357872" sldId="6057"/>
            <ac:spMk id="11" creationId="{FAEDAC2B-B5B6-BC65-4D92-23D18EF5CC13}"/>
          </ac:spMkLst>
        </pc:spChg>
        <pc:spChg chg="mod">
          <ac:chgData name="松浦英宗" userId="9b03fd3a-662f-49ff-9af1-1b93cf7aab22" providerId="ADAL" clId="{56E9DFAE-DDAD-4FCA-8AED-56B2D15DB479}" dt="2026-02-13T12:31:56.668" v="21625" actId="20577"/>
          <ac:spMkLst>
            <pc:docMk/>
            <pc:sldMk cId="2861357872" sldId="6057"/>
            <ac:spMk id="14" creationId="{41E351FE-3A29-F864-1180-63E1D1185DCF}"/>
          </ac:spMkLst>
        </pc:spChg>
        <pc:spChg chg="mod">
          <ac:chgData name="松浦英宗" userId="9b03fd3a-662f-49ff-9af1-1b93cf7aab22" providerId="ADAL" clId="{56E9DFAE-DDAD-4FCA-8AED-56B2D15DB479}" dt="2026-02-13T10:42:24.174" v="20884" actId="3064"/>
          <ac:spMkLst>
            <pc:docMk/>
            <pc:sldMk cId="2861357872" sldId="6057"/>
            <ac:spMk id="15" creationId="{341163D4-DA29-F076-A906-82C67C80A321}"/>
          </ac:spMkLst>
        </pc:spChg>
        <pc:spChg chg="mod">
          <ac:chgData name="松浦英宗" userId="9b03fd3a-662f-49ff-9af1-1b93cf7aab22" providerId="ADAL" clId="{56E9DFAE-DDAD-4FCA-8AED-56B2D15DB479}" dt="2026-02-13T12:32:08.242" v="21635" actId="20577"/>
          <ac:spMkLst>
            <pc:docMk/>
            <pc:sldMk cId="2861357872" sldId="6057"/>
            <ac:spMk id="17" creationId="{A4EFB664-CD67-5284-7AD5-9574809AD1F4}"/>
          </ac:spMkLst>
        </pc:spChg>
        <pc:spChg chg="mod">
          <ac:chgData name="松浦英宗" userId="9b03fd3a-662f-49ff-9af1-1b93cf7aab22" providerId="ADAL" clId="{56E9DFAE-DDAD-4FCA-8AED-56B2D15DB479}" dt="2026-02-13T10:42:24.174" v="20884" actId="3064"/>
          <ac:spMkLst>
            <pc:docMk/>
            <pc:sldMk cId="2861357872" sldId="6057"/>
            <ac:spMk id="18" creationId="{7D7BFF87-EB56-EB66-6BBF-82ADB497AA01}"/>
          </ac:spMkLst>
        </pc:spChg>
        <pc:spChg chg="mod">
          <ac:chgData name="松浦英宗" userId="9b03fd3a-662f-49ff-9af1-1b93cf7aab22" providerId="ADAL" clId="{56E9DFAE-DDAD-4FCA-8AED-56B2D15DB479}" dt="2026-02-13T12:30:17.974" v="21593" actId="20577"/>
          <ac:spMkLst>
            <pc:docMk/>
            <pc:sldMk cId="2861357872" sldId="6057"/>
            <ac:spMk id="20" creationId="{0A2F2F6F-61E9-7F65-71FF-A64220AB6196}"/>
          </ac:spMkLst>
        </pc:spChg>
        <pc:spChg chg="mod">
          <ac:chgData name="松浦英宗" userId="9b03fd3a-662f-49ff-9af1-1b93cf7aab22" providerId="ADAL" clId="{56E9DFAE-DDAD-4FCA-8AED-56B2D15DB479}" dt="2026-02-13T10:42:24.174" v="20884" actId="3064"/>
          <ac:spMkLst>
            <pc:docMk/>
            <pc:sldMk cId="2861357872" sldId="6057"/>
            <ac:spMk id="21" creationId="{E36ED3CC-939E-E7D5-7C9A-FE319BDE0F4D}"/>
          </ac:spMkLst>
        </pc:spChg>
        <pc:spChg chg="add mod">
          <ac:chgData name="松浦英宗" userId="9b03fd3a-662f-49ff-9af1-1b93cf7aab22" providerId="ADAL" clId="{56E9DFAE-DDAD-4FCA-8AED-56B2D15DB479}" dt="2026-02-13T10:39:24.999" v="20837" actId="207"/>
          <ac:spMkLst>
            <pc:docMk/>
            <pc:sldMk cId="2861357872" sldId="6057"/>
            <ac:spMk id="22" creationId="{98827AF1-CB30-F9EA-9803-0F08875CCA6A}"/>
          </ac:spMkLst>
        </pc:spChg>
        <pc:spChg chg="add mod">
          <ac:chgData name="松浦英宗" userId="9b03fd3a-662f-49ff-9af1-1b93cf7aab22" providerId="ADAL" clId="{56E9DFAE-DDAD-4FCA-8AED-56B2D15DB479}" dt="2026-02-13T12:25:18.831" v="21497" actId="948"/>
          <ac:spMkLst>
            <pc:docMk/>
            <pc:sldMk cId="2861357872" sldId="6057"/>
            <ac:spMk id="23" creationId="{FE7F1D2B-7C25-7040-BB7F-A9120E9F44E5}"/>
          </ac:spMkLst>
        </pc:spChg>
        <pc:spChg chg="add mod ord">
          <ac:chgData name="松浦英宗" userId="9b03fd3a-662f-49ff-9af1-1b93cf7aab22" providerId="ADAL" clId="{56E9DFAE-DDAD-4FCA-8AED-56B2D15DB479}" dt="2026-02-13T10:39:11.354" v="20835" actId="167"/>
          <ac:spMkLst>
            <pc:docMk/>
            <pc:sldMk cId="2861357872" sldId="6057"/>
            <ac:spMk id="36" creationId="{1CA1B0EA-EE83-4978-C2D2-E4DE25445B94}"/>
          </ac:spMkLst>
        </pc:spChg>
        <pc:spChg chg="add mod">
          <ac:chgData name="松浦英宗" userId="9b03fd3a-662f-49ff-9af1-1b93cf7aab22" providerId="ADAL" clId="{56E9DFAE-DDAD-4FCA-8AED-56B2D15DB479}" dt="2026-02-13T12:29:20.218" v="21578"/>
          <ac:spMkLst>
            <pc:docMk/>
            <pc:sldMk cId="2861357872" sldId="6057"/>
            <ac:spMk id="37" creationId="{43819041-6993-B850-9313-F40610BC9E4C}"/>
          </ac:spMkLst>
        </pc:spChg>
        <pc:spChg chg="add mod">
          <ac:chgData name="松浦英宗" userId="9b03fd3a-662f-49ff-9af1-1b93cf7aab22" providerId="ADAL" clId="{56E9DFAE-DDAD-4FCA-8AED-56B2D15DB479}" dt="2026-02-13T12:26:51.876" v="21555" actId="207"/>
          <ac:spMkLst>
            <pc:docMk/>
            <pc:sldMk cId="2861357872" sldId="6057"/>
            <ac:spMk id="38" creationId="{33FE707B-FACA-A52E-A401-3B67251D2DB3}"/>
          </ac:spMkLst>
        </pc:spChg>
        <pc:grpChg chg="add del mod">
          <ac:chgData name="松浦英宗" userId="9b03fd3a-662f-49ff-9af1-1b93cf7aab22" providerId="ADAL" clId="{56E9DFAE-DDAD-4FCA-8AED-56B2D15DB479}" dt="2026-02-13T10:33:35.532" v="20531" actId="165"/>
          <ac:grpSpMkLst>
            <pc:docMk/>
            <pc:sldMk cId="2861357872" sldId="6057"/>
            <ac:grpSpMk id="5" creationId="{B8580B85-ED04-D928-FDAC-12D33BAED078}"/>
          </ac:grpSpMkLst>
        </pc:grpChg>
        <pc:grpChg chg="add del mod">
          <ac:chgData name="松浦英宗" userId="9b03fd3a-662f-49ff-9af1-1b93cf7aab22" providerId="ADAL" clId="{56E9DFAE-DDAD-4FCA-8AED-56B2D15DB479}" dt="2026-02-13T10:33:27.040" v="20527" actId="478"/>
          <ac:grpSpMkLst>
            <pc:docMk/>
            <pc:sldMk cId="2861357872" sldId="6057"/>
            <ac:grpSpMk id="6" creationId="{CC152EEF-01E3-48F3-A2B6-37BB6AD6E773}"/>
          </ac:grpSpMkLst>
        </pc:grpChg>
        <pc:grpChg chg="add del mod">
          <ac:chgData name="松浦英宗" userId="9b03fd3a-662f-49ff-9af1-1b93cf7aab22" providerId="ADAL" clId="{56E9DFAE-DDAD-4FCA-8AED-56B2D15DB479}" dt="2026-02-13T10:33:27.040" v="20527" actId="478"/>
          <ac:grpSpMkLst>
            <pc:docMk/>
            <pc:sldMk cId="2861357872" sldId="6057"/>
            <ac:grpSpMk id="9" creationId="{F59F4CF1-24AA-6D31-04C1-E04CDF84ED3A}"/>
          </ac:grpSpMkLst>
        </pc:grpChg>
        <pc:grpChg chg="add mod">
          <ac:chgData name="松浦英宗" userId="9b03fd3a-662f-49ff-9af1-1b93cf7aab22" providerId="ADAL" clId="{56E9DFAE-DDAD-4FCA-8AED-56B2D15DB479}" dt="2026-02-13T10:38:50.010" v="20826" actId="164"/>
          <ac:grpSpMkLst>
            <pc:docMk/>
            <pc:sldMk cId="2861357872" sldId="6057"/>
            <ac:grpSpMk id="12" creationId="{DE826285-4F91-32DE-5D59-53D94DFFAF05}"/>
          </ac:grpSpMkLst>
        </pc:grpChg>
        <pc:grpChg chg="add mod">
          <ac:chgData name="松浦英宗" userId="9b03fd3a-662f-49ff-9af1-1b93cf7aab22" providerId="ADAL" clId="{56E9DFAE-DDAD-4FCA-8AED-56B2D15DB479}" dt="2026-02-13T10:38:50.010" v="20826" actId="164"/>
          <ac:grpSpMkLst>
            <pc:docMk/>
            <pc:sldMk cId="2861357872" sldId="6057"/>
            <ac:grpSpMk id="13" creationId="{E67212A1-B374-1CDB-AE45-C3785B1A9120}"/>
          </ac:grpSpMkLst>
        </pc:grpChg>
        <pc:grpChg chg="add mod">
          <ac:chgData name="松浦英宗" userId="9b03fd3a-662f-49ff-9af1-1b93cf7aab22" providerId="ADAL" clId="{56E9DFAE-DDAD-4FCA-8AED-56B2D15DB479}" dt="2026-02-13T10:38:50.010" v="20826" actId="164"/>
          <ac:grpSpMkLst>
            <pc:docMk/>
            <pc:sldMk cId="2861357872" sldId="6057"/>
            <ac:grpSpMk id="16" creationId="{7F7709A6-0F0A-3053-1EEA-0862FB43F92A}"/>
          </ac:grpSpMkLst>
        </pc:grpChg>
        <pc:grpChg chg="add mod">
          <ac:chgData name="松浦英宗" userId="9b03fd3a-662f-49ff-9af1-1b93cf7aab22" providerId="ADAL" clId="{56E9DFAE-DDAD-4FCA-8AED-56B2D15DB479}" dt="2026-02-13T10:38:50.010" v="20826" actId="164"/>
          <ac:grpSpMkLst>
            <pc:docMk/>
            <pc:sldMk cId="2861357872" sldId="6057"/>
            <ac:grpSpMk id="19" creationId="{D9E13765-CCD2-CECE-6454-70689E5B4273}"/>
          </ac:grpSpMkLst>
        </pc:grpChg>
        <pc:grpChg chg="add mod">
          <ac:chgData name="松浦英宗" userId="9b03fd3a-662f-49ff-9af1-1b93cf7aab22" providerId="ADAL" clId="{56E9DFAE-DDAD-4FCA-8AED-56B2D15DB479}" dt="2026-02-13T10:38:50.010" v="20826" actId="164"/>
          <ac:grpSpMkLst>
            <pc:docMk/>
            <pc:sldMk cId="2861357872" sldId="6057"/>
            <ac:grpSpMk id="35" creationId="{0FC47820-E166-B800-6059-7F1399EC924E}"/>
          </ac:grpSpMkLst>
        </pc:grpChg>
        <pc:grpChg chg="add mod">
          <ac:chgData name="松浦英宗" userId="9b03fd3a-662f-49ff-9af1-1b93cf7aab22" providerId="ADAL" clId="{56E9DFAE-DDAD-4FCA-8AED-56B2D15DB479}" dt="2026-02-13T12:27:11.588" v="21558" actId="1076"/>
          <ac:grpSpMkLst>
            <pc:docMk/>
            <pc:sldMk cId="2861357872" sldId="6057"/>
            <ac:grpSpMk id="39" creationId="{58A742F9-3E22-C7A8-4147-C84DDB5B5E1F}"/>
          </ac:grpSpMkLst>
        </pc:grpChg>
        <pc:cxnChg chg="add mod">
          <ac:chgData name="松浦英宗" userId="9b03fd3a-662f-49ff-9af1-1b93cf7aab22" providerId="ADAL" clId="{56E9DFAE-DDAD-4FCA-8AED-56B2D15DB479}" dt="2026-02-13T10:38:50.010" v="20826" actId="164"/>
          <ac:cxnSpMkLst>
            <pc:docMk/>
            <pc:sldMk cId="2861357872" sldId="6057"/>
            <ac:cxnSpMk id="24" creationId="{55542715-133E-48DD-83D1-29ACD551C44A}"/>
          </ac:cxnSpMkLst>
        </pc:cxnChg>
        <pc:cxnChg chg="add mod">
          <ac:chgData name="松浦英宗" userId="9b03fd3a-662f-49ff-9af1-1b93cf7aab22" providerId="ADAL" clId="{56E9DFAE-DDAD-4FCA-8AED-56B2D15DB479}" dt="2026-02-13T10:38:50.010" v="20826" actId="164"/>
          <ac:cxnSpMkLst>
            <pc:docMk/>
            <pc:sldMk cId="2861357872" sldId="6057"/>
            <ac:cxnSpMk id="29" creationId="{FE978586-4B56-7C5C-4469-4272D8968236}"/>
          </ac:cxnSpMkLst>
        </pc:cxnChg>
        <pc:cxnChg chg="add mod">
          <ac:chgData name="松浦英宗" userId="9b03fd3a-662f-49ff-9af1-1b93cf7aab22" providerId="ADAL" clId="{56E9DFAE-DDAD-4FCA-8AED-56B2D15DB479}" dt="2026-02-13T10:38:50.010" v="20826" actId="164"/>
          <ac:cxnSpMkLst>
            <pc:docMk/>
            <pc:sldMk cId="2861357872" sldId="6057"/>
            <ac:cxnSpMk id="32" creationId="{CDE04690-6752-549B-E710-CBE40BCDCC81}"/>
          </ac:cxnSpMkLst>
        </pc:cxnChg>
      </pc:sldChg>
      <pc:sldChg chg="addSp delSp modSp add del mod">
        <pc:chgData name="松浦英宗" userId="9b03fd3a-662f-49ff-9af1-1b93cf7aab22" providerId="ADAL" clId="{56E9DFAE-DDAD-4FCA-8AED-56B2D15DB479}" dt="2026-02-13T13:39:43.415" v="23232" actId="47"/>
        <pc:sldMkLst>
          <pc:docMk/>
          <pc:sldMk cId="168581972" sldId="6058"/>
        </pc:sldMkLst>
        <pc:spChg chg="mod">
          <ac:chgData name="松浦英宗" userId="9b03fd3a-662f-49ff-9af1-1b93cf7aab22" providerId="ADAL" clId="{56E9DFAE-DDAD-4FCA-8AED-56B2D15DB479}" dt="2026-02-13T10:19:18.441" v="20321"/>
          <ac:spMkLst>
            <pc:docMk/>
            <pc:sldMk cId="168581972" sldId="6058"/>
            <ac:spMk id="2" creationId="{20F8C823-BF9E-EE1B-04BB-69991DAF043A}"/>
          </ac:spMkLst>
        </pc:spChg>
        <pc:spChg chg="add mod">
          <ac:chgData name="松浦英宗" userId="9b03fd3a-662f-49ff-9af1-1b93cf7aab22" providerId="ADAL" clId="{56E9DFAE-DDAD-4FCA-8AED-56B2D15DB479}" dt="2026-02-13T10:16:48.985" v="20216"/>
          <ac:spMkLst>
            <pc:docMk/>
            <pc:sldMk cId="168581972" sldId="6058"/>
            <ac:spMk id="3" creationId="{93B500B9-5DF5-070C-2AD9-935A4DB07B16}"/>
          </ac:spMkLst>
        </pc:spChg>
        <pc:spChg chg="add del mod">
          <ac:chgData name="松浦英宗" userId="9b03fd3a-662f-49ff-9af1-1b93cf7aab22" providerId="ADAL" clId="{56E9DFAE-DDAD-4FCA-8AED-56B2D15DB479}" dt="2026-02-13T12:54:19.280" v="22539" actId="478"/>
          <ac:spMkLst>
            <pc:docMk/>
            <pc:sldMk cId="168581972" sldId="6058"/>
            <ac:spMk id="4" creationId="{6367DE0B-C6A4-8559-5C60-337748BB4B6A}"/>
          </ac:spMkLst>
        </pc:spChg>
        <pc:spChg chg="add del mod">
          <ac:chgData name="松浦英宗" userId="9b03fd3a-662f-49ff-9af1-1b93cf7aab22" providerId="ADAL" clId="{56E9DFAE-DDAD-4FCA-8AED-56B2D15DB479}" dt="2026-02-13T12:54:19.280" v="22539" actId="478"/>
          <ac:spMkLst>
            <pc:docMk/>
            <pc:sldMk cId="168581972" sldId="6058"/>
            <ac:spMk id="5" creationId="{EE4A4B3C-597F-4EF6-8E37-A036CF0F6E71}"/>
          </ac:spMkLst>
        </pc:spChg>
        <pc:spChg chg="add del mod">
          <ac:chgData name="松浦英宗" userId="9b03fd3a-662f-49ff-9af1-1b93cf7aab22" providerId="ADAL" clId="{56E9DFAE-DDAD-4FCA-8AED-56B2D15DB479}" dt="2026-02-13T12:54:19.280" v="22539" actId="478"/>
          <ac:spMkLst>
            <pc:docMk/>
            <pc:sldMk cId="168581972" sldId="6058"/>
            <ac:spMk id="6" creationId="{2F47CF1C-0B9B-B1F3-A5DF-CDAF9B424843}"/>
          </ac:spMkLst>
        </pc:spChg>
        <pc:spChg chg="add mod topLvl">
          <ac:chgData name="松浦英宗" userId="9b03fd3a-662f-49ff-9af1-1b93cf7aab22" providerId="ADAL" clId="{56E9DFAE-DDAD-4FCA-8AED-56B2D15DB479}" dt="2026-02-13T13:15:36.609" v="22933" actId="14861"/>
          <ac:spMkLst>
            <pc:docMk/>
            <pc:sldMk cId="168581972" sldId="6058"/>
            <ac:spMk id="7" creationId="{4D7D0EBB-1D5E-7F8C-B86C-E685033F5C5E}"/>
          </ac:spMkLst>
        </pc:spChg>
        <pc:spChg chg="add mod topLvl">
          <ac:chgData name="松浦英宗" userId="9b03fd3a-662f-49ff-9af1-1b93cf7aab22" providerId="ADAL" clId="{56E9DFAE-DDAD-4FCA-8AED-56B2D15DB479}" dt="2026-02-13T13:15:18.732" v="22930" actId="14861"/>
          <ac:spMkLst>
            <pc:docMk/>
            <pc:sldMk cId="168581972" sldId="6058"/>
            <ac:spMk id="8" creationId="{18730926-54B0-178A-F4FF-593BA3188834}"/>
          </ac:spMkLst>
        </pc:spChg>
        <pc:spChg chg="add del mod">
          <ac:chgData name="松浦英宗" userId="9b03fd3a-662f-49ff-9af1-1b93cf7aab22" providerId="ADAL" clId="{56E9DFAE-DDAD-4FCA-8AED-56B2D15DB479}" dt="2026-02-13T12:53:39.487" v="22534" actId="478"/>
          <ac:spMkLst>
            <pc:docMk/>
            <pc:sldMk cId="168581972" sldId="6058"/>
            <ac:spMk id="9" creationId="{A86AF3CF-501A-498F-354E-7F74680D5EF8}"/>
          </ac:spMkLst>
        </pc:spChg>
        <pc:spChg chg="add del mod">
          <ac:chgData name="松浦英宗" userId="9b03fd3a-662f-49ff-9af1-1b93cf7aab22" providerId="ADAL" clId="{56E9DFAE-DDAD-4FCA-8AED-56B2D15DB479}" dt="2026-02-13T12:53:39.487" v="22534" actId="478"/>
          <ac:spMkLst>
            <pc:docMk/>
            <pc:sldMk cId="168581972" sldId="6058"/>
            <ac:spMk id="10" creationId="{54178556-7389-6BB9-639C-9038543AE136}"/>
          </ac:spMkLst>
        </pc:spChg>
        <pc:spChg chg="add del mod">
          <ac:chgData name="松浦英宗" userId="9b03fd3a-662f-49ff-9af1-1b93cf7aab22" providerId="ADAL" clId="{56E9DFAE-DDAD-4FCA-8AED-56B2D15DB479}" dt="2026-02-13T12:53:39.487" v="22534" actId="478"/>
          <ac:spMkLst>
            <pc:docMk/>
            <pc:sldMk cId="168581972" sldId="6058"/>
            <ac:spMk id="11" creationId="{928659E5-8AA3-98CE-DB5E-6220861676E5}"/>
          </ac:spMkLst>
        </pc:spChg>
        <pc:spChg chg="add del mod">
          <ac:chgData name="松浦英宗" userId="9b03fd3a-662f-49ff-9af1-1b93cf7aab22" providerId="ADAL" clId="{56E9DFAE-DDAD-4FCA-8AED-56B2D15DB479}" dt="2026-02-13T12:54:23.047" v="22540" actId="478"/>
          <ac:spMkLst>
            <pc:docMk/>
            <pc:sldMk cId="168581972" sldId="6058"/>
            <ac:spMk id="12" creationId="{65D753C0-48B9-C13D-E686-C37B6E5E00C6}"/>
          </ac:spMkLst>
        </pc:spChg>
        <pc:spChg chg="add del mod">
          <ac:chgData name="松浦英宗" userId="9b03fd3a-662f-49ff-9af1-1b93cf7aab22" providerId="ADAL" clId="{56E9DFAE-DDAD-4FCA-8AED-56B2D15DB479}" dt="2026-02-13T12:54:19.280" v="22539" actId="478"/>
          <ac:spMkLst>
            <pc:docMk/>
            <pc:sldMk cId="168581972" sldId="6058"/>
            <ac:spMk id="13" creationId="{EA7F3644-F5C5-3631-E755-316C1DDD635B}"/>
          </ac:spMkLst>
        </pc:spChg>
        <pc:spChg chg="add mod">
          <ac:chgData name="松浦英宗" userId="9b03fd3a-662f-49ff-9af1-1b93cf7aab22" providerId="ADAL" clId="{56E9DFAE-DDAD-4FCA-8AED-56B2D15DB479}" dt="2026-02-13T12:55:05.179" v="22562"/>
          <ac:spMkLst>
            <pc:docMk/>
            <pc:sldMk cId="168581972" sldId="6058"/>
            <ac:spMk id="15" creationId="{46CE6012-48CC-3642-71EF-AFC02FC24C9E}"/>
          </ac:spMkLst>
        </pc:spChg>
        <pc:spChg chg="add mod">
          <ac:chgData name="松浦英宗" userId="9b03fd3a-662f-49ff-9af1-1b93cf7aab22" providerId="ADAL" clId="{56E9DFAE-DDAD-4FCA-8AED-56B2D15DB479}" dt="2026-02-13T12:55:05.179" v="22562"/>
          <ac:spMkLst>
            <pc:docMk/>
            <pc:sldMk cId="168581972" sldId="6058"/>
            <ac:spMk id="16" creationId="{34E54080-73DE-B118-5C14-2CC9C87AD278}"/>
          </ac:spMkLst>
        </pc:spChg>
        <pc:spChg chg="mod topLvl">
          <ac:chgData name="松浦英宗" userId="9b03fd3a-662f-49ff-9af1-1b93cf7aab22" providerId="ADAL" clId="{56E9DFAE-DDAD-4FCA-8AED-56B2D15DB479}" dt="2026-02-13T13:15:36.609" v="22933" actId="14861"/>
          <ac:spMkLst>
            <pc:docMk/>
            <pc:sldMk cId="168581972" sldId="6058"/>
            <ac:spMk id="18" creationId="{33C84E0E-BF7B-A8D6-E8BC-69216A0E7A96}"/>
          </ac:spMkLst>
        </pc:spChg>
        <pc:spChg chg="mod topLvl">
          <ac:chgData name="松浦英宗" userId="9b03fd3a-662f-49ff-9af1-1b93cf7aab22" providerId="ADAL" clId="{56E9DFAE-DDAD-4FCA-8AED-56B2D15DB479}" dt="2026-02-13T13:15:18.732" v="22930" actId="14861"/>
          <ac:spMkLst>
            <pc:docMk/>
            <pc:sldMk cId="168581972" sldId="6058"/>
            <ac:spMk id="19" creationId="{2D5E4230-C857-4A89-1FEF-BBDC38DD8292}"/>
          </ac:spMkLst>
        </pc:spChg>
        <pc:spChg chg="mod topLvl">
          <ac:chgData name="松浦英宗" userId="9b03fd3a-662f-49ff-9af1-1b93cf7aab22" providerId="ADAL" clId="{56E9DFAE-DDAD-4FCA-8AED-56B2D15DB479}" dt="2026-02-13T13:15:36.609" v="22933" actId="14861"/>
          <ac:spMkLst>
            <pc:docMk/>
            <pc:sldMk cId="168581972" sldId="6058"/>
            <ac:spMk id="21" creationId="{FCB2E2CA-1AE9-53FB-E07E-7BF7639DF1BF}"/>
          </ac:spMkLst>
        </pc:spChg>
        <pc:spChg chg="mod topLvl">
          <ac:chgData name="松浦英宗" userId="9b03fd3a-662f-49ff-9af1-1b93cf7aab22" providerId="ADAL" clId="{56E9DFAE-DDAD-4FCA-8AED-56B2D15DB479}" dt="2026-02-13T13:15:18.732" v="22930" actId="14861"/>
          <ac:spMkLst>
            <pc:docMk/>
            <pc:sldMk cId="168581972" sldId="6058"/>
            <ac:spMk id="22" creationId="{A7FC7E26-2016-E542-9FCE-53E29E5DAC06}"/>
          </ac:spMkLst>
        </pc:spChg>
        <pc:spChg chg="mod topLvl">
          <ac:chgData name="松浦英宗" userId="9b03fd3a-662f-49ff-9af1-1b93cf7aab22" providerId="ADAL" clId="{56E9DFAE-DDAD-4FCA-8AED-56B2D15DB479}" dt="2026-02-13T13:15:36.609" v="22933" actId="14861"/>
          <ac:spMkLst>
            <pc:docMk/>
            <pc:sldMk cId="168581972" sldId="6058"/>
            <ac:spMk id="24" creationId="{1827B192-B3FA-1795-89E9-EA491FF0E1A1}"/>
          </ac:spMkLst>
        </pc:spChg>
        <pc:spChg chg="mod topLvl">
          <ac:chgData name="松浦英宗" userId="9b03fd3a-662f-49ff-9af1-1b93cf7aab22" providerId="ADAL" clId="{56E9DFAE-DDAD-4FCA-8AED-56B2D15DB479}" dt="2026-02-13T13:15:18.732" v="22930" actId="14861"/>
          <ac:spMkLst>
            <pc:docMk/>
            <pc:sldMk cId="168581972" sldId="6058"/>
            <ac:spMk id="25" creationId="{B05ACC82-00E0-A165-BE9A-4D1A2789033B}"/>
          </ac:spMkLst>
        </pc:spChg>
        <pc:spChg chg="add mod">
          <ac:chgData name="松浦英宗" userId="9b03fd3a-662f-49ff-9af1-1b93cf7aab22" providerId="ADAL" clId="{56E9DFAE-DDAD-4FCA-8AED-56B2D15DB479}" dt="2026-02-13T13:00:02.439" v="22711" actId="164"/>
          <ac:spMkLst>
            <pc:docMk/>
            <pc:sldMk cId="168581972" sldId="6058"/>
            <ac:spMk id="26" creationId="{2C6C5301-95BE-07F4-E3A5-F20ED577CB4C}"/>
          </ac:spMkLst>
        </pc:spChg>
        <pc:spChg chg="mod">
          <ac:chgData name="松浦英宗" userId="9b03fd3a-662f-49ff-9af1-1b93cf7aab22" providerId="ADAL" clId="{56E9DFAE-DDAD-4FCA-8AED-56B2D15DB479}" dt="2026-02-13T12:57:24.164" v="22627"/>
          <ac:spMkLst>
            <pc:docMk/>
            <pc:sldMk cId="168581972" sldId="6058"/>
            <ac:spMk id="35" creationId="{8AA59A9D-F1B1-89B2-3376-680C4BEB3923}"/>
          </ac:spMkLst>
        </pc:spChg>
        <pc:spChg chg="mod">
          <ac:chgData name="松浦英宗" userId="9b03fd3a-662f-49ff-9af1-1b93cf7aab22" providerId="ADAL" clId="{56E9DFAE-DDAD-4FCA-8AED-56B2D15DB479}" dt="2026-02-13T12:57:24.164" v="22627"/>
          <ac:spMkLst>
            <pc:docMk/>
            <pc:sldMk cId="168581972" sldId="6058"/>
            <ac:spMk id="36" creationId="{DC36A527-FCF1-5181-E9F8-293D0229E100}"/>
          </ac:spMkLst>
        </pc:spChg>
        <pc:spChg chg="mod">
          <ac:chgData name="松浦英宗" userId="9b03fd3a-662f-49ff-9af1-1b93cf7aab22" providerId="ADAL" clId="{56E9DFAE-DDAD-4FCA-8AED-56B2D15DB479}" dt="2026-02-13T12:57:24.164" v="22627"/>
          <ac:spMkLst>
            <pc:docMk/>
            <pc:sldMk cId="168581972" sldId="6058"/>
            <ac:spMk id="37" creationId="{FB3FD6F5-BA54-8B2C-4190-E0AF65B716C3}"/>
          </ac:spMkLst>
        </pc:spChg>
        <pc:spChg chg="mod">
          <ac:chgData name="松浦英宗" userId="9b03fd3a-662f-49ff-9af1-1b93cf7aab22" providerId="ADAL" clId="{56E9DFAE-DDAD-4FCA-8AED-56B2D15DB479}" dt="2026-02-13T12:57:24.164" v="22627"/>
          <ac:spMkLst>
            <pc:docMk/>
            <pc:sldMk cId="168581972" sldId="6058"/>
            <ac:spMk id="38" creationId="{4D7E02C9-6426-7405-800A-509572C885B2}"/>
          </ac:spMkLst>
        </pc:spChg>
        <pc:spChg chg="mod">
          <ac:chgData name="松浦英宗" userId="9b03fd3a-662f-49ff-9af1-1b93cf7aab22" providerId="ADAL" clId="{56E9DFAE-DDAD-4FCA-8AED-56B2D15DB479}" dt="2026-02-13T12:57:24.164" v="22627"/>
          <ac:spMkLst>
            <pc:docMk/>
            <pc:sldMk cId="168581972" sldId="6058"/>
            <ac:spMk id="39" creationId="{E2820F52-ED25-0BBE-4834-3508D816AF96}"/>
          </ac:spMkLst>
        </pc:spChg>
        <pc:spChg chg="mod">
          <ac:chgData name="松浦英宗" userId="9b03fd3a-662f-49ff-9af1-1b93cf7aab22" providerId="ADAL" clId="{56E9DFAE-DDAD-4FCA-8AED-56B2D15DB479}" dt="2026-02-13T12:57:24.164" v="22627"/>
          <ac:spMkLst>
            <pc:docMk/>
            <pc:sldMk cId="168581972" sldId="6058"/>
            <ac:spMk id="40" creationId="{512242A8-6A5D-2BF0-514A-71A81610FC43}"/>
          </ac:spMkLst>
        </pc:spChg>
        <pc:spChg chg="mod">
          <ac:chgData name="松浦英宗" userId="9b03fd3a-662f-49ff-9af1-1b93cf7aab22" providerId="ADAL" clId="{56E9DFAE-DDAD-4FCA-8AED-56B2D15DB479}" dt="2026-02-13T12:57:24.164" v="22627"/>
          <ac:spMkLst>
            <pc:docMk/>
            <pc:sldMk cId="168581972" sldId="6058"/>
            <ac:spMk id="41" creationId="{6AA878D9-56A5-B98A-97C4-7A6DB16721B2}"/>
          </ac:spMkLst>
        </pc:spChg>
        <pc:spChg chg="mod">
          <ac:chgData name="松浦英宗" userId="9b03fd3a-662f-49ff-9af1-1b93cf7aab22" providerId="ADAL" clId="{56E9DFAE-DDAD-4FCA-8AED-56B2D15DB479}" dt="2026-02-13T12:57:24.164" v="22627"/>
          <ac:spMkLst>
            <pc:docMk/>
            <pc:sldMk cId="168581972" sldId="6058"/>
            <ac:spMk id="42" creationId="{DC1E7DB5-EB64-98C9-73A7-2C79B0EB0314}"/>
          </ac:spMkLst>
        </pc:spChg>
        <pc:spChg chg="add mod">
          <ac:chgData name="松浦英宗" userId="9b03fd3a-662f-49ff-9af1-1b93cf7aab22" providerId="ADAL" clId="{56E9DFAE-DDAD-4FCA-8AED-56B2D15DB479}" dt="2026-02-13T13:00:02.439" v="22711" actId="164"/>
          <ac:spMkLst>
            <pc:docMk/>
            <pc:sldMk cId="168581972" sldId="6058"/>
            <ac:spMk id="43" creationId="{457EE737-8C8B-3B19-D315-63876D634591}"/>
          </ac:spMkLst>
        </pc:spChg>
        <pc:spChg chg="add del mod">
          <ac:chgData name="松浦英宗" userId="9b03fd3a-662f-49ff-9af1-1b93cf7aab22" providerId="ADAL" clId="{56E9DFAE-DDAD-4FCA-8AED-56B2D15DB479}" dt="2026-02-13T12:59:57.639" v="22710" actId="478"/>
          <ac:spMkLst>
            <pc:docMk/>
            <pc:sldMk cId="168581972" sldId="6058"/>
            <ac:spMk id="44" creationId="{8B55C1B8-DBD7-8705-177A-3588AAA3F8BC}"/>
          </ac:spMkLst>
        </pc:spChg>
        <pc:spChg chg="add del mod">
          <ac:chgData name="松浦英宗" userId="9b03fd3a-662f-49ff-9af1-1b93cf7aab22" providerId="ADAL" clId="{56E9DFAE-DDAD-4FCA-8AED-56B2D15DB479}" dt="2026-02-13T12:59:57.639" v="22710" actId="478"/>
          <ac:spMkLst>
            <pc:docMk/>
            <pc:sldMk cId="168581972" sldId="6058"/>
            <ac:spMk id="45" creationId="{A85137F4-ED28-1F16-04A3-FED05815D97A}"/>
          </ac:spMkLst>
        </pc:spChg>
        <pc:spChg chg="add del mod">
          <ac:chgData name="松浦英宗" userId="9b03fd3a-662f-49ff-9af1-1b93cf7aab22" providerId="ADAL" clId="{56E9DFAE-DDAD-4FCA-8AED-56B2D15DB479}" dt="2026-02-13T12:59:57.639" v="22710" actId="478"/>
          <ac:spMkLst>
            <pc:docMk/>
            <pc:sldMk cId="168581972" sldId="6058"/>
            <ac:spMk id="46" creationId="{2B57BC36-D3B6-34CA-C756-FDD79E089FA2}"/>
          </ac:spMkLst>
        </pc:spChg>
        <pc:spChg chg="add del mod">
          <ac:chgData name="松浦英宗" userId="9b03fd3a-662f-49ff-9af1-1b93cf7aab22" providerId="ADAL" clId="{56E9DFAE-DDAD-4FCA-8AED-56B2D15DB479}" dt="2026-02-13T12:59:57.639" v="22710" actId="478"/>
          <ac:spMkLst>
            <pc:docMk/>
            <pc:sldMk cId="168581972" sldId="6058"/>
            <ac:spMk id="47" creationId="{AB2DF154-9F3A-6C1B-7939-D6C9A2F1F456}"/>
          </ac:spMkLst>
        </pc:spChg>
        <pc:spChg chg="mod">
          <ac:chgData name="松浦英宗" userId="9b03fd3a-662f-49ff-9af1-1b93cf7aab22" providerId="ADAL" clId="{56E9DFAE-DDAD-4FCA-8AED-56B2D15DB479}" dt="2026-02-13T13:05:04.489" v="22808"/>
          <ac:spMkLst>
            <pc:docMk/>
            <pc:sldMk cId="168581972" sldId="6058"/>
            <ac:spMk id="50" creationId="{9B2A218B-FE4D-C111-C7E5-DB7A1E6AFEBB}"/>
          </ac:spMkLst>
        </pc:spChg>
        <pc:spChg chg="mod">
          <ac:chgData name="松浦英宗" userId="9b03fd3a-662f-49ff-9af1-1b93cf7aab22" providerId="ADAL" clId="{56E9DFAE-DDAD-4FCA-8AED-56B2D15DB479}" dt="2026-02-13T13:05:04.489" v="22808"/>
          <ac:spMkLst>
            <pc:docMk/>
            <pc:sldMk cId="168581972" sldId="6058"/>
            <ac:spMk id="51" creationId="{2EF32DA1-1489-3544-B0BA-C2BAAD17CE36}"/>
          </ac:spMkLst>
        </pc:spChg>
        <pc:grpChg chg="add mod">
          <ac:chgData name="松浦英宗" userId="9b03fd3a-662f-49ff-9af1-1b93cf7aab22" providerId="ADAL" clId="{56E9DFAE-DDAD-4FCA-8AED-56B2D15DB479}" dt="2026-02-13T12:55:39.694" v="22569" actId="14100"/>
          <ac:grpSpMkLst>
            <pc:docMk/>
            <pc:sldMk cId="168581972" sldId="6058"/>
            <ac:grpSpMk id="14" creationId="{D0D549DE-5EAF-6984-30BA-F0E8271B534B}"/>
          </ac:grpSpMkLst>
        </pc:grpChg>
        <pc:grpChg chg="add del mod">
          <ac:chgData name="松浦英宗" userId="9b03fd3a-662f-49ff-9af1-1b93cf7aab22" providerId="ADAL" clId="{56E9DFAE-DDAD-4FCA-8AED-56B2D15DB479}" dt="2026-02-13T13:15:09.219" v="22929" actId="165"/>
          <ac:grpSpMkLst>
            <pc:docMk/>
            <pc:sldMk cId="168581972" sldId="6058"/>
            <ac:grpSpMk id="17" creationId="{74A45D99-2EEA-F9CF-A473-B21B9621604C}"/>
          </ac:grpSpMkLst>
        </pc:grpChg>
        <pc:grpChg chg="add del mod">
          <ac:chgData name="松浦英宗" userId="9b03fd3a-662f-49ff-9af1-1b93cf7aab22" providerId="ADAL" clId="{56E9DFAE-DDAD-4FCA-8AED-56B2D15DB479}" dt="2026-02-13T13:15:09.219" v="22929" actId="165"/>
          <ac:grpSpMkLst>
            <pc:docMk/>
            <pc:sldMk cId="168581972" sldId="6058"/>
            <ac:grpSpMk id="20" creationId="{BE2DA315-8ABF-13E6-F276-793D4D661F9A}"/>
          </ac:grpSpMkLst>
        </pc:grpChg>
        <pc:grpChg chg="add mod">
          <ac:chgData name="松浦英宗" userId="9b03fd3a-662f-49ff-9af1-1b93cf7aab22" providerId="ADAL" clId="{56E9DFAE-DDAD-4FCA-8AED-56B2D15DB479}" dt="2026-02-13T12:56:27.959" v="22572" actId="571"/>
          <ac:grpSpMkLst>
            <pc:docMk/>
            <pc:sldMk cId="168581972" sldId="6058"/>
            <ac:grpSpMk id="23" creationId="{B02B21E1-C00D-F68B-FF5F-C02B3E0F623B}"/>
          </ac:grpSpMkLst>
        </pc:grpChg>
        <pc:grpChg chg="add del mod">
          <ac:chgData name="松浦英宗" userId="9b03fd3a-662f-49ff-9af1-1b93cf7aab22" providerId="ADAL" clId="{56E9DFAE-DDAD-4FCA-8AED-56B2D15DB479}" dt="2026-02-13T12:58:03.706" v="22642" actId="478"/>
          <ac:grpSpMkLst>
            <pc:docMk/>
            <pc:sldMk cId="168581972" sldId="6058"/>
            <ac:grpSpMk id="27" creationId="{45440F59-240E-3F03-2F65-82CF91B6E756}"/>
          </ac:grpSpMkLst>
        </pc:grpChg>
        <pc:grpChg chg="mod">
          <ac:chgData name="松浦英宗" userId="9b03fd3a-662f-49ff-9af1-1b93cf7aab22" providerId="ADAL" clId="{56E9DFAE-DDAD-4FCA-8AED-56B2D15DB479}" dt="2026-02-13T12:57:24.164" v="22627"/>
          <ac:grpSpMkLst>
            <pc:docMk/>
            <pc:sldMk cId="168581972" sldId="6058"/>
            <ac:grpSpMk id="29" creationId="{494B6887-8DCE-23FE-F1E9-1D6AF0BCAD01}"/>
          </ac:grpSpMkLst>
        </pc:grpChg>
        <pc:grpChg chg="add mod">
          <ac:chgData name="松浦英宗" userId="9b03fd3a-662f-49ff-9af1-1b93cf7aab22" providerId="ADAL" clId="{56E9DFAE-DDAD-4FCA-8AED-56B2D15DB479}" dt="2026-02-13T13:00:06.645" v="22725" actId="14100"/>
          <ac:grpSpMkLst>
            <pc:docMk/>
            <pc:sldMk cId="168581972" sldId="6058"/>
            <ac:grpSpMk id="48" creationId="{D73C6E34-3ABA-5A11-CF04-100E8E44937B}"/>
          </ac:grpSpMkLst>
        </pc:grpChg>
        <pc:grpChg chg="add mod">
          <ac:chgData name="松浦英宗" userId="9b03fd3a-662f-49ff-9af1-1b93cf7aab22" providerId="ADAL" clId="{56E9DFAE-DDAD-4FCA-8AED-56B2D15DB479}" dt="2026-02-13T13:05:04.489" v="22808"/>
          <ac:grpSpMkLst>
            <pc:docMk/>
            <pc:sldMk cId="168581972" sldId="6058"/>
            <ac:grpSpMk id="49" creationId="{8DC12FAD-E80F-4BA6-FCBB-269EA1497114}"/>
          </ac:grpSpMkLst>
        </pc:grpChg>
        <pc:cxnChg chg="mod">
          <ac:chgData name="松浦英宗" userId="9b03fd3a-662f-49ff-9af1-1b93cf7aab22" providerId="ADAL" clId="{56E9DFAE-DDAD-4FCA-8AED-56B2D15DB479}" dt="2026-02-13T12:58:03.706" v="22642" actId="478"/>
          <ac:cxnSpMkLst>
            <pc:docMk/>
            <pc:sldMk cId="168581972" sldId="6058"/>
            <ac:cxnSpMk id="32" creationId="{4F5BA7E5-3BE6-E0FE-D36D-31CD341BEFB7}"/>
          </ac:cxnSpMkLst>
        </pc:cxnChg>
        <pc:cxnChg chg="mod">
          <ac:chgData name="松浦英宗" userId="9b03fd3a-662f-49ff-9af1-1b93cf7aab22" providerId="ADAL" clId="{56E9DFAE-DDAD-4FCA-8AED-56B2D15DB479}" dt="2026-02-13T12:58:03.706" v="22642" actId="478"/>
          <ac:cxnSpMkLst>
            <pc:docMk/>
            <pc:sldMk cId="168581972" sldId="6058"/>
            <ac:cxnSpMk id="33" creationId="{DC117087-572F-23E0-F5CC-B7079662D614}"/>
          </ac:cxnSpMkLst>
        </pc:cxnChg>
        <pc:cxnChg chg="mod">
          <ac:chgData name="松浦英宗" userId="9b03fd3a-662f-49ff-9af1-1b93cf7aab22" providerId="ADAL" clId="{56E9DFAE-DDAD-4FCA-8AED-56B2D15DB479}" dt="2026-02-13T12:58:03.706" v="22642" actId="478"/>
          <ac:cxnSpMkLst>
            <pc:docMk/>
            <pc:sldMk cId="168581972" sldId="6058"/>
            <ac:cxnSpMk id="34" creationId="{C49E7E8A-E3E7-A979-8D47-B52F4F6663FC}"/>
          </ac:cxnSpMkLst>
        </pc:cxnChg>
      </pc:sldChg>
      <pc:sldChg chg="addSp delSp modSp add del mod ord">
        <pc:chgData name="松浦英宗" userId="9b03fd3a-662f-49ff-9af1-1b93cf7aab22" providerId="ADAL" clId="{56E9DFAE-DDAD-4FCA-8AED-56B2D15DB479}" dt="2026-02-13T13:39:43.415" v="23232" actId="47"/>
        <pc:sldMkLst>
          <pc:docMk/>
          <pc:sldMk cId="278719144" sldId="6059"/>
        </pc:sldMkLst>
        <pc:spChg chg="mod ord">
          <ac:chgData name="松浦英宗" userId="9b03fd3a-662f-49ff-9af1-1b93cf7aab22" providerId="ADAL" clId="{56E9DFAE-DDAD-4FCA-8AED-56B2D15DB479}" dt="2026-02-13T10:40:38.613" v="20840" actId="166"/>
          <ac:spMkLst>
            <pc:docMk/>
            <pc:sldMk cId="278719144" sldId="6059"/>
            <ac:spMk id="2" creationId="{85C7D639-5FF3-5414-47DF-BEA76F7BBD6E}"/>
          </ac:spMkLst>
        </pc:spChg>
        <pc:spChg chg="add mod">
          <ac:chgData name="松浦英宗" userId="9b03fd3a-662f-49ff-9af1-1b93cf7aab22" providerId="ADAL" clId="{56E9DFAE-DDAD-4FCA-8AED-56B2D15DB479}" dt="2026-02-13T10:40:29.300" v="20838"/>
          <ac:spMkLst>
            <pc:docMk/>
            <pc:sldMk cId="278719144" sldId="6059"/>
            <ac:spMk id="3" creationId="{700DB274-1446-16C2-28F9-7E67732A6273}"/>
          </ac:spMkLst>
        </pc:spChg>
        <pc:spChg chg="add mod">
          <ac:chgData name="松浦英宗" userId="9b03fd3a-662f-49ff-9af1-1b93cf7aab22" providerId="ADAL" clId="{56E9DFAE-DDAD-4FCA-8AED-56B2D15DB479}" dt="2026-02-13T10:40:29.300" v="20838"/>
          <ac:spMkLst>
            <pc:docMk/>
            <pc:sldMk cId="278719144" sldId="6059"/>
            <ac:spMk id="4" creationId="{0AEFA4EE-3FC5-981A-56AE-98A2982739F6}"/>
          </ac:spMkLst>
        </pc:spChg>
        <pc:spChg chg="add mod">
          <ac:chgData name="松浦英宗" userId="9b03fd3a-662f-49ff-9af1-1b93cf7aab22" providerId="ADAL" clId="{56E9DFAE-DDAD-4FCA-8AED-56B2D15DB479}" dt="2026-02-13T10:40:35.201" v="20839"/>
          <ac:spMkLst>
            <pc:docMk/>
            <pc:sldMk cId="278719144" sldId="6059"/>
            <ac:spMk id="5" creationId="{E9F95150-AF2A-432D-1BE2-029D30B049D0}"/>
          </ac:spMkLst>
        </pc:spChg>
        <pc:spChg chg="add mod">
          <ac:chgData name="松浦英宗" userId="9b03fd3a-662f-49ff-9af1-1b93cf7aab22" providerId="ADAL" clId="{56E9DFAE-DDAD-4FCA-8AED-56B2D15DB479}" dt="2026-02-13T10:40:35.201" v="20839"/>
          <ac:spMkLst>
            <pc:docMk/>
            <pc:sldMk cId="278719144" sldId="6059"/>
            <ac:spMk id="6" creationId="{0190935A-6F7D-0828-7335-5CA4D9AF38E9}"/>
          </ac:spMkLst>
        </pc:spChg>
        <pc:spChg chg="add mod">
          <ac:chgData name="松浦英宗" userId="9b03fd3a-662f-49ff-9af1-1b93cf7aab22" providerId="ADAL" clId="{56E9DFAE-DDAD-4FCA-8AED-56B2D15DB479}" dt="2026-02-13T12:41:37.231" v="22220" actId="20577"/>
          <ac:spMkLst>
            <pc:docMk/>
            <pc:sldMk cId="278719144" sldId="6059"/>
            <ac:spMk id="7" creationId="{76C6C76B-FA01-1F49-5311-9C6F0183DFB5}"/>
          </ac:spMkLst>
        </pc:spChg>
        <pc:spChg chg="add mod">
          <ac:chgData name="松浦英宗" userId="9b03fd3a-662f-49ff-9af1-1b93cf7aab22" providerId="ADAL" clId="{56E9DFAE-DDAD-4FCA-8AED-56B2D15DB479}" dt="2026-02-13T12:33:35.851" v="21678" actId="20577"/>
          <ac:spMkLst>
            <pc:docMk/>
            <pc:sldMk cId="278719144" sldId="6059"/>
            <ac:spMk id="8" creationId="{E1576B28-7A2C-19BE-70FD-6DB03B5D47C0}"/>
          </ac:spMkLst>
        </pc:spChg>
        <pc:spChg chg="add mod">
          <ac:chgData name="松浦英宗" userId="9b03fd3a-662f-49ff-9af1-1b93cf7aab22" providerId="ADAL" clId="{56E9DFAE-DDAD-4FCA-8AED-56B2D15DB479}" dt="2026-02-13T10:42:45.013" v="20891" actId="164"/>
          <ac:spMkLst>
            <pc:docMk/>
            <pc:sldMk cId="278719144" sldId="6059"/>
            <ac:spMk id="9" creationId="{06F1696C-F5E1-B462-EEC6-C051AA489DF5}"/>
          </ac:spMkLst>
        </pc:spChg>
        <pc:spChg chg="mod">
          <ac:chgData name="松浦英宗" userId="9b03fd3a-662f-49ff-9af1-1b93cf7aab22" providerId="ADAL" clId="{56E9DFAE-DDAD-4FCA-8AED-56B2D15DB479}" dt="2026-02-13T12:33:42.888" v="21680" actId="20577"/>
          <ac:spMkLst>
            <pc:docMk/>
            <pc:sldMk cId="278719144" sldId="6059"/>
            <ac:spMk id="12" creationId="{5A8DAC50-72D1-C71E-211F-9CE0AE116877}"/>
          </ac:spMkLst>
        </pc:spChg>
        <pc:spChg chg="mod">
          <ac:chgData name="松浦英宗" userId="9b03fd3a-662f-49ff-9af1-1b93cf7aab22" providerId="ADAL" clId="{56E9DFAE-DDAD-4FCA-8AED-56B2D15DB479}" dt="2026-02-13T10:43:59.548" v="20987" actId="20577"/>
          <ac:spMkLst>
            <pc:docMk/>
            <pc:sldMk cId="278719144" sldId="6059"/>
            <ac:spMk id="13" creationId="{1B763B20-1B10-3126-B922-EB2D7B8DF220}"/>
          </ac:spMkLst>
        </pc:spChg>
        <pc:spChg chg="mod">
          <ac:chgData name="松浦英宗" userId="9b03fd3a-662f-49ff-9af1-1b93cf7aab22" providerId="ADAL" clId="{56E9DFAE-DDAD-4FCA-8AED-56B2D15DB479}" dt="2026-02-13T12:33:58.636" v="21686" actId="20577"/>
          <ac:spMkLst>
            <pc:docMk/>
            <pc:sldMk cId="278719144" sldId="6059"/>
            <ac:spMk id="15" creationId="{E34D33B2-28A4-FCA5-CE80-58C66CC95BC1}"/>
          </ac:spMkLst>
        </pc:spChg>
        <pc:spChg chg="mod">
          <ac:chgData name="松浦英宗" userId="9b03fd3a-662f-49ff-9af1-1b93cf7aab22" providerId="ADAL" clId="{56E9DFAE-DDAD-4FCA-8AED-56B2D15DB479}" dt="2026-02-13T10:44:18.306" v="21017" actId="20577"/>
          <ac:spMkLst>
            <pc:docMk/>
            <pc:sldMk cId="278719144" sldId="6059"/>
            <ac:spMk id="16" creationId="{35EF2279-B1EF-39FE-91FC-BDC61D88C0E9}"/>
          </ac:spMkLst>
        </pc:spChg>
        <pc:spChg chg="mod">
          <ac:chgData name="松浦英宗" userId="9b03fd3a-662f-49ff-9af1-1b93cf7aab22" providerId="ADAL" clId="{56E9DFAE-DDAD-4FCA-8AED-56B2D15DB479}" dt="2026-02-13T12:35:20.557" v="21699" actId="20577"/>
          <ac:spMkLst>
            <pc:docMk/>
            <pc:sldMk cId="278719144" sldId="6059"/>
            <ac:spMk id="45" creationId="{88B30030-D821-88B6-8C4B-0F2783053EE7}"/>
          </ac:spMkLst>
        </pc:spChg>
        <pc:spChg chg="mod">
          <ac:chgData name="松浦英宗" userId="9b03fd3a-662f-49ff-9af1-1b93cf7aab22" providerId="ADAL" clId="{56E9DFAE-DDAD-4FCA-8AED-56B2D15DB479}" dt="2026-02-13T12:27:28.266" v="21563"/>
          <ac:spMkLst>
            <pc:docMk/>
            <pc:sldMk cId="278719144" sldId="6059"/>
            <ac:spMk id="46" creationId="{1814194A-5234-1A19-753D-B0496B5DE391}"/>
          </ac:spMkLst>
        </pc:spChg>
        <pc:grpChg chg="add mod">
          <ac:chgData name="松浦英宗" userId="9b03fd3a-662f-49ff-9af1-1b93cf7aab22" providerId="ADAL" clId="{56E9DFAE-DDAD-4FCA-8AED-56B2D15DB479}" dt="2026-02-13T12:30:28.476" v="21594" actId="164"/>
          <ac:grpSpMkLst>
            <pc:docMk/>
            <pc:sldMk cId="278719144" sldId="6059"/>
            <ac:grpSpMk id="10" creationId="{C77F9A2C-041C-31A9-F67D-192952CBD342}"/>
          </ac:grpSpMkLst>
        </pc:grpChg>
        <pc:grpChg chg="add mod">
          <ac:chgData name="松浦英宗" userId="9b03fd3a-662f-49ff-9af1-1b93cf7aab22" providerId="ADAL" clId="{56E9DFAE-DDAD-4FCA-8AED-56B2D15DB479}" dt="2026-02-13T12:30:28.476" v="21594" actId="164"/>
          <ac:grpSpMkLst>
            <pc:docMk/>
            <pc:sldMk cId="278719144" sldId="6059"/>
            <ac:grpSpMk id="11" creationId="{5E10B2A9-A2B0-5B6C-D06B-6F0482F5EBD2}"/>
          </ac:grpSpMkLst>
        </pc:grpChg>
        <pc:grpChg chg="add mod">
          <ac:chgData name="松浦英宗" userId="9b03fd3a-662f-49ff-9af1-1b93cf7aab22" providerId="ADAL" clId="{56E9DFAE-DDAD-4FCA-8AED-56B2D15DB479}" dt="2026-02-13T12:30:28.476" v="21594" actId="164"/>
          <ac:grpSpMkLst>
            <pc:docMk/>
            <pc:sldMk cId="278719144" sldId="6059"/>
            <ac:grpSpMk id="14" creationId="{E973A248-0694-DD74-3A54-B6FE8EBCD608}"/>
          </ac:grpSpMkLst>
        </pc:grpChg>
        <pc:grpChg chg="add mod">
          <ac:chgData name="松浦英宗" userId="9b03fd3a-662f-49ff-9af1-1b93cf7aab22" providerId="ADAL" clId="{56E9DFAE-DDAD-4FCA-8AED-56B2D15DB479}" dt="2026-02-13T12:27:28.266" v="21563"/>
          <ac:grpSpMkLst>
            <pc:docMk/>
            <pc:sldMk cId="278719144" sldId="6059"/>
            <ac:grpSpMk id="44" creationId="{C18C806C-7B93-34FD-F559-C5B8FF20DA07}"/>
          </ac:grpSpMkLst>
        </pc:grpChg>
        <pc:grpChg chg="add mod">
          <ac:chgData name="松浦英宗" userId="9b03fd3a-662f-49ff-9af1-1b93cf7aab22" providerId="ADAL" clId="{56E9DFAE-DDAD-4FCA-8AED-56B2D15DB479}" dt="2026-02-13T12:30:28.476" v="21594" actId="164"/>
          <ac:grpSpMkLst>
            <pc:docMk/>
            <pc:sldMk cId="278719144" sldId="6059"/>
            <ac:grpSpMk id="47" creationId="{F886F1BE-ABBC-5CD2-77A2-2D89225E1EC9}"/>
          </ac:grpSpMkLst>
        </pc:grpChg>
        <pc:cxnChg chg="add del">
          <ac:chgData name="松浦英宗" userId="9b03fd3a-662f-49ff-9af1-1b93cf7aab22" providerId="ADAL" clId="{56E9DFAE-DDAD-4FCA-8AED-56B2D15DB479}" dt="2026-02-13T10:44:38.845" v="21020" actId="478"/>
          <ac:cxnSpMkLst>
            <pc:docMk/>
            <pc:sldMk cId="278719144" sldId="6059"/>
            <ac:cxnSpMk id="17" creationId="{0C2E9D1F-D7CD-7819-1046-E201ADB12A6E}"/>
          </ac:cxnSpMkLst>
        </pc:cxnChg>
        <pc:cxnChg chg="add mod">
          <ac:chgData name="松浦英宗" userId="9b03fd3a-662f-49ff-9af1-1b93cf7aab22" providerId="ADAL" clId="{56E9DFAE-DDAD-4FCA-8AED-56B2D15DB479}" dt="2026-02-13T12:30:28.476" v="21594" actId="164"/>
          <ac:cxnSpMkLst>
            <pc:docMk/>
            <pc:sldMk cId="278719144" sldId="6059"/>
            <ac:cxnSpMk id="18" creationId="{A82AE55F-20E4-E07D-0F06-2579227604BC}"/>
          </ac:cxnSpMkLst>
        </pc:cxnChg>
        <pc:cxnChg chg="add del mod">
          <ac:chgData name="松浦英宗" userId="9b03fd3a-662f-49ff-9af1-1b93cf7aab22" providerId="ADAL" clId="{56E9DFAE-DDAD-4FCA-8AED-56B2D15DB479}" dt="2026-02-13T10:44:53.245" v="21026" actId="478"/>
          <ac:cxnSpMkLst>
            <pc:docMk/>
            <pc:sldMk cId="278719144" sldId="6059"/>
            <ac:cxnSpMk id="21" creationId="{84DAB7A1-C3B2-363E-A6A4-4E89D0D3BF01}"/>
          </ac:cxnSpMkLst>
        </pc:cxnChg>
        <pc:cxnChg chg="add del mod">
          <ac:chgData name="松浦英宗" userId="9b03fd3a-662f-49ff-9af1-1b93cf7aab22" providerId="ADAL" clId="{56E9DFAE-DDAD-4FCA-8AED-56B2D15DB479}" dt="2026-02-13T10:45:14.082" v="21032" actId="478"/>
          <ac:cxnSpMkLst>
            <pc:docMk/>
            <pc:sldMk cId="278719144" sldId="6059"/>
            <ac:cxnSpMk id="23" creationId="{2A224F6C-13B8-472C-F140-053472F4F8B3}"/>
          </ac:cxnSpMkLst>
        </pc:cxnChg>
        <pc:cxnChg chg="add del mod">
          <ac:chgData name="松浦英宗" userId="9b03fd3a-662f-49ff-9af1-1b93cf7aab22" providerId="ADAL" clId="{56E9DFAE-DDAD-4FCA-8AED-56B2D15DB479}" dt="2026-02-13T12:03:42.581" v="21119" actId="478"/>
          <ac:cxnSpMkLst>
            <pc:docMk/>
            <pc:sldMk cId="278719144" sldId="6059"/>
            <ac:cxnSpMk id="27" creationId="{00CF4226-1C5E-B25F-E048-C7779BDB95D0}"/>
          </ac:cxnSpMkLst>
        </pc:cxnChg>
        <pc:cxnChg chg="add del mod">
          <ac:chgData name="松浦英宗" userId="9b03fd3a-662f-49ff-9af1-1b93cf7aab22" providerId="ADAL" clId="{56E9DFAE-DDAD-4FCA-8AED-56B2D15DB479}" dt="2026-02-13T12:03:40.358" v="21118" actId="478"/>
          <ac:cxnSpMkLst>
            <pc:docMk/>
            <pc:sldMk cId="278719144" sldId="6059"/>
            <ac:cxnSpMk id="31" creationId="{25CDB07F-F56D-CDCC-42AA-F0637063DDD4}"/>
          </ac:cxnSpMkLst>
        </pc:cxnChg>
        <pc:cxnChg chg="add mod">
          <ac:chgData name="松浦英宗" userId="9b03fd3a-662f-49ff-9af1-1b93cf7aab22" providerId="ADAL" clId="{56E9DFAE-DDAD-4FCA-8AED-56B2D15DB479}" dt="2026-02-13T12:30:28.476" v="21594" actId="164"/>
          <ac:cxnSpMkLst>
            <pc:docMk/>
            <pc:sldMk cId="278719144" sldId="6059"/>
            <ac:cxnSpMk id="34" creationId="{5F9354C2-FD47-5F44-567E-F32BF400B9CE}"/>
          </ac:cxnSpMkLst>
        </pc:cxnChg>
      </pc:sldChg>
      <pc:sldChg chg="addSp delSp modSp add del mod">
        <pc:chgData name="松浦英宗" userId="9b03fd3a-662f-49ff-9af1-1b93cf7aab22" providerId="ADAL" clId="{56E9DFAE-DDAD-4FCA-8AED-56B2D15DB479}" dt="2026-02-13T13:39:43.415" v="23232" actId="47"/>
        <pc:sldMkLst>
          <pc:docMk/>
          <pc:sldMk cId="3336578714" sldId="6060"/>
        </pc:sldMkLst>
        <pc:spChg chg="mod">
          <ac:chgData name="松浦英宗" userId="9b03fd3a-662f-49ff-9af1-1b93cf7aab22" providerId="ADAL" clId="{56E9DFAE-DDAD-4FCA-8AED-56B2D15DB479}" dt="2026-02-13T10:19:48.638" v="20352"/>
          <ac:spMkLst>
            <pc:docMk/>
            <pc:sldMk cId="3336578714" sldId="6060"/>
            <ac:spMk id="2" creationId="{7AC4F97C-1F08-DEA6-079B-1A7E3E8E91FC}"/>
          </ac:spMkLst>
        </pc:spChg>
        <pc:spChg chg="add mod">
          <ac:chgData name="松浦英宗" userId="9b03fd3a-662f-49ff-9af1-1b93cf7aab22" providerId="ADAL" clId="{56E9DFAE-DDAD-4FCA-8AED-56B2D15DB479}" dt="2026-02-13T12:55:09.406" v="22563"/>
          <ac:spMkLst>
            <pc:docMk/>
            <pc:sldMk cId="3336578714" sldId="6060"/>
            <ac:spMk id="3" creationId="{96D37B06-8F03-CCF5-4985-ED82C8D100C4}"/>
          </ac:spMkLst>
        </pc:spChg>
        <pc:spChg chg="add mod">
          <ac:chgData name="松浦英宗" userId="9b03fd3a-662f-49ff-9af1-1b93cf7aab22" providerId="ADAL" clId="{56E9DFAE-DDAD-4FCA-8AED-56B2D15DB479}" dt="2026-02-13T12:55:09.406" v="22563"/>
          <ac:spMkLst>
            <pc:docMk/>
            <pc:sldMk cId="3336578714" sldId="6060"/>
            <ac:spMk id="4" creationId="{5859B8A2-CCCA-2B5A-90EC-AC3B92B8E014}"/>
          </ac:spMkLst>
        </pc:spChg>
        <pc:spChg chg="add mod">
          <ac:chgData name="松浦英宗" userId="9b03fd3a-662f-49ff-9af1-1b93cf7aab22" providerId="ADAL" clId="{56E9DFAE-DDAD-4FCA-8AED-56B2D15DB479}" dt="2026-02-13T12:55:14.004" v="22564"/>
          <ac:spMkLst>
            <pc:docMk/>
            <pc:sldMk cId="3336578714" sldId="6060"/>
            <ac:spMk id="5" creationId="{F249A8A8-372A-F5E2-794B-FD01867B423C}"/>
          </ac:spMkLst>
        </pc:spChg>
        <pc:spChg chg="add mod">
          <ac:chgData name="松浦英宗" userId="9b03fd3a-662f-49ff-9af1-1b93cf7aab22" providerId="ADAL" clId="{56E9DFAE-DDAD-4FCA-8AED-56B2D15DB479}" dt="2026-02-13T12:55:14.004" v="22564"/>
          <ac:spMkLst>
            <pc:docMk/>
            <pc:sldMk cId="3336578714" sldId="6060"/>
            <ac:spMk id="6" creationId="{D7F17D7E-2C74-3059-4304-61E2FAAECD94}"/>
          </ac:spMkLst>
        </pc:spChg>
        <pc:spChg chg="add mod topLvl">
          <ac:chgData name="松浦英宗" userId="9b03fd3a-662f-49ff-9af1-1b93cf7aab22" providerId="ADAL" clId="{56E9DFAE-DDAD-4FCA-8AED-56B2D15DB479}" dt="2026-02-13T13:16:39.074" v="22956" actId="164"/>
          <ac:spMkLst>
            <pc:docMk/>
            <pc:sldMk cId="3336578714" sldId="6060"/>
            <ac:spMk id="7" creationId="{49E46B8A-363C-8C1E-1943-6EB277CA1902}"/>
          </ac:spMkLst>
        </pc:spChg>
        <pc:spChg chg="add del mod">
          <ac:chgData name="松浦英宗" userId="9b03fd3a-662f-49ff-9af1-1b93cf7aab22" providerId="ADAL" clId="{56E9DFAE-DDAD-4FCA-8AED-56B2D15DB479}" dt="2026-02-13T13:02:59.667" v="22766" actId="478"/>
          <ac:spMkLst>
            <pc:docMk/>
            <pc:sldMk cId="3336578714" sldId="6060"/>
            <ac:spMk id="8" creationId="{C70A5BF9-51EA-5565-39E0-3385B949E2CC}"/>
          </ac:spMkLst>
        </pc:spChg>
        <pc:spChg chg="add mod topLvl">
          <ac:chgData name="松浦英宗" userId="9b03fd3a-662f-49ff-9af1-1b93cf7aab22" providerId="ADAL" clId="{56E9DFAE-DDAD-4FCA-8AED-56B2D15DB479}" dt="2026-02-13T13:16:39.074" v="22956" actId="164"/>
          <ac:spMkLst>
            <pc:docMk/>
            <pc:sldMk cId="3336578714" sldId="6060"/>
            <ac:spMk id="9" creationId="{D9E85FC3-B023-CD84-EC9A-EA2CF8D777C8}"/>
          </ac:spMkLst>
        </pc:spChg>
        <pc:spChg chg="mod topLvl">
          <ac:chgData name="松浦英宗" userId="9b03fd3a-662f-49ff-9af1-1b93cf7aab22" providerId="ADAL" clId="{56E9DFAE-DDAD-4FCA-8AED-56B2D15DB479}" dt="2026-02-13T13:16:39.074" v="22956" actId="164"/>
          <ac:spMkLst>
            <pc:docMk/>
            <pc:sldMk cId="3336578714" sldId="6060"/>
            <ac:spMk id="12" creationId="{A05C534C-F7AF-AA37-1FC0-C2FEED638DC2}"/>
          </ac:spMkLst>
        </pc:spChg>
        <pc:spChg chg="del mod topLvl">
          <ac:chgData name="松浦英宗" userId="9b03fd3a-662f-49ff-9af1-1b93cf7aab22" providerId="ADAL" clId="{56E9DFAE-DDAD-4FCA-8AED-56B2D15DB479}" dt="2026-02-13T13:02:26.393" v="22748" actId="478"/>
          <ac:spMkLst>
            <pc:docMk/>
            <pc:sldMk cId="3336578714" sldId="6060"/>
            <ac:spMk id="13" creationId="{41B04620-0310-DEC3-D8A6-D1E77C93CCF1}"/>
          </ac:spMkLst>
        </pc:spChg>
        <pc:spChg chg="mod">
          <ac:chgData name="松浦英宗" userId="9b03fd3a-662f-49ff-9af1-1b93cf7aab22" providerId="ADAL" clId="{56E9DFAE-DDAD-4FCA-8AED-56B2D15DB479}" dt="2026-02-13T13:05:07.646" v="22809"/>
          <ac:spMkLst>
            <pc:docMk/>
            <pc:sldMk cId="3336578714" sldId="6060"/>
            <ac:spMk id="18" creationId="{6004ACEF-CE6B-A25C-1926-945C04FEBF2F}"/>
          </ac:spMkLst>
        </pc:spChg>
        <pc:spChg chg="mod">
          <ac:chgData name="松浦英宗" userId="9b03fd3a-662f-49ff-9af1-1b93cf7aab22" providerId="ADAL" clId="{56E9DFAE-DDAD-4FCA-8AED-56B2D15DB479}" dt="2026-02-13T13:05:07.646" v="22809"/>
          <ac:spMkLst>
            <pc:docMk/>
            <pc:sldMk cId="3336578714" sldId="6060"/>
            <ac:spMk id="19" creationId="{6F7A02C6-B32D-5CA7-034B-908D0F09F299}"/>
          </ac:spMkLst>
        </pc:spChg>
        <pc:grpChg chg="add del mod topLvl">
          <ac:chgData name="松浦英宗" userId="9b03fd3a-662f-49ff-9af1-1b93cf7aab22" providerId="ADAL" clId="{56E9DFAE-DDAD-4FCA-8AED-56B2D15DB479}" dt="2026-02-13T13:16:24.360" v="22940" actId="165"/>
          <ac:grpSpMkLst>
            <pc:docMk/>
            <pc:sldMk cId="3336578714" sldId="6060"/>
            <ac:grpSpMk id="10" creationId="{CC649834-F757-141C-E254-14F9E933C17D}"/>
          </ac:grpSpMkLst>
        </pc:grpChg>
        <pc:grpChg chg="add del mod">
          <ac:chgData name="松浦英宗" userId="9b03fd3a-662f-49ff-9af1-1b93cf7aab22" providerId="ADAL" clId="{56E9DFAE-DDAD-4FCA-8AED-56B2D15DB479}" dt="2026-02-13T13:02:26.393" v="22748" actId="478"/>
          <ac:grpSpMkLst>
            <pc:docMk/>
            <pc:sldMk cId="3336578714" sldId="6060"/>
            <ac:grpSpMk id="11" creationId="{480F9592-C432-7837-8BAE-13EF264530AD}"/>
          </ac:grpSpMkLst>
        </pc:grpChg>
        <pc:grpChg chg="add del mod ord">
          <ac:chgData name="松浦英宗" userId="9b03fd3a-662f-49ff-9af1-1b93cf7aab22" providerId="ADAL" clId="{56E9DFAE-DDAD-4FCA-8AED-56B2D15DB479}" dt="2026-02-13T13:16:06.573" v="22937" actId="165"/>
          <ac:grpSpMkLst>
            <pc:docMk/>
            <pc:sldMk cId="3336578714" sldId="6060"/>
            <ac:grpSpMk id="14" creationId="{82C22D4C-ECD4-3F96-7D41-688F84C66252}"/>
          </ac:grpSpMkLst>
        </pc:grpChg>
        <pc:grpChg chg="add mod">
          <ac:chgData name="松浦英宗" userId="9b03fd3a-662f-49ff-9af1-1b93cf7aab22" providerId="ADAL" clId="{56E9DFAE-DDAD-4FCA-8AED-56B2D15DB479}" dt="2026-02-13T13:05:07.646" v="22809"/>
          <ac:grpSpMkLst>
            <pc:docMk/>
            <pc:sldMk cId="3336578714" sldId="6060"/>
            <ac:grpSpMk id="17" creationId="{8A70619A-C5DB-579D-0198-615E0ACF8A70}"/>
          </ac:grpSpMkLst>
        </pc:grpChg>
        <pc:grpChg chg="add mod">
          <ac:chgData name="松浦英宗" userId="9b03fd3a-662f-49ff-9af1-1b93cf7aab22" providerId="ADAL" clId="{56E9DFAE-DDAD-4FCA-8AED-56B2D15DB479}" dt="2026-02-13T13:16:40.083" v="22957" actId="12788"/>
          <ac:grpSpMkLst>
            <pc:docMk/>
            <pc:sldMk cId="3336578714" sldId="6060"/>
            <ac:grpSpMk id="20" creationId="{3030C625-8AFF-7EE3-BFAE-1447C41CD05C}"/>
          </ac:grpSpMkLst>
        </pc:grpChg>
        <pc:picChg chg="add del">
          <ac:chgData name="松浦英宗" userId="9b03fd3a-662f-49ff-9af1-1b93cf7aab22" providerId="ADAL" clId="{56E9DFAE-DDAD-4FCA-8AED-56B2D15DB479}" dt="2026-02-13T13:03:03.104" v="22768" actId="22"/>
          <ac:picMkLst>
            <pc:docMk/>
            <pc:sldMk cId="3336578714" sldId="6060"/>
            <ac:picMk id="16" creationId="{F282F155-6E1F-8711-EAFC-2E95A4C50014}"/>
          </ac:picMkLst>
        </pc:picChg>
      </pc:sldChg>
      <pc:sldChg chg="addSp modSp add del mod ord">
        <pc:chgData name="松浦英宗" userId="9b03fd3a-662f-49ff-9af1-1b93cf7aab22" providerId="ADAL" clId="{56E9DFAE-DDAD-4FCA-8AED-56B2D15DB479}" dt="2026-02-13T13:39:43.415" v="23232" actId="47"/>
        <pc:sldMkLst>
          <pc:docMk/>
          <pc:sldMk cId="2260320108" sldId="6061"/>
        </pc:sldMkLst>
        <pc:spChg chg="mod">
          <ac:chgData name="松浦英宗" userId="9b03fd3a-662f-49ff-9af1-1b93cf7aab22" providerId="ADAL" clId="{56E9DFAE-DDAD-4FCA-8AED-56B2D15DB479}" dt="2026-02-13T10:20:23.745" v="20395" actId="20577"/>
          <ac:spMkLst>
            <pc:docMk/>
            <pc:sldMk cId="2260320108" sldId="6061"/>
            <ac:spMk id="2" creationId="{DB54966C-D682-0FAB-F648-3444C55BBDAB}"/>
          </ac:spMkLst>
        </pc:spChg>
        <pc:spChg chg="add mod ord">
          <ac:chgData name="松浦英宗" userId="9b03fd3a-662f-49ff-9af1-1b93cf7aab22" providerId="ADAL" clId="{56E9DFAE-DDAD-4FCA-8AED-56B2D15DB479}" dt="2026-02-13T10:40:42.044" v="20842" actId="167"/>
          <ac:spMkLst>
            <pc:docMk/>
            <pc:sldMk cId="2260320108" sldId="6061"/>
            <ac:spMk id="3" creationId="{AA12A3D0-FC75-8565-04CE-7D3BFB071A52}"/>
          </ac:spMkLst>
        </pc:spChg>
        <pc:spChg chg="add mod ord">
          <ac:chgData name="松浦英宗" userId="9b03fd3a-662f-49ff-9af1-1b93cf7aab22" providerId="ADAL" clId="{56E9DFAE-DDAD-4FCA-8AED-56B2D15DB479}" dt="2026-02-13T10:40:42.044" v="20842" actId="167"/>
          <ac:spMkLst>
            <pc:docMk/>
            <pc:sldMk cId="2260320108" sldId="6061"/>
            <ac:spMk id="4" creationId="{BF3C32AD-C118-8319-1A87-A27A0FA61689}"/>
          </ac:spMkLst>
        </pc:spChg>
        <pc:spChg chg="add mod ord">
          <ac:chgData name="松浦英宗" userId="9b03fd3a-662f-49ff-9af1-1b93cf7aab22" providerId="ADAL" clId="{56E9DFAE-DDAD-4FCA-8AED-56B2D15DB479}" dt="2026-02-13T12:37:58.880" v="21935" actId="20577"/>
          <ac:spMkLst>
            <pc:docMk/>
            <pc:sldMk cId="2260320108" sldId="6061"/>
            <ac:spMk id="5" creationId="{7671636A-FD48-6F5C-31BF-3B878EA22EEB}"/>
          </ac:spMkLst>
        </pc:spChg>
        <pc:spChg chg="mod">
          <ac:chgData name="松浦英宗" userId="9b03fd3a-662f-49ff-9af1-1b93cf7aab22" providerId="ADAL" clId="{56E9DFAE-DDAD-4FCA-8AED-56B2D15DB479}" dt="2026-02-13T12:38:45.451" v="21944" actId="20577"/>
          <ac:spMkLst>
            <pc:docMk/>
            <pc:sldMk cId="2260320108" sldId="6061"/>
            <ac:spMk id="7" creationId="{F943F7CF-0F50-CF74-FC01-38A6C03DF2D1}"/>
          </ac:spMkLst>
        </pc:spChg>
        <pc:spChg chg="mod">
          <ac:chgData name="松浦英宗" userId="9b03fd3a-662f-49ff-9af1-1b93cf7aab22" providerId="ADAL" clId="{56E9DFAE-DDAD-4FCA-8AED-56B2D15DB479}" dt="2026-02-13T10:47:05.642" v="21065" actId="20577"/>
          <ac:spMkLst>
            <pc:docMk/>
            <pc:sldMk cId="2260320108" sldId="6061"/>
            <ac:spMk id="8" creationId="{064863A2-CEBB-FC88-0CDE-B5DFAD9CAA8F}"/>
          </ac:spMkLst>
        </pc:spChg>
        <pc:spChg chg="mod">
          <ac:chgData name="松浦英宗" userId="9b03fd3a-662f-49ff-9af1-1b93cf7aab22" providerId="ADAL" clId="{56E9DFAE-DDAD-4FCA-8AED-56B2D15DB479}" dt="2026-02-13T12:38:53.510" v="21947" actId="20577"/>
          <ac:spMkLst>
            <pc:docMk/>
            <pc:sldMk cId="2260320108" sldId="6061"/>
            <ac:spMk id="10" creationId="{A8D1AECB-F39E-1A6C-BA14-E088428D4DC7}"/>
          </ac:spMkLst>
        </pc:spChg>
        <pc:spChg chg="mod">
          <ac:chgData name="松浦英宗" userId="9b03fd3a-662f-49ff-9af1-1b93cf7aab22" providerId="ADAL" clId="{56E9DFAE-DDAD-4FCA-8AED-56B2D15DB479}" dt="2026-02-13T10:47:21.902" v="21082" actId="20577"/>
          <ac:spMkLst>
            <pc:docMk/>
            <pc:sldMk cId="2260320108" sldId="6061"/>
            <ac:spMk id="11" creationId="{8F2AD3CC-4610-E6FD-303E-CE4316DA1A2A}"/>
          </ac:spMkLst>
        </pc:spChg>
        <pc:spChg chg="mod">
          <ac:chgData name="松浦英宗" userId="9b03fd3a-662f-49ff-9af1-1b93cf7aab22" providerId="ADAL" clId="{56E9DFAE-DDAD-4FCA-8AED-56B2D15DB479}" dt="2026-02-13T12:39:02.399" v="21950" actId="20577"/>
          <ac:spMkLst>
            <pc:docMk/>
            <pc:sldMk cId="2260320108" sldId="6061"/>
            <ac:spMk id="13" creationId="{9B1D5FFA-34E9-5996-B519-EFA9EF352764}"/>
          </ac:spMkLst>
        </pc:spChg>
        <pc:spChg chg="mod">
          <ac:chgData name="松浦英宗" userId="9b03fd3a-662f-49ff-9af1-1b93cf7aab22" providerId="ADAL" clId="{56E9DFAE-DDAD-4FCA-8AED-56B2D15DB479}" dt="2026-02-13T10:48:46.240" v="21100" actId="20577"/>
          <ac:spMkLst>
            <pc:docMk/>
            <pc:sldMk cId="2260320108" sldId="6061"/>
            <ac:spMk id="14" creationId="{647C0B2E-1C38-4697-FB28-435F78B95805}"/>
          </ac:spMkLst>
        </pc:spChg>
        <pc:spChg chg="mod">
          <ac:chgData name="松浦英宗" userId="9b03fd3a-662f-49ff-9af1-1b93cf7aab22" providerId="ADAL" clId="{56E9DFAE-DDAD-4FCA-8AED-56B2D15DB479}" dt="2026-02-13T12:29:36.202" v="21582"/>
          <ac:spMkLst>
            <pc:docMk/>
            <pc:sldMk cId="2260320108" sldId="6061"/>
            <ac:spMk id="22" creationId="{9F1395E8-ACAC-4748-FE65-D141CFDA6DA9}"/>
          </ac:spMkLst>
        </pc:spChg>
        <pc:spChg chg="mod">
          <ac:chgData name="松浦英宗" userId="9b03fd3a-662f-49ff-9af1-1b93cf7aab22" providerId="ADAL" clId="{56E9DFAE-DDAD-4FCA-8AED-56B2D15DB479}" dt="2026-02-13T12:27:29.255" v="21564"/>
          <ac:spMkLst>
            <pc:docMk/>
            <pc:sldMk cId="2260320108" sldId="6061"/>
            <ac:spMk id="23" creationId="{9993D644-55AA-EF9C-A4C7-9153F6F416E7}"/>
          </ac:spMkLst>
        </pc:spChg>
        <pc:grpChg chg="add mod">
          <ac:chgData name="松浦英宗" userId="9b03fd3a-662f-49ff-9af1-1b93cf7aab22" providerId="ADAL" clId="{56E9DFAE-DDAD-4FCA-8AED-56B2D15DB479}" dt="2026-02-13T12:30:36.734" v="21596" actId="164"/>
          <ac:grpSpMkLst>
            <pc:docMk/>
            <pc:sldMk cId="2260320108" sldId="6061"/>
            <ac:grpSpMk id="6" creationId="{FA66FA4E-C926-12A0-08BE-A40217C38937}"/>
          </ac:grpSpMkLst>
        </pc:grpChg>
        <pc:grpChg chg="add mod">
          <ac:chgData name="松浦英宗" userId="9b03fd3a-662f-49ff-9af1-1b93cf7aab22" providerId="ADAL" clId="{56E9DFAE-DDAD-4FCA-8AED-56B2D15DB479}" dt="2026-02-13T12:30:36.734" v="21596" actId="164"/>
          <ac:grpSpMkLst>
            <pc:docMk/>
            <pc:sldMk cId="2260320108" sldId="6061"/>
            <ac:grpSpMk id="9" creationId="{5DD68623-F9DC-FB57-F26D-51FA75D45A6B}"/>
          </ac:grpSpMkLst>
        </pc:grpChg>
        <pc:grpChg chg="add mod">
          <ac:chgData name="松浦英宗" userId="9b03fd3a-662f-49ff-9af1-1b93cf7aab22" providerId="ADAL" clId="{56E9DFAE-DDAD-4FCA-8AED-56B2D15DB479}" dt="2026-02-13T12:30:36.734" v="21596" actId="164"/>
          <ac:grpSpMkLst>
            <pc:docMk/>
            <pc:sldMk cId="2260320108" sldId="6061"/>
            <ac:grpSpMk id="12" creationId="{2FF26C97-FC5A-4EFF-19CA-A6D3458AB404}"/>
          </ac:grpSpMkLst>
        </pc:grpChg>
        <pc:grpChg chg="add mod">
          <ac:chgData name="松浦英宗" userId="9b03fd3a-662f-49ff-9af1-1b93cf7aab22" providerId="ADAL" clId="{56E9DFAE-DDAD-4FCA-8AED-56B2D15DB479}" dt="2026-02-13T12:27:29.255" v="21564"/>
          <ac:grpSpMkLst>
            <pc:docMk/>
            <pc:sldMk cId="2260320108" sldId="6061"/>
            <ac:grpSpMk id="21" creationId="{0D7FA4BA-1172-2D83-E057-7ACF55457C82}"/>
          </ac:grpSpMkLst>
        </pc:grpChg>
        <pc:grpChg chg="add mod">
          <ac:chgData name="松浦英宗" userId="9b03fd3a-662f-49ff-9af1-1b93cf7aab22" providerId="ADAL" clId="{56E9DFAE-DDAD-4FCA-8AED-56B2D15DB479}" dt="2026-02-13T12:30:36.734" v="21596" actId="164"/>
          <ac:grpSpMkLst>
            <pc:docMk/>
            <pc:sldMk cId="2260320108" sldId="6061"/>
            <ac:grpSpMk id="24" creationId="{5C16EB9E-0DF7-E6E4-8261-EDF02E63E59B}"/>
          </ac:grpSpMkLst>
        </pc:grpChg>
        <pc:cxnChg chg="add mod">
          <ac:chgData name="松浦英宗" userId="9b03fd3a-662f-49ff-9af1-1b93cf7aab22" providerId="ADAL" clId="{56E9DFAE-DDAD-4FCA-8AED-56B2D15DB479}" dt="2026-02-13T12:30:36.734" v="21596" actId="164"/>
          <ac:cxnSpMkLst>
            <pc:docMk/>
            <pc:sldMk cId="2260320108" sldId="6061"/>
            <ac:cxnSpMk id="15" creationId="{AA2833CD-5268-7BCB-80A2-22CC8E048CD2}"/>
          </ac:cxnSpMkLst>
        </pc:cxnChg>
        <pc:cxnChg chg="add mod">
          <ac:chgData name="松浦英宗" userId="9b03fd3a-662f-49ff-9af1-1b93cf7aab22" providerId="ADAL" clId="{56E9DFAE-DDAD-4FCA-8AED-56B2D15DB479}" dt="2026-02-13T12:30:36.734" v="21596" actId="164"/>
          <ac:cxnSpMkLst>
            <pc:docMk/>
            <pc:sldMk cId="2260320108" sldId="6061"/>
            <ac:cxnSpMk id="18" creationId="{28E946B4-A307-429A-880B-D3D9620D7901}"/>
          </ac:cxnSpMkLst>
        </pc:cxnChg>
      </pc:sldChg>
      <pc:sldChg chg="addSp delSp modSp add del mod">
        <pc:chgData name="松浦英宗" userId="9b03fd3a-662f-49ff-9af1-1b93cf7aab22" providerId="ADAL" clId="{56E9DFAE-DDAD-4FCA-8AED-56B2D15DB479}" dt="2026-02-13T13:39:43.415" v="23232" actId="47"/>
        <pc:sldMkLst>
          <pc:docMk/>
          <pc:sldMk cId="1609885081" sldId="6062"/>
        </pc:sldMkLst>
        <pc:spChg chg="mod">
          <ac:chgData name="松浦英宗" userId="9b03fd3a-662f-49ff-9af1-1b93cf7aab22" providerId="ADAL" clId="{56E9DFAE-DDAD-4FCA-8AED-56B2D15DB479}" dt="2026-02-13T10:20:37.237" v="20396"/>
          <ac:spMkLst>
            <pc:docMk/>
            <pc:sldMk cId="1609885081" sldId="6062"/>
            <ac:spMk id="2" creationId="{37C8FEBB-3AFB-E329-8AC7-EA2D5165C6CF}"/>
          </ac:spMkLst>
        </pc:spChg>
        <pc:spChg chg="add mod">
          <ac:chgData name="松浦英宗" userId="9b03fd3a-662f-49ff-9af1-1b93cf7aab22" providerId="ADAL" clId="{56E9DFAE-DDAD-4FCA-8AED-56B2D15DB479}" dt="2026-02-13T12:55:16.989" v="22565"/>
          <ac:spMkLst>
            <pc:docMk/>
            <pc:sldMk cId="1609885081" sldId="6062"/>
            <ac:spMk id="3" creationId="{36FA0AAC-F1A8-2604-DCCD-6CE3EF187D23}"/>
          </ac:spMkLst>
        </pc:spChg>
        <pc:spChg chg="add mod">
          <ac:chgData name="松浦英宗" userId="9b03fd3a-662f-49ff-9af1-1b93cf7aab22" providerId="ADAL" clId="{56E9DFAE-DDAD-4FCA-8AED-56B2D15DB479}" dt="2026-02-13T12:55:16.989" v="22565"/>
          <ac:spMkLst>
            <pc:docMk/>
            <pc:sldMk cId="1609885081" sldId="6062"/>
            <ac:spMk id="4" creationId="{2356DB86-5D6F-4648-710B-53F89823366E}"/>
          </ac:spMkLst>
        </pc:spChg>
        <pc:spChg chg="mod">
          <ac:chgData name="松浦英宗" userId="9b03fd3a-662f-49ff-9af1-1b93cf7aab22" providerId="ADAL" clId="{56E9DFAE-DDAD-4FCA-8AED-56B2D15DB479}" dt="2026-02-13T13:05:11.446" v="22810"/>
          <ac:spMkLst>
            <pc:docMk/>
            <pc:sldMk cId="1609885081" sldId="6062"/>
            <ac:spMk id="6" creationId="{72705923-CE7F-C97E-09F3-490D15BA86C4}"/>
          </ac:spMkLst>
        </pc:spChg>
        <pc:spChg chg="mod">
          <ac:chgData name="松浦英宗" userId="9b03fd3a-662f-49ff-9af1-1b93cf7aab22" providerId="ADAL" clId="{56E9DFAE-DDAD-4FCA-8AED-56B2D15DB479}" dt="2026-02-13T13:05:11.446" v="22810"/>
          <ac:spMkLst>
            <pc:docMk/>
            <pc:sldMk cId="1609885081" sldId="6062"/>
            <ac:spMk id="7" creationId="{DCF98501-6B1D-A476-0E6E-638C5982FAE5}"/>
          </ac:spMkLst>
        </pc:spChg>
        <pc:spChg chg="add del mod">
          <ac:chgData name="松浦英宗" userId="9b03fd3a-662f-49ff-9af1-1b93cf7aab22" providerId="ADAL" clId="{56E9DFAE-DDAD-4FCA-8AED-56B2D15DB479}" dt="2026-02-13T13:07:02.800" v="22817" actId="478"/>
          <ac:spMkLst>
            <pc:docMk/>
            <pc:sldMk cId="1609885081" sldId="6062"/>
            <ac:spMk id="8" creationId="{311522BD-7883-7243-DA7D-0894683E4462}"/>
          </ac:spMkLst>
        </pc:spChg>
        <pc:spChg chg="mod">
          <ac:chgData name="松浦英宗" userId="9b03fd3a-662f-49ff-9af1-1b93cf7aab22" providerId="ADAL" clId="{56E9DFAE-DDAD-4FCA-8AED-56B2D15DB479}" dt="2026-02-13T13:08:06.544" v="22835" actId="207"/>
          <ac:spMkLst>
            <pc:docMk/>
            <pc:sldMk cId="1609885081" sldId="6062"/>
            <ac:spMk id="15" creationId="{05D1EEA1-0BE2-B97B-6E13-B59FBE1184F4}"/>
          </ac:spMkLst>
        </pc:spChg>
        <pc:spChg chg="mod">
          <ac:chgData name="松浦英宗" userId="9b03fd3a-662f-49ff-9af1-1b93cf7aab22" providerId="ADAL" clId="{56E9DFAE-DDAD-4FCA-8AED-56B2D15DB479}" dt="2026-02-13T13:08:06.544" v="22835" actId="207"/>
          <ac:spMkLst>
            <pc:docMk/>
            <pc:sldMk cId="1609885081" sldId="6062"/>
            <ac:spMk id="16" creationId="{9A7AE72D-50A6-43DA-6E1C-C2CF1F6B2FBF}"/>
          </ac:spMkLst>
        </pc:spChg>
        <pc:spChg chg="mod">
          <ac:chgData name="松浦英宗" userId="9b03fd3a-662f-49ff-9af1-1b93cf7aab22" providerId="ADAL" clId="{56E9DFAE-DDAD-4FCA-8AED-56B2D15DB479}" dt="2026-02-13T13:07:57.211" v="22833" actId="207"/>
          <ac:spMkLst>
            <pc:docMk/>
            <pc:sldMk cId="1609885081" sldId="6062"/>
            <ac:spMk id="17" creationId="{EF2642D8-BE71-8DA3-8F96-138601379A06}"/>
          </ac:spMkLst>
        </pc:spChg>
        <pc:spChg chg="mod">
          <ac:chgData name="松浦英宗" userId="9b03fd3a-662f-49ff-9af1-1b93cf7aab22" providerId="ADAL" clId="{56E9DFAE-DDAD-4FCA-8AED-56B2D15DB479}" dt="2026-02-13T13:08:06.544" v="22835" actId="207"/>
          <ac:spMkLst>
            <pc:docMk/>
            <pc:sldMk cId="1609885081" sldId="6062"/>
            <ac:spMk id="18" creationId="{F4A61433-726B-D6D0-AAD8-492CA4BD44C0}"/>
          </ac:spMkLst>
        </pc:spChg>
        <pc:spChg chg="mod">
          <ac:chgData name="松浦英宗" userId="9b03fd3a-662f-49ff-9af1-1b93cf7aab22" providerId="ADAL" clId="{56E9DFAE-DDAD-4FCA-8AED-56B2D15DB479}" dt="2026-02-13T13:07:52.015" v="22832" actId="207"/>
          <ac:spMkLst>
            <pc:docMk/>
            <pc:sldMk cId="1609885081" sldId="6062"/>
            <ac:spMk id="19" creationId="{34D962F3-7383-FF14-E6CF-F3452FDB800B}"/>
          </ac:spMkLst>
        </pc:spChg>
        <pc:spChg chg="mod">
          <ac:chgData name="松浦英宗" userId="9b03fd3a-662f-49ff-9af1-1b93cf7aab22" providerId="ADAL" clId="{56E9DFAE-DDAD-4FCA-8AED-56B2D15DB479}" dt="2026-02-13T13:08:06.544" v="22835" actId="207"/>
          <ac:spMkLst>
            <pc:docMk/>
            <pc:sldMk cId="1609885081" sldId="6062"/>
            <ac:spMk id="20" creationId="{FC6A7DDB-CB8D-562D-108C-4617ADE64843}"/>
          </ac:spMkLst>
        </pc:spChg>
        <pc:spChg chg="mod topLvl">
          <ac:chgData name="松浦英宗" userId="9b03fd3a-662f-49ff-9af1-1b93cf7aab22" providerId="ADAL" clId="{56E9DFAE-DDAD-4FCA-8AED-56B2D15DB479}" dt="2026-02-13T13:12:37.944" v="22928" actId="14861"/>
          <ac:spMkLst>
            <pc:docMk/>
            <pc:sldMk cId="1609885081" sldId="6062"/>
            <ac:spMk id="28" creationId="{8EF7C38A-C187-4769-D54D-FB1E82E8DCAA}"/>
          </ac:spMkLst>
        </pc:spChg>
        <pc:spChg chg="mod topLvl">
          <ac:chgData name="松浦英宗" userId="9b03fd3a-662f-49ff-9af1-1b93cf7aab22" providerId="ADAL" clId="{56E9DFAE-DDAD-4FCA-8AED-56B2D15DB479}" dt="2026-02-13T13:10:52.641" v="22869" actId="403"/>
          <ac:spMkLst>
            <pc:docMk/>
            <pc:sldMk cId="1609885081" sldId="6062"/>
            <ac:spMk id="29" creationId="{2DD2893E-891E-CCCC-4B81-E230DDF0A302}"/>
          </ac:spMkLst>
        </pc:spChg>
        <pc:spChg chg="mod topLvl">
          <ac:chgData name="松浦英宗" userId="9b03fd3a-662f-49ff-9af1-1b93cf7aab22" providerId="ADAL" clId="{56E9DFAE-DDAD-4FCA-8AED-56B2D15DB479}" dt="2026-02-13T13:12:37.944" v="22928" actId="14861"/>
          <ac:spMkLst>
            <pc:docMk/>
            <pc:sldMk cId="1609885081" sldId="6062"/>
            <ac:spMk id="30" creationId="{3E407764-6682-BAF6-9F4F-73BD98FF9B5E}"/>
          </ac:spMkLst>
        </pc:spChg>
        <pc:spChg chg="mod topLvl">
          <ac:chgData name="松浦英宗" userId="9b03fd3a-662f-49ff-9af1-1b93cf7aab22" providerId="ADAL" clId="{56E9DFAE-DDAD-4FCA-8AED-56B2D15DB479}" dt="2026-02-13T13:10:52.641" v="22869" actId="403"/>
          <ac:spMkLst>
            <pc:docMk/>
            <pc:sldMk cId="1609885081" sldId="6062"/>
            <ac:spMk id="31" creationId="{622B126F-EFD4-DFF6-846E-A95A3E4E783D}"/>
          </ac:spMkLst>
        </pc:spChg>
        <pc:spChg chg="mod topLvl">
          <ac:chgData name="松浦英宗" userId="9b03fd3a-662f-49ff-9af1-1b93cf7aab22" providerId="ADAL" clId="{56E9DFAE-DDAD-4FCA-8AED-56B2D15DB479}" dt="2026-02-13T13:12:37.944" v="22928" actId="14861"/>
          <ac:spMkLst>
            <pc:docMk/>
            <pc:sldMk cId="1609885081" sldId="6062"/>
            <ac:spMk id="32" creationId="{74BC2D3F-CDFE-816D-3467-1EC3800274B0}"/>
          </ac:spMkLst>
        </pc:spChg>
        <pc:spChg chg="mod topLvl">
          <ac:chgData name="松浦英宗" userId="9b03fd3a-662f-49ff-9af1-1b93cf7aab22" providerId="ADAL" clId="{56E9DFAE-DDAD-4FCA-8AED-56B2D15DB479}" dt="2026-02-13T13:10:52.641" v="22869" actId="403"/>
          <ac:spMkLst>
            <pc:docMk/>
            <pc:sldMk cId="1609885081" sldId="6062"/>
            <ac:spMk id="33" creationId="{50BAF60C-260F-2A13-E217-C9249B98F889}"/>
          </ac:spMkLst>
        </pc:spChg>
        <pc:spChg chg="add mod">
          <ac:chgData name="松浦英宗" userId="9b03fd3a-662f-49ff-9af1-1b93cf7aab22" providerId="ADAL" clId="{56E9DFAE-DDAD-4FCA-8AED-56B2D15DB479}" dt="2026-02-13T13:11:42.875" v="22922" actId="1076"/>
          <ac:spMkLst>
            <pc:docMk/>
            <pc:sldMk cId="1609885081" sldId="6062"/>
            <ac:spMk id="38" creationId="{7E831587-3D45-147B-364D-6CFA28C2DDA8}"/>
          </ac:spMkLst>
        </pc:spChg>
        <pc:spChg chg="add mod">
          <ac:chgData name="松浦英宗" userId="9b03fd3a-662f-49ff-9af1-1b93cf7aab22" providerId="ADAL" clId="{56E9DFAE-DDAD-4FCA-8AED-56B2D15DB479}" dt="2026-02-13T13:11:46.815" v="22923" actId="571"/>
          <ac:spMkLst>
            <pc:docMk/>
            <pc:sldMk cId="1609885081" sldId="6062"/>
            <ac:spMk id="39" creationId="{588ACAC1-336C-0381-7137-F5E9D90AA0A6}"/>
          </ac:spMkLst>
        </pc:spChg>
        <pc:spChg chg="add mod">
          <ac:chgData name="松浦英宗" userId="9b03fd3a-662f-49ff-9af1-1b93cf7aab22" providerId="ADAL" clId="{56E9DFAE-DDAD-4FCA-8AED-56B2D15DB479}" dt="2026-02-13T13:11:50.356" v="22924" actId="571"/>
          <ac:spMkLst>
            <pc:docMk/>
            <pc:sldMk cId="1609885081" sldId="6062"/>
            <ac:spMk id="40" creationId="{CE91F617-462F-176A-D912-3A92E8D8E5B2}"/>
          </ac:spMkLst>
        </pc:spChg>
        <pc:grpChg chg="add mod">
          <ac:chgData name="松浦英宗" userId="9b03fd3a-662f-49ff-9af1-1b93cf7aab22" providerId="ADAL" clId="{56E9DFAE-DDAD-4FCA-8AED-56B2D15DB479}" dt="2026-02-13T13:05:11.446" v="22810"/>
          <ac:grpSpMkLst>
            <pc:docMk/>
            <pc:sldMk cId="1609885081" sldId="6062"/>
            <ac:grpSpMk id="5" creationId="{FE15F732-7172-936A-C45A-EE83A595B03C}"/>
          </ac:grpSpMkLst>
        </pc:grpChg>
        <pc:grpChg chg="add del mod">
          <ac:chgData name="松浦英宗" userId="9b03fd3a-662f-49ff-9af1-1b93cf7aab22" providerId="ADAL" clId="{56E9DFAE-DDAD-4FCA-8AED-56B2D15DB479}" dt="2026-02-13T13:07:09.361" v="22819" actId="165"/>
          <ac:grpSpMkLst>
            <pc:docMk/>
            <pc:sldMk cId="1609885081" sldId="6062"/>
            <ac:grpSpMk id="9" creationId="{C28C7A90-62DB-7EE6-14EF-663747BB9176}"/>
          </ac:grpSpMkLst>
        </pc:grpChg>
        <pc:grpChg chg="mod topLvl">
          <ac:chgData name="松浦英宗" userId="9b03fd3a-662f-49ff-9af1-1b93cf7aab22" providerId="ADAL" clId="{56E9DFAE-DDAD-4FCA-8AED-56B2D15DB479}" dt="2026-02-13T13:07:21.206" v="22823" actId="164"/>
          <ac:grpSpMkLst>
            <pc:docMk/>
            <pc:sldMk cId="1609885081" sldId="6062"/>
            <ac:grpSpMk id="10" creationId="{32087E03-4957-9334-A412-5FB19730DF93}"/>
          </ac:grpSpMkLst>
        </pc:grpChg>
        <pc:grpChg chg="mod topLvl">
          <ac:chgData name="松浦英宗" userId="9b03fd3a-662f-49ff-9af1-1b93cf7aab22" providerId="ADAL" clId="{56E9DFAE-DDAD-4FCA-8AED-56B2D15DB479}" dt="2026-02-13T13:07:21.206" v="22823" actId="164"/>
          <ac:grpSpMkLst>
            <pc:docMk/>
            <pc:sldMk cId="1609885081" sldId="6062"/>
            <ac:grpSpMk id="11" creationId="{F6FE90E1-F521-E6B2-19BE-E6ED913F20AB}"/>
          </ac:grpSpMkLst>
        </pc:grpChg>
        <pc:grpChg chg="mod topLvl">
          <ac:chgData name="松浦英宗" userId="9b03fd3a-662f-49ff-9af1-1b93cf7aab22" providerId="ADAL" clId="{56E9DFAE-DDAD-4FCA-8AED-56B2D15DB479}" dt="2026-02-13T13:07:21.206" v="22823" actId="164"/>
          <ac:grpSpMkLst>
            <pc:docMk/>
            <pc:sldMk cId="1609885081" sldId="6062"/>
            <ac:grpSpMk id="12" creationId="{13A1BBF1-9B39-E239-9FC1-5580E2071E37}"/>
          </ac:grpSpMkLst>
        </pc:grpChg>
        <pc:grpChg chg="add del mod">
          <ac:chgData name="松浦英宗" userId="9b03fd3a-662f-49ff-9af1-1b93cf7aab22" providerId="ADAL" clId="{56E9DFAE-DDAD-4FCA-8AED-56B2D15DB479}" dt="2026-02-13T13:08:19.334" v="22836" actId="478"/>
          <ac:grpSpMkLst>
            <pc:docMk/>
            <pc:sldMk cId="1609885081" sldId="6062"/>
            <ac:grpSpMk id="21" creationId="{F217912E-04EE-7EAF-A9A8-AA265027D066}"/>
          </ac:grpSpMkLst>
        </pc:grpChg>
        <pc:grpChg chg="add del mod">
          <ac:chgData name="松浦英宗" userId="9b03fd3a-662f-49ff-9af1-1b93cf7aab22" providerId="ADAL" clId="{56E9DFAE-DDAD-4FCA-8AED-56B2D15DB479}" dt="2026-02-13T13:09:45.890" v="22838" actId="165"/>
          <ac:grpSpMkLst>
            <pc:docMk/>
            <pc:sldMk cId="1609885081" sldId="6062"/>
            <ac:grpSpMk id="22" creationId="{15D9BA62-43FC-CF50-979C-3C75D3302763}"/>
          </ac:grpSpMkLst>
        </pc:grpChg>
        <pc:grpChg chg="del mod topLvl">
          <ac:chgData name="松浦英宗" userId="9b03fd3a-662f-49ff-9af1-1b93cf7aab22" providerId="ADAL" clId="{56E9DFAE-DDAD-4FCA-8AED-56B2D15DB479}" dt="2026-02-13T13:09:47.240" v="22839" actId="165"/>
          <ac:grpSpMkLst>
            <pc:docMk/>
            <pc:sldMk cId="1609885081" sldId="6062"/>
            <ac:grpSpMk id="23" creationId="{D802AD65-ED0A-69C3-374A-19500E83FCF7}"/>
          </ac:grpSpMkLst>
        </pc:grpChg>
        <pc:grpChg chg="del mod topLvl">
          <ac:chgData name="松浦英宗" userId="9b03fd3a-662f-49ff-9af1-1b93cf7aab22" providerId="ADAL" clId="{56E9DFAE-DDAD-4FCA-8AED-56B2D15DB479}" dt="2026-02-13T13:09:47.240" v="22839" actId="165"/>
          <ac:grpSpMkLst>
            <pc:docMk/>
            <pc:sldMk cId="1609885081" sldId="6062"/>
            <ac:grpSpMk id="24" creationId="{1D98B912-A9BA-332E-7D60-D7D53434C21C}"/>
          </ac:grpSpMkLst>
        </pc:grpChg>
        <pc:grpChg chg="del mod topLvl">
          <ac:chgData name="松浦英宗" userId="9b03fd3a-662f-49ff-9af1-1b93cf7aab22" providerId="ADAL" clId="{56E9DFAE-DDAD-4FCA-8AED-56B2D15DB479}" dt="2026-02-13T13:09:47.240" v="22839" actId="165"/>
          <ac:grpSpMkLst>
            <pc:docMk/>
            <pc:sldMk cId="1609885081" sldId="6062"/>
            <ac:grpSpMk id="25" creationId="{006ABF16-984F-6917-1B5F-680D3BECBB36}"/>
          </ac:grpSpMkLst>
        </pc:grpChg>
        <pc:cxnChg chg="del mod">
          <ac:chgData name="松浦英宗" userId="9b03fd3a-662f-49ff-9af1-1b93cf7aab22" providerId="ADAL" clId="{56E9DFAE-DDAD-4FCA-8AED-56B2D15DB479}" dt="2026-02-13T13:07:11.743" v="22820" actId="478"/>
          <ac:cxnSpMkLst>
            <pc:docMk/>
            <pc:sldMk cId="1609885081" sldId="6062"/>
            <ac:cxnSpMk id="13" creationId="{B98A3742-851C-66F6-D268-D0E85AC7C317}"/>
          </ac:cxnSpMkLst>
        </pc:cxnChg>
        <pc:cxnChg chg="del mod">
          <ac:chgData name="松浦英宗" userId="9b03fd3a-662f-49ff-9af1-1b93cf7aab22" providerId="ADAL" clId="{56E9DFAE-DDAD-4FCA-8AED-56B2D15DB479}" dt="2026-02-13T13:07:11.743" v="22820" actId="478"/>
          <ac:cxnSpMkLst>
            <pc:docMk/>
            <pc:sldMk cId="1609885081" sldId="6062"/>
            <ac:cxnSpMk id="14" creationId="{206A3137-23EB-0BD2-A721-EB5D47E70140}"/>
          </ac:cxnSpMkLst>
        </pc:cxnChg>
        <pc:cxnChg chg="del mod">
          <ac:chgData name="松浦英宗" userId="9b03fd3a-662f-49ff-9af1-1b93cf7aab22" providerId="ADAL" clId="{56E9DFAE-DDAD-4FCA-8AED-56B2D15DB479}" dt="2026-02-13T13:10:02.165" v="22845" actId="478"/>
          <ac:cxnSpMkLst>
            <pc:docMk/>
            <pc:sldMk cId="1609885081" sldId="6062"/>
            <ac:cxnSpMk id="26" creationId="{F72294E4-74F4-77A8-1FAE-88F24AF6ECD6}"/>
          </ac:cxnSpMkLst>
        </pc:cxnChg>
        <pc:cxnChg chg="del mod">
          <ac:chgData name="松浦英宗" userId="9b03fd3a-662f-49ff-9af1-1b93cf7aab22" providerId="ADAL" clId="{56E9DFAE-DDAD-4FCA-8AED-56B2D15DB479}" dt="2026-02-13T13:10:02.165" v="22845" actId="478"/>
          <ac:cxnSpMkLst>
            <pc:docMk/>
            <pc:sldMk cId="1609885081" sldId="6062"/>
            <ac:cxnSpMk id="27" creationId="{EBBCBE3D-DDE4-27C9-F1F3-44C7B9E41283}"/>
          </ac:cxnSpMkLst>
        </pc:cxnChg>
        <pc:cxnChg chg="add mod">
          <ac:chgData name="松浦英宗" userId="9b03fd3a-662f-49ff-9af1-1b93cf7aab22" providerId="ADAL" clId="{56E9DFAE-DDAD-4FCA-8AED-56B2D15DB479}" dt="2026-02-13T13:11:04.487" v="22877" actId="1036"/>
          <ac:cxnSpMkLst>
            <pc:docMk/>
            <pc:sldMk cId="1609885081" sldId="6062"/>
            <ac:cxnSpMk id="34" creationId="{2776B593-1217-D35D-D3E7-37EBBD3C7D35}"/>
          </ac:cxnSpMkLst>
        </pc:cxnChg>
        <pc:cxnChg chg="add mod">
          <ac:chgData name="松浦英宗" userId="9b03fd3a-662f-49ff-9af1-1b93cf7aab22" providerId="ADAL" clId="{56E9DFAE-DDAD-4FCA-8AED-56B2D15DB479}" dt="2026-02-13T13:11:04.487" v="22877" actId="1036"/>
          <ac:cxnSpMkLst>
            <pc:docMk/>
            <pc:sldMk cId="1609885081" sldId="6062"/>
            <ac:cxnSpMk id="36" creationId="{7F406E57-2253-54B0-CB78-D66D7B4E4939}"/>
          </ac:cxnSpMkLst>
        </pc:cxnChg>
        <pc:cxnChg chg="add mod">
          <ac:chgData name="松浦英宗" userId="9b03fd3a-662f-49ff-9af1-1b93cf7aab22" providerId="ADAL" clId="{56E9DFAE-DDAD-4FCA-8AED-56B2D15DB479}" dt="2026-02-13T13:11:04.487" v="22877" actId="1036"/>
          <ac:cxnSpMkLst>
            <pc:docMk/>
            <pc:sldMk cId="1609885081" sldId="6062"/>
            <ac:cxnSpMk id="37" creationId="{66975D98-608C-F066-4D46-06FC76D1E5F9}"/>
          </ac:cxnSpMkLst>
        </pc:cxnChg>
      </pc:sldChg>
      <pc:sldChg chg="addSp modSp add del mod ord">
        <pc:chgData name="松浦英宗" userId="9b03fd3a-662f-49ff-9af1-1b93cf7aab22" providerId="ADAL" clId="{56E9DFAE-DDAD-4FCA-8AED-56B2D15DB479}" dt="2026-02-13T13:39:43.415" v="23232" actId="47"/>
        <pc:sldMkLst>
          <pc:docMk/>
          <pc:sldMk cId="1830894766" sldId="6063"/>
        </pc:sldMkLst>
        <pc:spChg chg="mod">
          <ac:chgData name="松浦英宗" userId="9b03fd3a-662f-49ff-9af1-1b93cf7aab22" providerId="ADAL" clId="{56E9DFAE-DDAD-4FCA-8AED-56B2D15DB479}" dt="2026-02-13T10:20:45.409" v="20402" actId="20577"/>
          <ac:spMkLst>
            <pc:docMk/>
            <pc:sldMk cId="1830894766" sldId="6063"/>
            <ac:spMk id="2" creationId="{D03722F5-5C1F-BCB5-D7C4-96172D1F8BCD}"/>
          </ac:spMkLst>
        </pc:spChg>
        <pc:spChg chg="add mod ord">
          <ac:chgData name="松浦英宗" userId="9b03fd3a-662f-49ff-9af1-1b93cf7aab22" providerId="ADAL" clId="{56E9DFAE-DDAD-4FCA-8AED-56B2D15DB479}" dt="2026-02-13T10:40:45.220" v="20844" actId="167"/>
          <ac:spMkLst>
            <pc:docMk/>
            <pc:sldMk cId="1830894766" sldId="6063"/>
            <ac:spMk id="3" creationId="{88BE974A-D064-D594-E403-CBE9E66DCC69}"/>
          </ac:spMkLst>
        </pc:spChg>
        <pc:spChg chg="add mod ord">
          <ac:chgData name="松浦英宗" userId="9b03fd3a-662f-49ff-9af1-1b93cf7aab22" providerId="ADAL" clId="{56E9DFAE-DDAD-4FCA-8AED-56B2D15DB479}" dt="2026-02-13T10:40:45.220" v="20844" actId="167"/>
          <ac:spMkLst>
            <pc:docMk/>
            <pc:sldMk cId="1830894766" sldId="6063"/>
            <ac:spMk id="4" creationId="{32F6E2A1-6345-2EA3-A926-D11D36B9868B}"/>
          </ac:spMkLst>
        </pc:spChg>
        <pc:spChg chg="add mod ord">
          <ac:chgData name="松浦英宗" userId="9b03fd3a-662f-49ff-9af1-1b93cf7aab22" providerId="ADAL" clId="{56E9DFAE-DDAD-4FCA-8AED-56B2D15DB479}" dt="2026-02-13T12:41:00.778" v="22161" actId="20577"/>
          <ac:spMkLst>
            <pc:docMk/>
            <pc:sldMk cId="1830894766" sldId="6063"/>
            <ac:spMk id="5" creationId="{86C54028-3DD0-8E99-68E8-1EE3AC52D8B3}"/>
          </ac:spMkLst>
        </pc:spChg>
        <pc:spChg chg="mod">
          <ac:chgData name="松浦英宗" userId="9b03fd3a-662f-49ff-9af1-1b93cf7aab22" providerId="ADAL" clId="{56E9DFAE-DDAD-4FCA-8AED-56B2D15DB479}" dt="2026-02-13T12:42:18.888" v="22230" actId="20577"/>
          <ac:spMkLst>
            <pc:docMk/>
            <pc:sldMk cId="1830894766" sldId="6063"/>
            <ac:spMk id="7" creationId="{A0E04B2C-6E7C-6036-4AC4-8DE6EE7674ED}"/>
          </ac:spMkLst>
        </pc:spChg>
        <pc:spChg chg="mod">
          <ac:chgData name="松浦英宗" userId="9b03fd3a-662f-49ff-9af1-1b93cf7aab22" providerId="ADAL" clId="{56E9DFAE-DDAD-4FCA-8AED-56B2D15DB479}" dt="2026-02-13T12:14:22.424" v="21231" actId="20577"/>
          <ac:spMkLst>
            <pc:docMk/>
            <pc:sldMk cId="1830894766" sldId="6063"/>
            <ac:spMk id="8" creationId="{22870310-B121-ACFE-E2ED-37317E050225}"/>
          </ac:spMkLst>
        </pc:spChg>
        <pc:spChg chg="mod">
          <ac:chgData name="松浦英宗" userId="9b03fd3a-662f-49ff-9af1-1b93cf7aab22" providerId="ADAL" clId="{56E9DFAE-DDAD-4FCA-8AED-56B2D15DB479}" dt="2026-02-13T12:42:24.457" v="22232" actId="20577"/>
          <ac:spMkLst>
            <pc:docMk/>
            <pc:sldMk cId="1830894766" sldId="6063"/>
            <ac:spMk id="10" creationId="{FE3A9BCE-2BF2-302E-A77F-219BDCF220AF}"/>
          </ac:spMkLst>
        </pc:spChg>
        <pc:spChg chg="mod">
          <ac:chgData name="松浦英宗" userId="9b03fd3a-662f-49ff-9af1-1b93cf7aab22" providerId="ADAL" clId="{56E9DFAE-DDAD-4FCA-8AED-56B2D15DB479}" dt="2026-02-13T12:14:24.734" v="21235" actId="20577"/>
          <ac:spMkLst>
            <pc:docMk/>
            <pc:sldMk cId="1830894766" sldId="6063"/>
            <ac:spMk id="11" creationId="{5473C311-FADB-62FB-F2AB-55F2CCFC51FA}"/>
          </ac:spMkLst>
        </pc:spChg>
        <pc:spChg chg="mod">
          <ac:chgData name="松浦英宗" userId="9b03fd3a-662f-49ff-9af1-1b93cf7aab22" providerId="ADAL" clId="{56E9DFAE-DDAD-4FCA-8AED-56B2D15DB479}" dt="2026-02-13T12:42:35.920" v="22234" actId="20577"/>
          <ac:spMkLst>
            <pc:docMk/>
            <pc:sldMk cId="1830894766" sldId="6063"/>
            <ac:spMk id="13" creationId="{E137D4D2-655D-2646-6DE1-8561B6939F47}"/>
          </ac:spMkLst>
        </pc:spChg>
        <pc:spChg chg="mod">
          <ac:chgData name="松浦英宗" userId="9b03fd3a-662f-49ff-9af1-1b93cf7aab22" providerId="ADAL" clId="{56E9DFAE-DDAD-4FCA-8AED-56B2D15DB479}" dt="2026-02-13T12:14:26.905" v="21239" actId="20577"/>
          <ac:spMkLst>
            <pc:docMk/>
            <pc:sldMk cId="1830894766" sldId="6063"/>
            <ac:spMk id="14" creationId="{6A93BDB7-1CAF-5B77-9F44-EB75D6B591ED}"/>
          </ac:spMkLst>
        </pc:spChg>
        <pc:spChg chg="add mod">
          <ac:chgData name="松浦英宗" userId="9b03fd3a-662f-49ff-9af1-1b93cf7aab22" providerId="ADAL" clId="{56E9DFAE-DDAD-4FCA-8AED-56B2D15DB479}" dt="2026-02-13T12:30:44.453" v="21598" actId="164"/>
          <ac:spMkLst>
            <pc:docMk/>
            <pc:sldMk cId="1830894766" sldId="6063"/>
            <ac:spMk id="15" creationId="{639E6A6E-7A93-4FA1-19CA-AB5D5027C9BF}"/>
          </ac:spMkLst>
        </pc:spChg>
        <pc:spChg chg="add mod">
          <ac:chgData name="松浦英宗" userId="9b03fd3a-662f-49ff-9af1-1b93cf7aab22" providerId="ADAL" clId="{56E9DFAE-DDAD-4FCA-8AED-56B2D15DB479}" dt="2026-02-13T12:30:44.453" v="21598" actId="164"/>
          <ac:spMkLst>
            <pc:docMk/>
            <pc:sldMk cId="1830894766" sldId="6063"/>
            <ac:spMk id="16" creationId="{61F4A1DF-582F-B930-B3F2-8B388571BEB6}"/>
          </ac:spMkLst>
        </pc:spChg>
        <pc:spChg chg="mod">
          <ac:chgData name="松浦英宗" userId="9b03fd3a-662f-49ff-9af1-1b93cf7aab22" providerId="ADAL" clId="{56E9DFAE-DDAD-4FCA-8AED-56B2D15DB479}" dt="2026-02-13T12:42:46.406" v="22249" actId="20577"/>
          <ac:spMkLst>
            <pc:docMk/>
            <pc:sldMk cId="1830894766" sldId="6063"/>
            <ac:spMk id="18" creationId="{B887E45C-8172-879F-4CE8-1DB7F173B098}"/>
          </ac:spMkLst>
        </pc:spChg>
        <pc:spChg chg="mod">
          <ac:chgData name="松浦英宗" userId="9b03fd3a-662f-49ff-9af1-1b93cf7aab22" providerId="ADAL" clId="{56E9DFAE-DDAD-4FCA-8AED-56B2D15DB479}" dt="2026-02-13T12:27:30.128" v="21565"/>
          <ac:spMkLst>
            <pc:docMk/>
            <pc:sldMk cId="1830894766" sldId="6063"/>
            <ac:spMk id="19" creationId="{423E17CA-F230-B302-44A4-087025D75958}"/>
          </ac:spMkLst>
        </pc:spChg>
        <pc:grpChg chg="add mod">
          <ac:chgData name="松浦英宗" userId="9b03fd3a-662f-49ff-9af1-1b93cf7aab22" providerId="ADAL" clId="{56E9DFAE-DDAD-4FCA-8AED-56B2D15DB479}" dt="2026-02-13T12:30:44.453" v="21598" actId="164"/>
          <ac:grpSpMkLst>
            <pc:docMk/>
            <pc:sldMk cId="1830894766" sldId="6063"/>
            <ac:grpSpMk id="6" creationId="{DB72C3F5-7F69-626A-D422-B2C88F61128E}"/>
          </ac:grpSpMkLst>
        </pc:grpChg>
        <pc:grpChg chg="add mod">
          <ac:chgData name="松浦英宗" userId="9b03fd3a-662f-49ff-9af1-1b93cf7aab22" providerId="ADAL" clId="{56E9DFAE-DDAD-4FCA-8AED-56B2D15DB479}" dt="2026-02-13T12:30:44.453" v="21598" actId="164"/>
          <ac:grpSpMkLst>
            <pc:docMk/>
            <pc:sldMk cId="1830894766" sldId="6063"/>
            <ac:grpSpMk id="9" creationId="{7FC81B43-7E9B-BAD4-BA90-1FC0AF336AAE}"/>
          </ac:grpSpMkLst>
        </pc:grpChg>
        <pc:grpChg chg="add mod">
          <ac:chgData name="松浦英宗" userId="9b03fd3a-662f-49ff-9af1-1b93cf7aab22" providerId="ADAL" clId="{56E9DFAE-DDAD-4FCA-8AED-56B2D15DB479}" dt="2026-02-13T12:30:44.453" v="21598" actId="164"/>
          <ac:grpSpMkLst>
            <pc:docMk/>
            <pc:sldMk cId="1830894766" sldId="6063"/>
            <ac:grpSpMk id="12" creationId="{09238BFF-DEA3-F735-9360-65C6EA5188E2}"/>
          </ac:grpSpMkLst>
        </pc:grpChg>
        <pc:grpChg chg="add mod">
          <ac:chgData name="松浦英宗" userId="9b03fd3a-662f-49ff-9af1-1b93cf7aab22" providerId="ADAL" clId="{56E9DFAE-DDAD-4FCA-8AED-56B2D15DB479}" dt="2026-02-13T12:27:30.128" v="21565"/>
          <ac:grpSpMkLst>
            <pc:docMk/>
            <pc:sldMk cId="1830894766" sldId="6063"/>
            <ac:grpSpMk id="17" creationId="{EEE59091-6FAB-D669-E81D-B45A4FCBF72A}"/>
          </ac:grpSpMkLst>
        </pc:grpChg>
        <pc:grpChg chg="add mod">
          <ac:chgData name="松浦英宗" userId="9b03fd3a-662f-49ff-9af1-1b93cf7aab22" providerId="ADAL" clId="{56E9DFAE-DDAD-4FCA-8AED-56B2D15DB479}" dt="2026-02-13T12:30:44.453" v="21598" actId="164"/>
          <ac:grpSpMkLst>
            <pc:docMk/>
            <pc:sldMk cId="1830894766" sldId="6063"/>
            <ac:grpSpMk id="20" creationId="{23686901-55D5-DA18-029B-9F1E728FF041}"/>
          </ac:grpSpMkLst>
        </pc:grpChg>
      </pc:sldChg>
      <pc:sldChg chg="addSp delSp modSp add del mod">
        <pc:chgData name="松浦英宗" userId="9b03fd3a-662f-49ff-9af1-1b93cf7aab22" providerId="ADAL" clId="{56E9DFAE-DDAD-4FCA-8AED-56B2D15DB479}" dt="2026-02-13T13:39:43.415" v="23232" actId="47"/>
        <pc:sldMkLst>
          <pc:docMk/>
          <pc:sldMk cId="3913033869" sldId="6064"/>
        </pc:sldMkLst>
        <pc:spChg chg="mod">
          <ac:chgData name="松浦英宗" userId="9b03fd3a-662f-49ff-9af1-1b93cf7aab22" providerId="ADAL" clId="{56E9DFAE-DDAD-4FCA-8AED-56B2D15DB479}" dt="2026-02-13T10:20:49.175" v="20403"/>
          <ac:spMkLst>
            <pc:docMk/>
            <pc:sldMk cId="3913033869" sldId="6064"/>
            <ac:spMk id="2" creationId="{F9373E0B-F5AC-6234-0FFF-86FA9D35B32A}"/>
          </ac:spMkLst>
        </pc:spChg>
        <pc:spChg chg="add mod">
          <ac:chgData name="松浦英宗" userId="9b03fd3a-662f-49ff-9af1-1b93cf7aab22" providerId="ADAL" clId="{56E9DFAE-DDAD-4FCA-8AED-56B2D15DB479}" dt="2026-02-13T12:55:20.773" v="22566"/>
          <ac:spMkLst>
            <pc:docMk/>
            <pc:sldMk cId="3913033869" sldId="6064"/>
            <ac:spMk id="3" creationId="{8B13F3CB-FCED-78D7-E645-D7BE01576712}"/>
          </ac:spMkLst>
        </pc:spChg>
        <pc:spChg chg="add mod">
          <ac:chgData name="松浦英宗" userId="9b03fd3a-662f-49ff-9af1-1b93cf7aab22" providerId="ADAL" clId="{56E9DFAE-DDAD-4FCA-8AED-56B2D15DB479}" dt="2026-02-13T12:55:20.773" v="22566"/>
          <ac:spMkLst>
            <pc:docMk/>
            <pc:sldMk cId="3913033869" sldId="6064"/>
            <ac:spMk id="4" creationId="{3736075E-BE0D-605F-DB7E-14D2075BA5DF}"/>
          </ac:spMkLst>
        </pc:spChg>
        <pc:spChg chg="mod">
          <ac:chgData name="松浦英宗" userId="9b03fd3a-662f-49ff-9af1-1b93cf7aab22" providerId="ADAL" clId="{56E9DFAE-DDAD-4FCA-8AED-56B2D15DB479}" dt="2026-02-13T13:05:15.329" v="22811"/>
          <ac:spMkLst>
            <pc:docMk/>
            <pc:sldMk cId="3913033869" sldId="6064"/>
            <ac:spMk id="6" creationId="{1BBFBBD6-9CAB-707F-EA18-8783A8F98DD1}"/>
          </ac:spMkLst>
        </pc:spChg>
        <pc:spChg chg="mod">
          <ac:chgData name="松浦英宗" userId="9b03fd3a-662f-49ff-9af1-1b93cf7aab22" providerId="ADAL" clId="{56E9DFAE-DDAD-4FCA-8AED-56B2D15DB479}" dt="2026-02-13T13:05:15.329" v="22811"/>
          <ac:spMkLst>
            <pc:docMk/>
            <pc:sldMk cId="3913033869" sldId="6064"/>
            <ac:spMk id="7" creationId="{85D3D7C3-AAF0-5EB3-622B-BA113763F91F}"/>
          </ac:spMkLst>
        </pc:spChg>
        <pc:spChg chg="mod topLvl">
          <ac:chgData name="松浦英宗" userId="9b03fd3a-662f-49ff-9af1-1b93cf7aab22" providerId="ADAL" clId="{56E9DFAE-DDAD-4FCA-8AED-56B2D15DB479}" dt="2026-02-13T13:34:35.001" v="23231" actId="12789"/>
          <ac:spMkLst>
            <pc:docMk/>
            <pc:sldMk cId="3913033869" sldId="6064"/>
            <ac:spMk id="12" creationId="{605D9BC2-367E-DAC7-783E-1745C2CBFFC6}"/>
          </ac:spMkLst>
        </pc:spChg>
        <pc:spChg chg="mod topLvl">
          <ac:chgData name="松浦英宗" userId="9b03fd3a-662f-49ff-9af1-1b93cf7aab22" providerId="ADAL" clId="{56E9DFAE-DDAD-4FCA-8AED-56B2D15DB479}" dt="2026-02-13T13:34:35.001" v="23231" actId="12789"/>
          <ac:spMkLst>
            <pc:docMk/>
            <pc:sldMk cId="3913033869" sldId="6064"/>
            <ac:spMk id="13" creationId="{0FA60B36-3FC2-AAE9-DB9F-B3380CAB921F}"/>
          </ac:spMkLst>
        </pc:spChg>
        <pc:spChg chg="mod ord topLvl">
          <ac:chgData name="松浦英宗" userId="9b03fd3a-662f-49ff-9af1-1b93cf7aab22" providerId="ADAL" clId="{56E9DFAE-DDAD-4FCA-8AED-56B2D15DB479}" dt="2026-02-13T13:19:12.035" v="22976" actId="12789"/>
          <ac:spMkLst>
            <pc:docMk/>
            <pc:sldMk cId="3913033869" sldId="6064"/>
            <ac:spMk id="14" creationId="{DBD9387C-F7AA-2527-8D01-81D070B655C7}"/>
          </ac:spMkLst>
        </pc:spChg>
        <pc:spChg chg="mod topLvl">
          <ac:chgData name="松浦英宗" userId="9b03fd3a-662f-49ff-9af1-1b93cf7aab22" providerId="ADAL" clId="{56E9DFAE-DDAD-4FCA-8AED-56B2D15DB479}" dt="2026-02-13T13:19:29.064" v="23019" actId="1036"/>
          <ac:spMkLst>
            <pc:docMk/>
            <pc:sldMk cId="3913033869" sldId="6064"/>
            <ac:spMk id="15" creationId="{446D60E6-6375-ADD5-029D-171C6CA78ADC}"/>
          </ac:spMkLst>
        </pc:spChg>
        <pc:spChg chg="mod ord topLvl">
          <ac:chgData name="松浦英宗" userId="9b03fd3a-662f-49ff-9af1-1b93cf7aab22" providerId="ADAL" clId="{56E9DFAE-DDAD-4FCA-8AED-56B2D15DB479}" dt="2026-02-13T13:34:35.001" v="23231" actId="12789"/>
          <ac:spMkLst>
            <pc:docMk/>
            <pc:sldMk cId="3913033869" sldId="6064"/>
            <ac:spMk id="16" creationId="{5F485965-E86B-9EA7-20F4-34E55D6AE22D}"/>
          </ac:spMkLst>
        </pc:spChg>
        <pc:spChg chg="mod topLvl">
          <ac:chgData name="松浦英宗" userId="9b03fd3a-662f-49ff-9af1-1b93cf7aab22" providerId="ADAL" clId="{56E9DFAE-DDAD-4FCA-8AED-56B2D15DB479}" dt="2026-02-13T13:19:29.064" v="23019" actId="1036"/>
          <ac:spMkLst>
            <pc:docMk/>
            <pc:sldMk cId="3913033869" sldId="6064"/>
            <ac:spMk id="17" creationId="{19BE10FE-5062-B058-BEE0-60D0F7EBB1D0}"/>
          </ac:spMkLst>
        </pc:spChg>
        <pc:spChg chg="mod ord topLvl">
          <ac:chgData name="松浦英宗" userId="9b03fd3a-662f-49ff-9af1-1b93cf7aab22" providerId="ADAL" clId="{56E9DFAE-DDAD-4FCA-8AED-56B2D15DB479}" dt="2026-02-13T13:19:12.035" v="22976" actId="12789"/>
          <ac:spMkLst>
            <pc:docMk/>
            <pc:sldMk cId="3913033869" sldId="6064"/>
            <ac:spMk id="18" creationId="{CDB7FE81-1667-B920-9AC0-1BC7CD8A3AB4}"/>
          </ac:spMkLst>
        </pc:spChg>
        <pc:spChg chg="mod topLvl">
          <ac:chgData name="松浦英宗" userId="9b03fd3a-662f-49ff-9af1-1b93cf7aab22" providerId="ADAL" clId="{56E9DFAE-DDAD-4FCA-8AED-56B2D15DB479}" dt="2026-02-13T13:19:29.064" v="23019" actId="1036"/>
          <ac:spMkLst>
            <pc:docMk/>
            <pc:sldMk cId="3913033869" sldId="6064"/>
            <ac:spMk id="19" creationId="{0503DDCB-9F64-D441-889A-D310CA0D595D}"/>
          </ac:spMkLst>
        </pc:spChg>
        <pc:grpChg chg="add mod">
          <ac:chgData name="松浦英宗" userId="9b03fd3a-662f-49ff-9af1-1b93cf7aab22" providerId="ADAL" clId="{56E9DFAE-DDAD-4FCA-8AED-56B2D15DB479}" dt="2026-02-13T13:05:15.329" v="22811"/>
          <ac:grpSpMkLst>
            <pc:docMk/>
            <pc:sldMk cId="3913033869" sldId="6064"/>
            <ac:grpSpMk id="5" creationId="{EFE63230-67C4-3C55-2C13-63A61FBD1A23}"/>
          </ac:grpSpMkLst>
        </pc:grpChg>
        <pc:grpChg chg="mod">
          <ac:chgData name="松浦英宗" userId="9b03fd3a-662f-49ff-9af1-1b93cf7aab22" providerId="ADAL" clId="{56E9DFAE-DDAD-4FCA-8AED-56B2D15DB479}" dt="2026-02-13T13:17:59.614" v="22959" actId="14861"/>
          <ac:grpSpMkLst>
            <pc:docMk/>
            <pc:sldMk cId="3913033869" sldId="6064"/>
            <ac:grpSpMk id="8" creationId="{F34594DA-B771-AA22-A677-541ACB899B5A}"/>
          </ac:grpSpMkLst>
        </pc:grpChg>
        <pc:grpChg chg="del mod topLvl">
          <ac:chgData name="松浦英宗" userId="9b03fd3a-662f-49ff-9af1-1b93cf7aab22" providerId="ADAL" clId="{56E9DFAE-DDAD-4FCA-8AED-56B2D15DB479}" dt="2026-02-13T13:18:16.335" v="22962" actId="165"/>
          <ac:grpSpMkLst>
            <pc:docMk/>
            <pc:sldMk cId="3913033869" sldId="6064"/>
            <ac:grpSpMk id="9" creationId="{50CE755B-AC7B-495F-B4EB-D1AFAA7FFCCC}"/>
          </ac:grpSpMkLst>
        </pc:grpChg>
        <pc:grpChg chg="del mod topLvl">
          <ac:chgData name="松浦英宗" userId="9b03fd3a-662f-49ff-9af1-1b93cf7aab22" providerId="ADAL" clId="{56E9DFAE-DDAD-4FCA-8AED-56B2D15DB479}" dt="2026-02-13T13:18:16.335" v="22962" actId="165"/>
          <ac:grpSpMkLst>
            <pc:docMk/>
            <pc:sldMk cId="3913033869" sldId="6064"/>
            <ac:grpSpMk id="10" creationId="{20193725-E864-194F-BE1B-EB2C4FD9A283}"/>
          </ac:grpSpMkLst>
        </pc:grpChg>
        <pc:grpChg chg="del">
          <ac:chgData name="松浦英宗" userId="9b03fd3a-662f-49ff-9af1-1b93cf7aab22" providerId="ADAL" clId="{56E9DFAE-DDAD-4FCA-8AED-56B2D15DB479}" dt="2026-02-13T13:18:16.335" v="22962" actId="165"/>
          <ac:grpSpMkLst>
            <pc:docMk/>
            <pc:sldMk cId="3913033869" sldId="6064"/>
            <ac:grpSpMk id="11" creationId="{2666656B-3EAC-A838-52FC-F87DF42797F3}"/>
          </ac:grpSpMkLst>
        </pc:grpChg>
      </pc:sldChg>
      <pc:sldChg chg="addSp modSp add del mod ord">
        <pc:chgData name="松浦英宗" userId="9b03fd3a-662f-49ff-9af1-1b93cf7aab22" providerId="ADAL" clId="{56E9DFAE-DDAD-4FCA-8AED-56B2D15DB479}" dt="2026-02-13T13:39:43.415" v="23232" actId="47"/>
        <pc:sldMkLst>
          <pc:docMk/>
          <pc:sldMk cId="3335972715" sldId="6065"/>
        </pc:sldMkLst>
        <pc:spChg chg="mod">
          <ac:chgData name="松浦英宗" userId="9b03fd3a-662f-49ff-9af1-1b93cf7aab22" providerId="ADAL" clId="{56E9DFAE-DDAD-4FCA-8AED-56B2D15DB479}" dt="2026-02-13T12:15:26.039" v="21256" actId="20577"/>
          <ac:spMkLst>
            <pc:docMk/>
            <pc:sldMk cId="3335972715" sldId="6065"/>
            <ac:spMk id="2" creationId="{20D56AE7-1114-7449-C709-19FF98DA3838}"/>
          </ac:spMkLst>
        </pc:spChg>
        <pc:spChg chg="add mod ord">
          <ac:chgData name="松浦英宗" userId="9b03fd3a-662f-49ff-9af1-1b93cf7aab22" providerId="ADAL" clId="{56E9DFAE-DDAD-4FCA-8AED-56B2D15DB479}" dt="2026-02-13T10:40:48.037" v="20846" actId="167"/>
          <ac:spMkLst>
            <pc:docMk/>
            <pc:sldMk cId="3335972715" sldId="6065"/>
            <ac:spMk id="3" creationId="{DF74C228-DD51-E0F8-79A6-332A966C5E30}"/>
          </ac:spMkLst>
        </pc:spChg>
        <pc:spChg chg="add mod ord">
          <ac:chgData name="松浦英宗" userId="9b03fd3a-662f-49ff-9af1-1b93cf7aab22" providerId="ADAL" clId="{56E9DFAE-DDAD-4FCA-8AED-56B2D15DB479}" dt="2026-02-13T10:40:48.037" v="20846" actId="167"/>
          <ac:spMkLst>
            <pc:docMk/>
            <pc:sldMk cId="3335972715" sldId="6065"/>
            <ac:spMk id="4" creationId="{7A5863DD-4CF1-EE83-4891-F930889F2845}"/>
          </ac:spMkLst>
        </pc:spChg>
        <pc:spChg chg="add mod ord">
          <ac:chgData name="松浦英宗" userId="9b03fd3a-662f-49ff-9af1-1b93cf7aab22" providerId="ADAL" clId="{56E9DFAE-DDAD-4FCA-8AED-56B2D15DB479}" dt="2026-02-13T12:43:43.360" v="22366" actId="20577"/>
          <ac:spMkLst>
            <pc:docMk/>
            <pc:sldMk cId="3335972715" sldId="6065"/>
            <ac:spMk id="5" creationId="{66644BAA-67AC-F8B5-18E0-84985BB21790}"/>
          </ac:spMkLst>
        </pc:spChg>
        <pc:spChg chg="mod">
          <ac:chgData name="松浦英宗" userId="9b03fd3a-662f-49ff-9af1-1b93cf7aab22" providerId="ADAL" clId="{56E9DFAE-DDAD-4FCA-8AED-56B2D15DB479}" dt="2026-02-13T12:45:07.051" v="22466" actId="20577"/>
          <ac:spMkLst>
            <pc:docMk/>
            <pc:sldMk cId="3335972715" sldId="6065"/>
            <ac:spMk id="14" creationId="{C5BC9D11-9EB8-452E-6C3E-66F261D9BF33}"/>
          </ac:spMkLst>
        </pc:spChg>
        <pc:spChg chg="mod">
          <ac:chgData name="松浦英宗" userId="9b03fd3a-662f-49ff-9af1-1b93cf7aab22" providerId="ADAL" clId="{56E9DFAE-DDAD-4FCA-8AED-56B2D15DB479}" dt="2026-02-13T12:29:01.591" v="21576" actId="20577"/>
          <ac:spMkLst>
            <pc:docMk/>
            <pc:sldMk cId="3335972715" sldId="6065"/>
            <ac:spMk id="15" creationId="{59925378-D825-39DD-C2A7-9A587321DCFC}"/>
          </ac:spMkLst>
        </pc:spChg>
        <pc:spChg chg="mod">
          <ac:chgData name="松浦英宗" userId="9b03fd3a-662f-49ff-9af1-1b93cf7aab22" providerId="ADAL" clId="{56E9DFAE-DDAD-4FCA-8AED-56B2D15DB479}" dt="2026-02-13T12:45:01.073" v="22464" actId="20577"/>
          <ac:spMkLst>
            <pc:docMk/>
            <pc:sldMk cId="3335972715" sldId="6065"/>
            <ac:spMk id="16" creationId="{6DF0D880-CD37-835A-3178-80A315C4C24E}"/>
          </ac:spMkLst>
        </pc:spChg>
        <pc:spChg chg="mod">
          <ac:chgData name="松浦英宗" userId="9b03fd3a-662f-49ff-9af1-1b93cf7aab22" providerId="ADAL" clId="{56E9DFAE-DDAD-4FCA-8AED-56B2D15DB479}" dt="2026-02-13T12:28:59.673" v="21574" actId="20577"/>
          <ac:spMkLst>
            <pc:docMk/>
            <pc:sldMk cId="3335972715" sldId="6065"/>
            <ac:spMk id="17" creationId="{1763EEBA-72E1-AE2E-A355-69C5B06A6905}"/>
          </ac:spMkLst>
        </pc:spChg>
        <pc:spChg chg="mod">
          <ac:chgData name="松浦英宗" userId="9b03fd3a-662f-49ff-9af1-1b93cf7aab22" providerId="ADAL" clId="{56E9DFAE-DDAD-4FCA-8AED-56B2D15DB479}" dt="2026-02-13T12:44:26.594" v="22394" actId="20577"/>
          <ac:spMkLst>
            <pc:docMk/>
            <pc:sldMk cId="3335972715" sldId="6065"/>
            <ac:spMk id="18" creationId="{3E51CFA8-DCD5-4DCF-3EA6-034456F835EA}"/>
          </ac:spMkLst>
        </pc:spChg>
        <pc:spChg chg="mod">
          <ac:chgData name="松浦英宗" userId="9b03fd3a-662f-49ff-9af1-1b93cf7aab22" providerId="ADAL" clId="{56E9DFAE-DDAD-4FCA-8AED-56B2D15DB479}" dt="2026-02-13T12:28:57.216" v="21572" actId="20577"/>
          <ac:spMkLst>
            <pc:docMk/>
            <pc:sldMk cId="3335972715" sldId="6065"/>
            <ac:spMk id="19" creationId="{DE0897E1-88AF-A616-E4F4-B08CE9304734}"/>
          </ac:spMkLst>
        </pc:spChg>
        <pc:spChg chg="mod">
          <ac:chgData name="松浦英宗" userId="9b03fd3a-662f-49ff-9af1-1b93cf7aab22" providerId="ADAL" clId="{56E9DFAE-DDAD-4FCA-8AED-56B2D15DB479}" dt="2026-02-13T12:44:12.073" v="22376" actId="20577"/>
          <ac:spMkLst>
            <pc:docMk/>
            <pc:sldMk cId="3335972715" sldId="6065"/>
            <ac:spMk id="20" creationId="{C9F3BFEE-BFFB-C1F0-AA85-344E1B078609}"/>
          </ac:spMkLst>
        </pc:spChg>
        <pc:spChg chg="mod">
          <ac:chgData name="松浦英宗" userId="9b03fd3a-662f-49ff-9af1-1b93cf7aab22" providerId="ADAL" clId="{56E9DFAE-DDAD-4FCA-8AED-56B2D15DB479}" dt="2026-02-13T12:28:55.308" v="21570" actId="20577"/>
          <ac:spMkLst>
            <pc:docMk/>
            <pc:sldMk cId="3335972715" sldId="6065"/>
            <ac:spMk id="21" creationId="{98554AE2-A1B3-17B6-2BD4-019AF7BEBD83}"/>
          </ac:spMkLst>
        </pc:spChg>
        <pc:spChg chg="mod">
          <ac:chgData name="松浦英宗" userId="9b03fd3a-662f-49ff-9af1-1b93cf7aab22" providerId="ADAL" clId="{56E9DFAE-DDAD-4FCA-8AED-56B2D15DB479}" dt="2026-02-13T12:29:56.713" v="21586"/>
          <ac:spMkLst>
            <pc:docMk/>
            <pc:sldMk cId="3335972715" sldId="6065"/>
            <ac:spMk id="23" creationId="{72BBEC26-C1AA-932E-A184-5FD6017C6A6A}"/>
          </ac:spMkLst>
        </pc:spChg>
        <pc:spChg chg="mod">
          <ac:chgData name="松浦英宗" userId="9b03fd3a-662f-49ff-9af1-1b93cf7aab22" providerId="ADAL" clId="{56E9DFAE-DDAD-4FCA-8AED-56B2D15DB479}" dt="2026-02-13T12:27:30.880" v="21566"/>
          <ac:spMkLst>
            <pc:docMk/>
            <pc:sldMk cId="3335972715" sldId="6065"/>
            <ac:spMk id="24" creationId="{83A91C2E-E376-A32A-F0D2-2F564A9DFFCE}"/>
          </ac:spMkLst>
        </pc:spChg>
        <pc:grpChg chg="mod">
          <ac:chgData name="松浦英宗" userId="9b03fd3a-662f-49ff-9af1-1b93cf7aab22" providerId="ADAL" clId="{56E9DFAE-DDAD-4FCA-8AED-56B2D15DB479}" dt="2026-02-13T12:16:27.628" v="21258"/>
          <ac:grpSpMkLst>
            <pc:docMk/>
            <pc:sldMk cId="3335972715" sldId="6065"/>
            <ac:grpSpMk id="7" creationId="{F43A41A6-0530-925C-F6E9-40A62B3AFD89}"/>
          </ac:grpSpMkLst>
        </pc:grpChg>
        <pc:grpChg chg="mod">
          <ac:chgData name="松浦英宗" userId="9b03fd3a-662f-49ff-9af1-1b93cf7aab22" providerId="ADAL" clId="{56E9DFAE-DDAD-4FCA-8AED-56B2D15DB479}" dt="2026-02-13T12:16:27.628" v="21258"/>
          <ac:grpSpMkLst>
            <pc:docMk/>
            <pc:sldMk cId="3335972715" sldId="6065"/>
            <ac:grpSpMk id="8" creationId="{0254226F-D527-139E-9ADA-60ADEF3E0B1C}"/>
          </ac:grpSpMkLst>
        </pc:grpChg>
        <pc:grpChg chg="add mod">
          <ac:chgData name="松浦英宗" userId="9b03fd3a-662f-49ff-9af1-1b93cf7aab22" providerId="ADAL" clId="{56E9DFAE-DDAD-4FCA-8AED-56B2D15DB479}" dt="2026-02-13T12:27:30.880" v="21566"/>
          <ac:grpSpMkLst>
            <pc:docMk/>
            <pc:sldMk cId="3335972715" sldId="6065"/>
            <ac:grpSpMk id="22" creationId="{FEAE06DF-7A7D-5A68-57D5-6B38FAB44787}"/>
          </ac:grpSpMkLst>
        </pc:grpChg>
      </pc:sldChg>
      <pc:sldChg chg="addSp delSp modSp add del mod">
        <pc:chgData name="松浦英宗" userId="9b03fd3a-662f-49ff-9af1-1b93cf7aab22" providerId="ADAL" clId="{56E9DFAE-DDAD-4FCA-8AED-56B2D15DB479}" dt="2026-02-13T13:43:43.569" v="23233"/>
        <pc:sldMkLst>
          <pc:docMk/>
          <pc:sldMk cId="2120678911" sldId="6066"/>
        </pc:sldMkLst>
        <pc:spChg chg="mod">
          <ac:chgData name="松浦英宗" userId="9b03fd3a-662f-49ff-9af1-1b93cf7aab22" providerId="ADAL" clId="{56E9DFAE-DDAD-4FCA-8AED-56B2D15DB479}" dt="2026-02-13T12:15:29.796" v="21257"/>
          <ac:spMkLst>
            <pc:docMk/>
            <pc:sldMk cId="2120678911" sldId="6066"/>
            <ac:spMk id="2" creationId="{C4A7127B-CD64-CDA0-DE1D-18C6EE486AEE}"/>
          </ac:spMkLst>
        </pc:spChg>
        <pc:spChg chg="add mod">
          <ac:chgData name="松浦英宗" userId="9b03fd3a-662f-49ff-9af1-1b93cf7aab22" providerId="ADAL" clId="{56E9DFAE-DDAD-4FCA-8AED-56B2D15DB479}" dt="2026-02-13T12:55:24.662" v="22567"/>
          <ac:spMkLst>
            <pc:docMk/>
            <pc:sldMk cId="2120678911" sldId="6066"/>
            <ac:spMk id="3" creationId="{1EFA7EFB-C8F7-B3D7-AE73-845B87782A43}"/>
          </ac:spMkLst>
        </pc:spChg>
        <pc:spChg chg="add mod">
          <ac:chgData name="松浦英宗" userId="9b03fd3a-662f-49ff-9af1-1b93cf7aab22" providerId="ADAL" clId="{56E9DFAE-DDAD-4FCA-8AED-56B2D15DB479}" dt="2026-02-13T12:55:24.662" v="22567"/>
          <ac:spMkLst>
            <pc:docMk/>
            <pc:sldMk cId="2120678911" sldId="6066"/>
            <ac:spMk id="4" creationId="{B3E0C91B-5E30-EA79-4CB8-CCBDD1E569B9}"/>
          </ac:spMkLst>
        </pc:spChg>
        <pc:spChg chg="mod">
          <ac:chgData name="松浦英宗" userId="9b03fd3a-662f-49ff-9af1-1b93cf7aab22" providerId="ADAL" clId="{56E9DFAE-DDAD-4FCA-8AED-56B2D15DB479}" dt="2026-02-13T13:05:19.860" v="22812"/>
          <ac:spMkLst>
            <pc:docMk/>
            <pc:sldMk cId="2120678911" sldId="6066"/>
            <ac:spMk id="6" creationId="{45BA6416-DD8A-6EEC-3238-EE2C4DC5E3F0}"/>
          </ac:spMkLst>
        </pc:spChg>
        <pc:spChg chg="mod">
          <ac:chgData name="松浦英宗" userId="9b03fd3a-662f-49ff-9af1-1b93cf7aab22" providerId="ADAL" clId="{56E9DFAE-DDAD-4FCA-8AED-56B2D15DB479}" dt="2026-02-13T13:05:19.860" v="22812"/>
          <ac:spMkLst>
            <pc:docMk/>
            <pc:sldMk cId="2120678911" sldId="6066"/>
            <ac:spMk id="7" creationId="{A0FEB02A-5B78-EE10-3B75-047B9C9FF046}"/>
          </ac:spMkLst>
        </pc:spChg>
        <pc:spChg chg="mod topLvl">
          <ac:chgData name="松浦英宗" userId="9b03fd3a-662f-49ff-9af1-1b93cf7aab22" providerId="ADAL" clId="{56E9DFAE-DDAD-4FCA-8AED-56B2D15DB479}" dt="2026-02-13T13:24:44.041" v="23064" actId="165"/>
          <ac:spMkLst>
            <pc:docMk/>
            <pc:sldMk cId="2120678911" sldId="6066"/>
            <ac:spMk id="19" creationId="{DC7739C1-033C-F71F-6780-A1A093597514}"/>
          </ac:spMkLst>
        </pc:spChg>
        <pc:spChg chg="mod ord topLvl">
          <ac:chgData name="松浦英宗" userId="9b03fd3a-662f-49ff-9af1-1b93cf7aab22" providerId="ADAL" clId="{56E9DFAE-DDAD-4FCA-8AED-56B2D15DB479}" dt="2026-02-13T13:24:47.559" v="23065" actId="167"/>
          <ac:spMkLst>
            <pc:docMk/>
            <pc:sldMk cId="2120678911" sldId="6066"/>
            <ac:spMk id="20" creationId="{F4FEDC0E-79D4-7799-1572-F040C7CE6EFB}"/>
          </ac:spMkLst>
        </pc:spChg>
        <pc:spChg chg="mod topLvl">
          <ac:chgData name="松浦英宗" userId="9b03fd3a-662f-49ff-9af1-1b93cf7aab22" providerId="ADAL" clId="{56E9DFAE-DDAD-4FCA-8AED-56B2D15DB479}" dt="2026-02-13T13:24:44.041" v="23064" actId="165"/>
          <ac:spMkLst>
            <pc:docMk/>
            <pc:sldMk cId="2120678911" sldId="6066"/>
            <ac:spMk id="21" creationId="{34DEF9FC-5F51-858A-3EC4-DBB2D3195AE9}"/>
          </ac:spMkLst>
        </pc:spChg>
        <pc:spChg chg="mod ord topLvl">
          <ac:chgData name="松浦英宗" userId="9b03fd3a-662f-49ff-9af1-1b93cf7aab22" providerId="ADAL" clId="{56E9DFAE-DDAD-4FCA-8AED-56B2D15DB479}" dt="2026-02-13T13:24:47.559" v="23065" actId="167"/>
          <ac:spMkLst>
            <pc:docMk/>
            <pc:sldMk cId="2120678911" sldId="6066"/>
            <ac:spMk id="22" creationId="{D60C64F5-395D-598C-3B06-8B0075471B30}"/>
          </ac:spMkLst>
        </pc:spChg>
        <pc:spChg chg="mod topLvl">
          <ac:chgData name="松浦英宗" userId="9b03fd3a-662f-49ff-9af1-1b93cf7aab22" providerId="ADAL" clId="{56E9DFAE-DDAD-4FCA-8AED-56B2D15DB479}" dt="2026-02-13T13:24:44.041" v="23064" actId="165"/>
          <ac:spMkLst>
            <pc:docMk/>
            <pc:sldMk cId="2120678911" sldId="6066"/>
            <ac:spMk id="23" creationId="{2D28150E-BECF-F49E-6A66-B1172096B47B}"/>
          </ac:spMkLst>
        </pc:spChg>
        <pc:spChg chg="mod ord topLvl">
          <ac:chgData name="松浦英宗" userId="9b03fd3a-662f-49ff-9af1-1b93cf7aab22" providerId="ADAL" clId="{56E9DFAE-DDAD-4FCA-8AED-56B2D15DB479}" dt="2026-02-13T13:24:47.559" v="23065" actId="167"/>
          <ac:spMkLst>
            <pc:docMk/>
            <pc:sldMk cId="2120678911" sldId="6066"/>
            <ac:spMk id="24" creationId="{2C7DEE2D-DDCF-BAE0-D007-B1DAEDBBA1D3}"/>
          </ac:spMkLst>
        </pc:spChg>
        <pc:spChg chg="mod topLvl">
          <ac:chgData name="松浦英宗" userId="9b03fd3a-662f-49ff-9af1-1b93cf7aab22" providerId="ADAL" clId="{56E9DFAE-DDAD-4FCA-8AED-56B2D15DB479}" dt="2026-02-13T13:24:44.041" v="23064" actId="165"/>
          <ac:spMkLst>
            <pc:docMk/>
            <pc:sldMk cId="2120678911" sldId="6066"/>
            <ac:spMk id="25" creationId="{FAF6A6AC-5355-B4B4-91B0-15D73433D4CC}"/>
          </ac:spMkLst>
        </pc:spChg>
        <pc:spChg chg="mod ord topLvl">
          <ac:chgData name="松浦英宗" userId="9b03fd3a-662f-49ff-9af1-1b93cf7aab22" providerId="ADAL" clId="{56E9DFAE-DDAD-4FCA-8AED-56B2D15DB479}" dt="2026-02-13T13:24:47.559" v="23065" actId="167"/>
          <ac:spMkLst>
            <pc:docMk/>
            <pc:sldMk cId="2120678911" sldId="6066"/>
            <ac:spMk id="26" creationId="{FF7B7FCD-995A-86E8-140F-8DDD96292BE7}"/>
          </ac:spMkLst>
        </pc:spChg>
        <pc:grpChg chg="add mod">
          <ac:chgData name="松浦英宗" userId="9b03fd3a-662f-49ff-9af1-1b93cf7aab22" providerId="ADAL" clId="{56E9DFAE-DDAD-4FCA-8AED-56B2D15DB479}" dt="2026-02-13T13:05:19.860" v="22812"/>
          <ac:grpSpMkLst>
            <pc:docMk/>
            <pc:sldMk cId="2120678911" sldId="6066"/>
            <ac:grpSpMk id="5" creationId="{44F354DE-980D-27CB-183B-44ED60998AD2}"/>
          </ac:grpSpMkLst>
        </pc:grpChg>
        <pc:grpChg chg="add del mod">
          <ac:chgData name="松浦英宗" userId="9b03fd3a-662f-49ff-9af1-1b93cf7aab22" providerId="ADAL" clId="{56E9DFAE-DDAD-4FCA-8AED-56B2D15DB479}" dt="2026-02-13T13:22:39.667" v="23026" actId="165"/>
          <ac:grpSpMkLst>
            <pc:docMk/>
            <pc:sldMk cId="2120678911" sldId="6066"/>
            <ac:grpSpMk id="11" creationId="{E60664D3-8C83-5ABD-D560-1D9BC12AE3E1}"/>
          </ac:grpSpMkLst>
        </pc:grpChg>
        <pc:grpChg chg="del mod topLvl">
          <ac:chgData name="松浦英宗" userId="9b03fd3a-662f-49ff-9af1-1b93cf7aab22" providerId="ADAL" clId="{56E9DFAE-DDAD-4FCA-8AED-56B2D15DB479}" dt="2026-02-13T13:22:40.777" v="23027" actId="165"/>
          <ac:grpSpMkLst>
            <pc:docMk/>
            <pc:sldMk cId="2120678911" sldId="6066"/>
            <ac:grpSpMk id="12" creationId="{68B0D8B1-C97F-9F10-FE3C-68E8183E9F67}"/>
          </ac:grpSpMkLst>
        </pc:grpChg>
        <pc:grpChg chg="del mod">
          <ac:chgData name="松浦英宗" userId="9b03fd3a-662f-49ff-9af1-1b93cf7aab22" providerId="ADAL" clId="{56E9DFAE-DDAD-4FCA-8AED-56B2D15DB479}" dt="2026-02-13T13:22:40.777" v="23027" actId="165"/>
          <ac:grpSpMkLst>
            <pc:docMk/>
            <pc:sldMk cId="2120678911" sldId="6066"/>
            <ac:grpSpMk id="13" creationId="{423BBBD5-E201-9F3C-290C-7D44746CCDB9}"/>
          </ac:grpSpMkLst>
        </pc:grpChg>
        <pc:grpChg chg="add mod">
          <ac:chgData name="松浦英宗" userId="9b03fd3a-662f-49ff-9af1-1b93cf7aab22" providerId="ADAL" clId="{56E9DFAE-DDAD-4FCA-8AED-56B2D15DB479}" dt="2026-02-13T13:23:36.453" v="23049" actId="164"/>
          <ac:grpSpMkLst>
            <pc:docMk/>
            <pc:sldMk cId="2120678911" sldId="6066"/>
            <ac:grpSpMk id="29" creationId="{9F737C2D-BEBD-80DB-C167-7DA5275EDAF2}"/>
          </ac:grpSpMkLst>
        </pc:grpChg>
        <pc:grpChg chg="add mod">
          <ac:chgData name="松浦英宗" userId="9b03fd3a-662f-49ff-9af1-1b93cf7aab22" providerId="ADAL" clId="{56E9DFAE-DDAD-4FCA-8AED-56B2D15DB479}" dt="2026-02-13T13:24:15.049" v="23057" actId="164"/>
          <ac:grpSpMkLst>
            <pc:docMk/>
            <pc:sldMk cId="2120678911" sldId="6066"/>
            <ac:grpSpMk id="30" creationId="{1AB10AF4-EC47-6567-F523-DA096FA60872}"/>
          </ac:grpSpMkLst>
        </pc:grpChg>
        <pc:grpChg chg="add del mod topLvl">
          <ac:chgData name="松浦英宗" userId="9b03fd3a-662f-49ff-9af1-1b93cf7aab22" providerId="ADAL" clId="{56E9DFAE-DDAD-4FCA-8AED-56B2D15DB479}" dt="2026-02-13T13:24:44.041" v="23064" actId="165"/>
          <ac:grpSpMkLst>
            <pc:docMk/>
            <pc:sldMk cId="2120678911" sldId="6066"/>
            <ac:grpSpMk id="31" creationId="{7363EFBF-0902-A439-3463-32A65146511A}"/>
          </ac:grpSpMkLst>
        </pc:grpChg>
        <pc:grpChg chg="add del mod">
          <ac:chgData name="松浦英宗" userId="9b03fd3a-662f-49ff-9af1-1b93cf7aab22" providerId="ADAL" clId="{56E9DFAE-DDAD-4FCA-8AED-56B2D15DB479}" dt="2026-02-13T13:24:44.041" v="23064" actId="165"/>
          <ac:grpSpMkLst>
            <pc:docMk/>
            <pc:sldMk cId="2120678911" sldId="6066"/>
            <ac:grpSpMk id="32" creationId="{08D77238-7D7C-A729-65B8-9332506E3F2E}"/>
          </ac:grpSpMkLst>
        </pc:grpChg>
        <pc:grpChg chg="add mod">
          <ac:chgData name="松浦英宗" userId="9b03fd3a-662f-49ff-9af1-1b93cf7aab22" providerId="ADAL" clId="{56E9DFAE-DDAD-4FCA-8AED-56B2D15DB479}" dt="2026-02-13T13:24:15.049" v="23057" actId="164"/>
          <ac:grpSpMkLst>
            <pc:docMk/>
            <pc:sldMk cId="2120678911" sldId="6066"/>
            <ac:grpSpMk id="33" creationId="{3F9A1788-BACA-16D5-7688-A309ACE8D9B0}"/>
          </ac:grpSpMkLst>
        </pc:grpChg>
        <pc:grpChg chg="add del mod">
          <ac:chgData name="松浦英宗" userId="9b03fd3a-662f-49ff-9af1-1b93cf7aab22" providerId="ADAL" clId="{56E9DFAE-DDAD-4FCA-8AED-56B2D15DB479}" dt="2026-02-13T13:24:43.708" v="23063" actId="165"/>
          <ac:grpSpMkLst>
            <pc:docMk/>
            <pc:sldMk cId="2120678911" sldId="6066"/>
            <ac:grpSpMk id="34" creationId="{3ECF38B6-3E0A-E393-309A-3E73D030FB67}"/>
          </ac:grpSpMkLst>
        </pc:grpChg>
        <pc:cxnChg chg="add del mod">
          <ac:chgData name="松浦英宗" userId="9b03fd3a-662f-49ff-9af1-1b93cf7aab22" providerId="ADAL" clId="{56E9DFAE-DDAD-4FCA-8AED-56B2D15DB479}" dt="2026-02-13T13:23:31.897" v="23047" actId="478"/>
          <ac:cxnSpMkLst>
            <pc:docMk/>
            <pc:sldMk cId="2120678911" sldId="6066"/>
            <ac:cxnSpMk id="8" creationId="{F64083B7-AB7B-BDC1-B9B5-CA36C498598A}"/>
          </ac:cxnSpMkLst>
        </pc:cxnChg>
        <pc:cxnChg chg="add mod">
          <ac:chgData name="松浦英宗" userId="9b03fd3a-662f-49ff-9af1-1b93cf7aab22" providerId="ADAL" clId="{56E9DFAE-DDAD-4FCA-8AED-56B2D15DB479}" dt="2026-02-13T13:24:15.049" v="23057" actId="164"/>
          <ac:cxnSpMkLst>
            <pc:docMk/>
            <pc:sldMk cId="2120678911" sldId="6066"/>
            <ac:cxnSpMk id="10" creationId="{315337C2-5A68-C110-492F-E448EFC252E3}"/>
          </ac:cxnSpMkLst>
        </pc:cxnChg>
        <pc:cxnChg chg="del mod">
          <ac:chgData name="松浦英宗" userId="9b03fd3a-662f-49ff-9af1-1b93cf7aab22" providerId="ADAL" clId="{56E9DFAE-DDAD-4FCA-8AED-56B2D15DB479}" dt="2026-02-13T13:22:43.510" v="23028" actId="478"/>
          <ac:cxnSpMkLst>
            <pc:docMk/>
            <pc:sldMk cId="2120678911" sldId="6066"/>
            <ac:cxnSpMk id="16" creationId="{624C7E5C-4D0F-91CD-E6FD-F9D284B2C26F}"/>
          </ac:cxnSpMkLst>
        </pc:cxnChg>
        <pc:cxnChg chg="del mod">
          <ac:chgData name="松浦英宗" userId="9b03fd3a-662f-49ff-9af1-1b93cf7aab22" providerId="ADAL" clId="{56E9DFAE-DDAD-4FCA-8AED-56B2D15DB479}" dt="2026-02-13T13:22:43.510" v="23028" actId="478"/>
          <ac:cxnSpMkLst>
            <pc:docMk/>
            <pc:sldMk cId="2120678911" sldId="6066"/>
            <ac:cxnSpMk id="17" creationId="{B7BAA75B-5716-0367-F5AC-B9B75F6C0DE3}"/>
          </ac:cxnSpMkLst>
        </pc:cxnChg>
        <pc:cxnChg chg="del mod">
          <ac:chgData name="松浦英宗" userId="9b03fd3a-662f-49ff-9af1-1b93cf7aab22" providerId="ADAL" clId="{56E9DFAE-DDAD-4FCA-8AED-56B2D15DB479}" dt="2026-02-13T13:22:43.510" v="23028" actId="478"/>
          <ac:cxnSpMkLst>
            <pc:docMk/>
            <pc:sldMk cId="2120678911" sldId="6066"/>
            <ac:cxnSpMk id="18" creationId="{CDD4B9DC-9DCF-2A6D-5F54-9F481EBCD234}"/>
          </ac:cxnSpMkLst>
        </pc:cxnChg>
        <pc:cxnChg chg="add mod">
          <ac:chgData name="松浦英宗" userId="9b03fd3a-662f-49ff-9af1-1b93cf7aab22" providerId="ADAL" clId="{56E9DFAE-DDAD-4FCA-8AED-56B2D15DB479}" dt="2026-02-13T13:24:15.049" v="23057" actId="164"/>
          <ac:cxnSpMkLst>
            <pc:docMk/>
            <pc:sldMk cId="2120678911" sldId="6066"/>
            <ac:cxnSpMk id="27" creationId="{4D29B820-A13D-D560-2544-C353996CCD0E}"/>
          </ac:cxnSpMkLst>
        </pc:cxnChg>
        <pc:cxnChg chg="add mod">
          <ac:chgData name="松浦英宗" userId="9b03fd3a-662f-49ff-9af1-1b93cf7aab22" providerId="ADAL" clId="{56E9DFAE-DDAD-4FCA-8AED-56B2D15DB479}" dt="2026-02-13T13:24:15.049" v="23057" actId="164"/>
          <ac:cxnSpMkLst>
            <pc:docMk/>
            <pc:sldMk cId="2120678911" sldId="6066"/>
            <ac:cxnSpMk id="28" creationId="{E0BFB504-A2B2-68B3-7CFB-43B34534A372}"/>
          </ac:cxnSpMkLst>
        </pc:cxnChg>
      </pc:sldChg>
      <pc:sldChg chg="addSp delSp modSp add del mod">
        <pc:chgData name="松浦英宗" userId="9b03fd3a-662f-49ff-9af1-1b93cf7aab22" providerId="ADAL" clId="{56E9DFAE-DDAD-4FCA-8AED-56B2D15DB479}" dt="2026-02-13T13:39:43.415" v="23232" actId="47"/>
        <pc:sldMkLst>
          <pc:docMk/>
          <pc:sldMk cId="3855124410" sldId="6067"/>
        </pc:sldMkLst>
        <pc:spChg chg="mod">
          <ac:chgData name="松浦英宗" userId="9b03fd3a-662f-49ff-9af1-1b93cf7aab22" providerId="ADAL" clId="{56E9DFAE-DDAD-4FCA-8AED-56B2D15DB479}" dt="2026-02-13T13:32:17.642" v="23190" actId="207"/>
          <ac:spMkLst>
            <pc:docMk/>
            <pc:sldMk cId="3855124410" sldId="6067"/>
            <ac:spMk id="2" creationId="{3B329B28-544B-4A39-CBBC-B7B09DDE0CBC}"/>
          </ac:spMkLst>
        </pc:spChg>
        <pc:spChg chg="add mod">
          <ac:chgData name="松浦英宗" userId="9b03fd3a-662f-49ff-9af1-1b93cf7aab22" providerId="ADAL" clId="{56E9DFAE-DDAD-4FCA-8AED-56B2D15DB479}" dt="2026-02-13T13:32:55.294" v="23205" actId="20577"/>
          <ac:spMkLst>
            <pc:docMk/>
            <pc:sldMk cId="3855124410" sldId="6067"/>
            <ac:spMk id="3" creationId="{FEEFF407-502C-3B6C-3892-8D3E21BF9A37}"/>
          </ac:spMkLst>
        </pc:spChg>
        <pc:spChg chg="add mod">
          <ac:chgData name="松浦英宗" userId="9b03fd3a-662f-49ff-9af1-1b93cf7aab22" providerId="ADAL" clId="{56E9DFAE-DDAD-4FCA-8AED-56B2D15DB479}" dt="2026-02-13T13:32:46.984" v="23202"/>
          <ac:spMkLst>
            <pc:docMk/>
            <pc:sldMk cId="3855124410" sldId="6067"/>
            <ac:spMk id="4" creationId="{371805F9-B27C-5029-B627-230E8606BCD3}"/>
          </ac:spMkLst>
        </pc:spChg>
        <pc:spChg chg="add del mod">
          <ac:chgData name="松浦英宗" userId="9b03fd3a-662f-49ff-9af1-1b93cf7aab22" providerId="ADAL" clId="{56E9DFAE-DDAD-4FCA-8AED-56B2D15DB479}" dt="2026-02-13T13:31:41.142" v="23168" actId="478"/>
          <ac:spMkLst>
            <pc:docMk/>
            <pc:sldMk cId="3855124410" sldId="6067"/>
            <ac:spMk id="5" creationId="{F8FAFC56-A737-B15A-099C-99676A86C5C5}"/>
          </ac:spMkLst>
        </pc:spChg>
        <pc:spChg chg="add del mod">
          <ac:chgData name="松浦英宗" userId="9b03fd3a-662f-49ff-9af1-1b93cf7aab22" providerId="ADAL" clId="{56E9DFAE-DDAD-4FCA-8AED-56B2D15DB479}" dt="2026-02-13T13:31:41.142" v="23168" actId="478"/>
          <ac:spMkLst>
            <pc:docMk/>
            <pc:sldMk cId="3855124410" sldId="6067"/>
            <ac:spMk id="6" creationId="{49332DA2-5F1D-59AE-3EBC-BC84EA69847B}"/>
          </ac:spMkLst>
        </pc:spChg>
        <pc:spChg chg="add del mod">
          <ac:chgData name="松浦英宗" userId="9b03fd3a-662f-49ff-9af1-1b93cf7aab22" providerId="ADAL" clId="{56E9DFAE-DDAD-4FCA-8AED-56B2D15DB479}" dt="2026-02-13T13:31:41.142" v="23168" actId="478"/>
          <ac:spMkLst>
            <pc:docMk/>
            <pc:sldMk cId="3855124410" sldId="6067"/>
            <ac:spMk id="7" creationId="{DC2715A5-CB57-E888-86C0-A79CF31CBE03}"/>
          </ac:spMkLst>
        </pc:spChg>
        <pc:spChg chg="mod">
          <ac:chgData name="松浦英宗" userId="9b03fd3a-662f-49ff-9af1-1b93cf7aab22" providerId="ADAL" clId="{56E9DFAE-DDAD-4FCA-8AED-56B2D15DB479}" dt="2026-02-13T13:33:11.234" v="23211" actId="20577"/>
          <ac:spMkLst>
            <pc:docMk/>
            <pc:sldMk cId="3855124410" sldId="6067"/>
            <ac:spMk id="10" creationId="{698FA78E-AFD4-9D87-0B91-3E13539ED199}"/>
          </ac:spMkLst>
        </pc:spChg>
        <pc:spChg chg="mod">
          <ac:chgData name="松浦英宗" userId="9b03fd3a-662f-49ff-9af1-1b93cf7aab22" providerId="ADAL" clId="{56E9DFAE-DDAD-4FCA-8AED-56B2D15DB479}" dt="2026-02-13T13:33:00.574" v="23207"/>
          <ac:spMkLst>
            <pc:docMk/>
            <pc:sldMk cId="3855124410" sldId="6067"/>
            <ac:spMk id="11" creationId="{CF1D68ED-9506-DA98-B984-457BD0C0FEB6}"/>
          </ac:spMkLst>
        </pc:spChg>
        <pc:spChg chg="mod">
          <ac:chgData name="松浦英宗" userId="9b03fd3a-662f-49ff-9af1-1b93cf7aab22" providerId="ADAL" clId="{56E9DFAE-DDAD-4FCA-8AED-56B2D15DB479}" dt="2026-02-13T13:33:50.285" v="23230" actId="20577"/>
          <ac:spMkLst>
            <pc:docMk/>
            <pc:sldMk cId="3855124410" sldId="6067"/>
            <ac:spMk id="13" creationId="{967E5565-57F3-A38B-36FA-5726C65C5028}"/>
          </ac:spMkLst>
        </pc:spChg>
        <pc:spChg chg="mod">
          <ac:chgData name="松浦英宗" userId="9b03fd3a-662f-49ff-9af1-1b93cf7aab22" providerId="ADAL" clId="{56E9DFAE-DDAD-4FCA-8AED-56B2D15DB479}" dt="2026-02-13T13:33:16.938" v="23213"/>
          <ac:spMkLst>
            <pc:docMk/>
            <pc:sldMk cId="3855124410" sldId="6067"/>
            <ac:spMk id="14" creationId="{B5F20E73-531E-F092-3AA7-40E349827D43}"/>
          </ac:spMkLst>
        </pc:spChg>
        <pc:spChg chg="mod">
          <ac:chgData name="松浦英宗" userId="9b03fd3a-662f-49ff-9af1-1b93cf7aab22" providerId="ADAL" clId="{56E9DFAE-DDAD-4FCA-8AED-56B2D15DB479}" dt="2026-02-13T13:33:44.828" v="23229" actId="20577"/>
          <ac:spMkLst>
            <pc:docMk/>
            <pc:sldMk cId="3855124410" sldId="6067"/>
            <ac:spMk id="16" creationId="{EE98E263-7EE5-FF75-A528-DC7737126FCA}"/>
          </ac:spMkLst>
        </pc:spChg>
        <pc:spChg chg="mod">
          <ac:chgData name="松浦英宗" userId="9b03fd3a-662f-49ff-9af1-1b93cf7aab22" providerId="ADAL" clId="{56E9DFAE-DDAD-4FCA-8AED-56B2D15DB479}" dt="2026-02-13T13:33:30.581" v="23225" actId="20577"/>
          <ac:spMkLst>
            <pc:docMk/>
            <pc:sldMk cId="3855124410" sldId="6067"/>
            <ac:spMk id="17" creationId="{74CDE569-855D-0E49-D951-C709FD617277}"/>
          </ac:spMkLst>
        </pc:spChg>
        <pc:grpChg chg="add mod">
          <ac:chgData name="松浦英宗" userId="9b03fd3a-662f-49ff-9af1-1b93cf7aab22" providerId="ADAL" clId="{56E9DFAE-DDAD-4FCA-8AED-56B2D15DB479}" dt="2026-02-13T13:32:41.236" v="23200" actId="164"/>
          <ac:grpSpMkLst>
            <pc:docMk/>
            <pc:sldMk cId="3855124410" sldId="6067"/>
            <ac:grpSpMk id="8" creationId="{8545D228-0ADC-2221-A893-E3040142E7DB}"/>
          </ac:grpSpMkLst>
        </pc:grpChg>
        <pc:grpChg chg="add mod">
          <ac:chgData name="松浦英宗" userId="9b03fd3a-662f-49ff-9af1-1b93cf7aab22" providerId="ADAL" clId="{56E9DFAE-DDAD-4FCA-8AED-56B2D15DB479}" dt="2026-02-13T13:32:41.236" v="23200" actId="164"/>
          <ac:grpSpMkLst>
            <pc:docMk/>
            <pc:sldMk cId="3855124410" sldId="6067"/>
            <ac:grpSpMk id="9" creationId="{8D2CD08E-74BC-24B5-2B84-9B0A3E41A05A}"/>
          </ac:grpSpMkLst>
        </pc:grpChg>
        <pc:grpChg chg="add mod">
          <ac:chgData name="松浦英宗" userId="9b03fd3a-662f-49ff-9af1-1b93cf7aab22" providerId="ADAL" clId="{56E9DFAE-DDAD-4FCA-8AED-56B2D15DB479}" dt="2026-02-13T13:32:41.236" v="23200" actId="164"/>
          <ac:grpSpMkLst>
            <pc:docMk/>
            <pc:sldMk cId="3855124410" sldId="6067"/>
            <ac:grpSpMk id="12" creationId="{F64BF616-FAC1-5020-0511-51B067411680}"/>
          </ac:grpSpMkLst>
        </pc:grpChg>
        <pc:grpChg chg="add mod">
          <ac:chgData name="松浦英宗" userId="9b03fd3a-662f-49ff-9af1-1b93cf7aab22" providerId="ADAL" clId="{56E9DFAE-DDAD-4FCA-8AED-56B2D15DB479}" dt="2026-02-13T13:32:41.236" v="23200" actId="164"/>
          <ac:grpSpMkLst>
            <pc:docMk/>
            <pc:sldMk cId="3855124410" sldId="6067"/>
            <ac:grpSpMk id="15" creationId="{FF761F04-E2DB-06D0-3EC8-9CD2E3D0B7BC}"/>
          </ac:grpSpMkLst>
        </pc:grpChg>
        <pc:grpChg chg="add mod">
          <ac:chgData name="松浦英宗" userId="9b03fd3a-662f-49ff-9af1-1b93cf7aab22" providerId="ADAL" clId="{56E9DFAE-DDAD-4FCA-8AED-56B2D15DB479}" dt="2026-02-13T13:32:41.236" v="23200" actId="164"/>
          <ac:grpSpMkLst>
            <pc:docMk/>
            <pc:sldMk cId="3855124410" sldId="6067"/>
            <ac:grpSpMk id="18" creationId="{B206A9B7-CEB5-E44B-3050-F2D9F88898F2}"/>
          </ac:grpSpMkLst>
        </pc:gr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6E27A8-B7C9-DA7B-2B73-D77BF75F1A96}"/>
            </a:ext>
          </a:extLst>
        </p:cNvPr>
        <p:cNvGrpSpPr/>
        <p:nvPr/>
      </p:nvGrpSpPr>
      <p:grpSpPr>
        <a:xfrm>
          <a:off x="0" y="0"/>
          <a:ext cx="0" cy="0"/>
          <a:chOff x="0" y="0"/>
          <a:chExt cx="0" cy="0"/>
        </a:xfrm>
      </p:grpSpPr>
      <p:sp>
        <p:nvSpPr>
          <p:cNvPr id="26" name="正方形/長方形 25">
            <a:extLst>
              <a:ext uri="{FF2B5EF4-FFF2-40B4-BE49-F238E27FC236}">
                <a16:creationId xmlns:a16="http://schemas.microsoft.com/office/drawing/2014/main" id="{FF7B7FCD-995A-86E8-140F-8DDD96292BE7}"/>
              </a:ext>
            </a:extLst>
          </p:cNvPr>
          <p:cNvSpPr/>
          <p:nvPr/>
        </p:nvSpPr>
        <p:spPr>
          <a:xfrm>
            <a:off x="429451" y="2047749"/>
            <a:ext cx="1869157" cy="950472"/>
          </a:xfrm>
          <a:prstGeom prst="rect">
            <a:avLst/>
          </a:prstGeom>
          <a:solidFill>
            <a:schemeClr val="tx1"/>
          </a:solidFill>
          <a:ln w="9525">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tIns="108000" rtlCol="0" anchor="t"/>
          <a:lstStyle/>
          <a:p>
            <a:pPr>
              <a:spcBef>
                <a:spcPts val="600"/>
              </a:spcBef>
            </a:pPr>
            <a:r>
              <a:rPr kumimoji="1" lang="ja-JP" altLang="en-US" sz="1600" b="1" dirty="0">
                <a:solidFill>
                  <a:schemeClr val="bg1"/>
                </a:solidFill>
                <a:latin typeface="+mn-ea"/>
              </a:rPr>
              <a:t>何を</a:t>
            </a:r>
            <a:br>
              <a:rPr kumimoji="1" lang="en-US" altLang="ja-JP" sz="1600" b="1" dirty="0">
                <a:solidFill>
                  <a:schemeClr val="bg1"/>
                </a:solidFill>
                <a:latin typeface="+mn-ea"/>
              </a:rPr>
            </a:br>
            <a:r>
              <a:rPr kumimoji="1" lang="ja-JP" altLang="en-US" sz="1600" b="1" dirty="0">
                <a:solidFill>
                  <a:schemeClr val="bg1"/>
                </a:solidFill>
                <a:latin typeface="+mn-ea"/>
              </a:rPr>
              <a:t>期待していたか？</a:t>
            </a:r>
          </a:p>
        </p:txBody>
      </p:sp>
      <p:sp>
        <p:nvSpPr>
          <p:cNvPr id="24" name="正方形/長方形 23">
            <a:extLst>
              <a:ext uri="{FF2B5EF4-FFF2-40B4-BE49-F238E27FC236}">
                <a16:creationId xmlns:a16="http://schemas.microsoft.com/office/drawing/2014/main" id="{2C7DEE2D-DDCF-BAE0-D007-B1DAEDBBA1D3}"/>
              </a:ext>
            </a:extLst>
          </p:cNvPr>
          <p:cNvSpPr/>
          <p:nvPr/>
        </p:nvSpPr>
        <p:spPr>
          <a:xfrm>
            <a:off x="429451" y="3245209"/>
            <a:ext cx="1869157" cy="950472"/>
          </a:xfrm>
          <a:prstGeom prst="rect">
            <a:avLst/>
          </a:prstGeom>
          <a:solidFill>
            <a:schemeClr val="tx1"/>
          </a:solidFill>
          <a:ln w="9525">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tIns="108000" rtlCol="0" anchor="t"/>
          <a:lstStyle/>
          <a:p>
            <a:pPr>
              <a:spcBef>
                <a:spcPts val="600"/>
              </a:spcBef>
            </a:pPr>
            <a:r>
              <a:rPr kumimoji="1" lang="ja-JP" altLang="en-US" sz="1600" b="1" dirty="0">
                <a:solidFill>
                  <a:schemeClr val="bg1"/>
                </a:solidFill>
                <a:latin typeface="+mn-ea"/>
              </a:rPr>
              <a:t>実際</a:t>
            </a:r>
            <a:br>
              <a:rPr kumimoji="1" lang="en-US" altLang="ja-JP" sz="1600" b="1" dirty="0">
                <a:solidFill>
                  <a:schemeClr val="bg1"/>
                </a:solidFill>
                <a:latin typeface="+mn-ea"/>
              </a:rPr>
            </a:br>
            <a:r>
              <a:rPr kumimoji="1" lang="ja-JP" altLang="en-US" sz="1600" b="1" dirty="0">
                <a:solidFill>
                  <a:schemeClr val="bg1"/>
                </a:solidFill>
                <a:latin typeface="+mn-ea"/>
              </a:rPr>
              <a:t>どうなったか？</a:t>
            </a:r>
          </a:p>
        </p:txBody>
      </p:sp>
      <p:sp>
        <p:nvSpPr>
          <p:cNvPr id="22" name="正方形/長方形 21">
            <a:extLst>
              <a:ext uri="{FF2B5EF4-FFF2-40B4-BE49-F238E27FC236}">
                <a16:creationId xmlns:a16="http://schemas.microsoft.com/office/drawing/2014/main" id="{D60C64F5-395D-598C-3B06-8B0075471B30}"/>
              </a:ext>
            </a:extLst>
          </p:cNvPr>
          <p:cNvSpPr/>
          <p:nvPr/>
        </p:nvSpPr>
        <p:spPr>
          <a:xfrm>
            <a:off x="429451" y="4442669"/>
            <a:ext cx="1869157" cy="950472"/>
          </a:xfrm>
          <a:prstGeom prst="rect">
            <a:avLst/>
          </a:prstGeom>
          <a:solidFill>
            <a:schemeClr val="tx1"/>
          </a:solidFill>
          <a:ln w="9525">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tIns="108000" rtlCol="0" anchor="t"/>
          <a:lstStyle/>
          <a:p>
            <a:pPr>
              <a:spcBef>
                <a:spcPts val="600"/>
              </a:spcBef>
            </a:pPr>
            <a:r>
              <a:rPr kumimoji="1" lang="ja-JP" altLang="en-US" sz="1600" b="1" dirty="0">
                <a:solidFill>
                  <a:schemeClr val="bg1"/>
                </a:solidFill>
                <a:latin typeface="+mn-ea"/>
              </a:rPr>
              <a:t>なぜ</a:t>
            </a:r>
            <a:br>
              <a:rPr kumimoji="1" lang="en-US" altLang="ja-JP" sz="1600" b="1" dirty="0">
                <a:solidFill>
                  <a:schemeClr val="bg1"/>
                </a:solidFill>
                <a:latin typeface="+mn-ea"/>
              </a:rPr>
            </a:br>
            <a:r>
              <a:rPr kumimoji="1" lang="ja-JP" altLang="en-US" sz="1600" b="1" dirty="0">
                <a:solidFill>
                  <a:schemeClr val="bg1"/>
                </a:solidFill>
                <a:latin typeface="+mn-ea"/>
              </a:rPr>
              <a:t>差が生じたのか？</a:t>
            </a:r>
          </a:p>
        </p:txBody>
      </p:sp>
      <p:sp>
        <p:nvSpPr>
          <p:cNvPr id="20" name="正方形/長方形 19">
            <a:extLst>
              <a:ext uri="{FF2B5EF4-FFF2-40B4-BE49-F238E27FC236}">
                <a16:creationId xmlns:a16="http://schemas.microsoft.com/office/drawing/2014/main" id="{F4FEDC0E-79D4-7799-1572-F040C7CE6EFB}"/>
              </a:ext>
            </a:extLst>
          </p:cNvPr>
          <p:cNvSpPr/>
          <p:nvPr/>
        </p:nvSpPr>
        <p:spPr>
          <a:xfrm>
            <a:off x="429451" y="5640131"/>
            <a:ext cx="1869157" cy="950472"/>
          </a:xfrm>
          <a:prstGeom prst="rect">
            <a:avLst/>
          </a:prstGeom>
          <a:solidFill>
            <a:schemeClr val="tx1"/>
          </a:solidFill>
          <a:ln w="9525">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tIns="108000" rtlCol="0" anchor="t"/>
          <a:lstStyle/>
          <a:p>
            <a:pPr>
              <a:spcBef>
                <a:spcPts val="600"/>
              </a:spcBef>
            </a:pPr>
            <a:r>
              <a:rPr kumimoji="1" lang="ja-JP" altLang="en-US" sz="1600" b="1" dirty="0">
                <a:solidFill>
                  <a:schemeClr val="bg1"/>
                </a:solidFill>
                <a:latin typeface="+mn-ea"/>
              </a:rPr>
              <a:t>次に</a:t>
            </a:r>
            <a:br>
              <a:rPr kumimoji="1" lang="en-US" altLang="ja-JP" sz="1600" b="1" dirty="0">
                <a:solidFill>
                  <a:schemeClr val="bg1"/>
                </a:solidFill>
                <a:latin typeface="+mn-ea"/>
              </a:rPr>
            </a:br>
            <a:r>
              <a:rPr kumimoji="1" lang="ja-JP" altLang="en-US" sz="1600" b="1" dirty="0">
                <a:solidFill>
                  <a:schemeClr val="bg1"/>
                </a:solidFill>
                <a:latin typeface="+mn-ea"/>
              </a:rPr>
              <a:t>どうするか？</a:t>
            </a:r>
          </a:p>
        </p:txBody>
      </p:sp>
      <p:sp>
        <p:nvSpPr>
          <p:cNvPr id="2" name="正方形/長方形 1">
            <a:extLst>
              <a:ext uri="{FF2B5EF4-FFF2-40B4-BE49-F238E27FC236}">
                <a16:creationId xmlns:a16="http://schemas.microsoft.com/office/drawing/2014/main" id="{C4A7127B-CD64-CDA0-DE1D-18C6EE486AEE}"/>
              </a:ext>
            </a:extLst>
          </p:cNvPr>
          <p:cNvSpPr/>
          <p:nvPr/>
        </p:nvSpPr>
        <p:spPr>
          <a:xfrm>
            <a:off x="511707" y="248914"/>
            <a:ext cx="11168587" cy="4934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lang="en-US" altLang="ja-JP" sz="2000" b="1" dirty="0">
                <a:solidFill>
                  <a:schemeClr val="tx1"/>
                </a:solidFill>
                <a:latin typeface="+mn-ea"/>
              </a:rPr>
              <a:t>AAR</a:t>
            </a:r>
            <a:r>
              <a:rPr lang="ja-JP" altLang="en-US" sz="2000" b="1" dirty="0">
                <a:solidFill>
                  <a:schemeClr val="tx1"/>
                </a:solidFill>
                <a:latin typeface="+mn-ea"/>
              </a:rPr>
              <a:t>（</a:t>
            </a:r>
            <a:r>
              <a:rPr lang="en-US" altLang="ja-JP" sz="2000" b="1" dirty="0">
                <a:solidFill>
                  <a:schemeClr val="tx1"/>
                </a:solidFill>
                <a:latin typeface="+mn-ea"/>
              </a:rPr>
              <a:t>After Action Review</a:t>
            </a:r>
            <a:r>
              <a:rPr lang="ja-JP" altLang="en-US" sz="2000" b="1" dirty="0">
                <a:solidFill>
                  <a:schemeClr val="tx1"/>
                </a:solidFill>
                <a:latin typeface="+mn-ea"/>
              </a:rPr>
              <a:t>）</a:t>
            </a:r>
          </a:p>
        </p:txBody>
      </p:sp>
      <p:sp>
        <p:nvSpPr>
          <p:cNvPr id="3" name="正方形/長方形 2">
            <a:extLst>
              <a:ext uri="{FF2B5EF4-FFF2-40B4-BE49-F238E27FC236}">
                <a16:creationId xmlns:a16="http://schemas.microsoft.com/office/drawing/2014/main" id="{1EFA7EFB-C8F7-B3D7-AE73-845B87782A43}"/>
              </a:ext>
            </a:extLst>
          </p:cNvPr>
          <p:cNvSpPr/>
          <p:nvPr/>
        </p:nvSpPr>
        <p:spPr>
          <a:xfrm>
            <a:off x="511707" y="947649"/>
            <a:ext cx="11168587" cy="2532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1100" b="1" dirty="0">
                <a:solidFill>
                  <a:schemeClr val="tx1"/>
                </a:solidFill>
                <a:latin typeface="+mn-ea"/>
              </a:rPr>
              <a:t>本フレームワークの使い方</a:t>
            </a:r>
          </a:p>
        </p:txBody>
      </p:sp>
      <p:sp>
        <p:nvSpPr>
          <p:cNvPr id="4" name="正方形/長方形 3">
            <a:extLst>
              <a:ext uri="{FF2B5EF4-FFF2-40B4-BE49-F238E27FC236}">
                <a16:creationId xmlns:a16="http://schemas.microsoft.com/office/drawing/2014/main" id="{B3E0C91B-5E30-EA79-4CB8-CCBDD1E569B9}"/>
              </a:ext>
            </a:extLst>
          </p:cNvPr>
          <p:cNvSpPr/>
          <p:nvPr/>
        </p:nvSpPr>
        <p:spPr>
          <a:xfrm>
            <a:off x="511707" y="1249311"/>
            <a:ext cx="11168587" cy="4999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marL="171450" indent="-171450">
              <a:spcBef>
                <a:spcPts val="600"/>
              </a:spcBef>
              <a:buFont typeface="Wingdings" panose="05000000000000000000" pitchFamily="2" charset="2"/>
              <a:buChar char="l"/>
            </a:pPr>
            <a:r>
              <a:rPr lang="en-US" altLang="ja-JP" sz="1200" dirty="0">
                <a:solidFill>
                  <a:schemeClr val="tx1"/>
                </a:solidFill>
                <a:latin typeface="+mn-ea"/>
              </a:rPr>
              <a:t>AAR</a:t>
            </a:r>
            <a:r>
              <a:rPr lang="ja-JP" altLang="en-US" sz="1200" dirty="0">
                <a:solidFill>
                  <a:schemeClr val="tx1"/>
                </a:solidFill>
                <a:latin typeface="+mn-ea"/>
              </a:rPr>
              <a:t>は期待と結果の差異を分析し、組織としての学習を促進させるフレームワークです。</a:t>
            </a:r>
            <a:endParaRPr lang="en-US" altLang="ja-JP" sz="1200" dirty="0">
              <a:solidFill>
                <a:schemeClr val="tx1"/>
              </a:solidFill>
              <a:latin typeface="+mn-ea"/>
            </a:endParaRPr>
          </a:p>
          <a:p>
            <a:pPr marL="171450" indent="-171450">
              <a:spcBef>
                <a:spcPts val="600"/>
              </a:spcBef>
              <a:buFont typeface="Wingdings" panose="05000000000000000000" pitchFamily="2" charset="2"/>
              <a:buChar char="l"/>
            </a:pPr>
            <a:r>
              <a:rPr lang="ja-JP" altLang="en-US" sz="1200" dirty="0">
                <a:solidFill>
                  <a:schemeClr val="tx1"/>
                </a:solidFill>
                <a:latin typeface="+mn-ea"/>
              </a:rPr>
              <a:t>事実をもとに原因を深掘りすることで、効果や再現性の高いアクションを決めることができます。</a:t>
            </a:r>
          </a:p>
        </p:txBody>
      </p:sp>
      <p:grpSp>
        <p:nvGrpSpPr>
          <p:cNvPr id="5" name="グループ化 4">
            <a:extLst>
              <a:ext uri="{FF2B5EF4-FFF2-40B4-BE49-F238E27FC236}">
                <a16:creationId xmlns:a16="http://schemas.microsoft.com/office/drawing/2014/main" id="{44F354DE-980D-27CB-183B-44ED60998AD2}"/>
              </a:ext>
            </a:extLst>
          </p:cNvPr>
          <p:cNvGrpSpPr/>
          <p:nvPr/>
        </p:nvGrpSpPr>
        <p:grpSpPr>
          <a:xfrm>
            <a:off x="6980729" y="306804"/>
            <a:ext cx="4699563" cy="366448"/>
            <a:chOff x="-655112" y="542420"/>
            <a:chExt cx="12335404" cy="366448"/>
          </a:xfrm>
        </p:grpSpPr>
        <p:sp>
          <p:nvSpPr>
            <p:cNvPr id="6" name="正方形/長方形 5">
              <a:extLst>
                <a:ext uri="{FF2B5EF4-FFF2-40B4-BE49-F238E27FC236}">
                  <a16:creationId xmlns:a16="http://schemas.microsoft.com/office/drawing/2014/main" id="{45BA6416-DD8A-6EEC-3238-EE2C4DC5E3F0}"/>
                </a:ext>
              </a:extLst>
            </p:cNvPr>
            <p:cNvSpPr/>
            <p:nvPr/>
          </p:nvSpPr>
          <p:spPr>
            <a:xfrm>
              <a:off x="2496711" y="542420"/>
              <a:ext cx="9183581" cy="366448"/>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80000" tIns="46800" rIns="180000" rtlCol="0" anchor="ctr"/>
            <a:lstStyle/>
            <a:p>
              <a:pPr>
                <a:spcBef>
                  <a:spcPts val="600"/>
                </a:spcBef>
              </a:pPr>
              <a:r>
                <a:rPr lang="ja-JP" altLang="en-US" sz="1600" dirty="0">
                  <a:solidFill>
                    <a:schemeClr val="tx1"/>
                  </a:solidFill>
                  <a:latin typeface="+mn-ea"/>
                </a:rPr>
                <a:t>新規事業の結果検証</a:t>
              </a:r>
            </a:p>
          </p:txBody>
        </p:sp>
        <p:sp>
          <p:nvSpPr>
            <p:cNvPr id="7" name="四角形: 角を丸くする 6">
              <a:extLst>
                <a:ext uri="{FF2B5EF4-FFF2-40B4-BE49-F238E27FC236}">
                  <a16:creationId xmlns:a16="http://schemas.microsoft.com/office/drawing/2014/main" id="{A0FEB02A-5B78-EE10-3B75-047B9C9FF046}"/>
                </a:ext>
              </a:extLst>
            </p:cNvPr>
            <p:cNvSpPr/>
            <p:nvPr/>
          </p:nvSpPr>
          <p:spPr>
            <a:xfrm>
              <a:off x="-655112" y="542420"/>
              <a:ext cx="2906239" cy="366448"/>
            </a:xfrm>
            <a:prstGeom prst="roundRect">
              <a:avLst>
                <a:gd name="adj" fmla="val 50000"/>
              </a:avLst>
            </a:prstGeom>
            <a:solidFill>
              <a:schemeClr val="tx1">
                <a:lumMod val="50000"/>
                <a:lumOff val="50000"/>
              </a:schemeClr>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tIns="46800" rtlCol="0" anchor="ctr"/>
            <a:lstStyle/>
            <a:p>
              <a:pPr algn="ctr">
                <a:spcBef>
                  <a:spcPts val="600"/>
                </a:spcBef>
              </a:pPr>
              <a:r>
                <a:rPr kumimoji="1" lang="ja-JP" altLang="en-US" sz="1100" b="1" dirty="0">
                  <a:solidFill>
                    <a:schemeClr val="bg1"/>
                  </a:solidFill>
                  <a:latin typeface="+mn-ea"/>
                </a:rPr>
                <a:t>検討テーマ</a:t>
              </a:r>
            </a:p>
          </p:txBody>
        </p:sp>
      </p:grpSp>
      <p:cxnSp>
        <p:nvCxnSpPr>
          <p:cNvPr id="10" name="直線矢印コネクタ 9">
            <a:extLst>
              <a:ext uri="{FF2B5EF4-FFF2-40B4-BE49-F238E27FC236}">
                <a16:creationId xmlns:a16="http://schemas.microsoft.com/office/drawing/2014/main" id="{315337C2-5A68-C110-492F-E448EFC252E3}"/>
              </a:ext>
            </a:extLst>
          </p:cNvPr>
          <p:cNvCxnSpPr>
            <a:cxnSpLocks/>
          </p:cNvCxnSpPr>
          <p:nvPr/>
        </p:nvCxnSpPr>
        <p:spPr>
          <a:xfrm>
            <a:off x="429451" y="3121715"/>
            <a:ext cx="11333098"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25" name="正方形/長方形 24">
            <a:extLst>
              <a:ext uri="{FF2B5EF4-FFF2-40B4-BE49-F238E27FC236}">
                <a16:creationId xmlns:a16="http://schemas.microsoft.com/office/drawing/2014/main" id="{FAF6A6AC-5355-B4B4-91B0-15D73433D4CC}"/>
              </a:ext>
            </a:extLst>
          </p:cNvPr>
          <p:cNvSpPr/>
          <p:nvPr/>
        </p:nvSpPr>
        <p:spPr>
          <a:xfrm>
            <a:off x="2298608" y="2047749"/>
            <a:ext cx="9463941" cy="950472"/>
          </a:xfrm>
          <a:prstGeom prst="rect">
            <a:avLst/>
          </a:prstGeom>
          <a:solidFill>
            <a:schemeClr val="bg1"/>
          </a:solidFill>
          <a:ln w="9525">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180000" tIns="108000" rIns="180000" rtlCol="0" anchor="t"/>
          <a:lstStyle/>
          <a:p>
            <a:pPr marL="285750" indent="-285750">
              <a:spcBef>
                <a:spcPts val="600"/>
              </a:spcBef>
              <a:buFont typeface="Wingdings" panose="05000000000000000000" pitchFamily="2" charset="2"/>
              <a:buChar char="l"/>
            </a:pPr>
            <a:r>
              <a:rPr lang="ja-JP" altLang="en-US" sz="1400" dirty="0">
                <a:solidFill>
                  <a:schemeClr val="tx1"/>
                </a:solidFill>
                <a:latin typeface="+mn-ea"/>
              </a:rPr>
              <a:t>新サービスを</a:t>
            </a:r>
            <a:r>
              <a:rPr lang="en-US" altLang="ja-JP" sz="1400" dirty="0">
                <a:solidFill>
                  <a:schemeClr val="tx1"/>
                </a:solidFill>
                <a:latin typeface="+mn-ea"/>
              </a:rPr>
              <a:t>3</a:t>
            </a:r>
            <a:r>
              <a:rPr lang="ja-JP" altLang="en-US" sz="1400" dirty="0">
                <a:solidFill>
                  <a:schemeClr val="tx1"/>
                </a:solidFill>
                <a:latin typeface="+mn-ea"/>
              </a:rPr>
              <a:t>か月で</a:t>
            </a:r>
            <a:r>
              <a:rPr lang="en-US" altLang="ja-JP" sz="1400" dirty="0">
                <a:solidFill>
                  <a:schemeClr val="tx1"/>
                </a:solidFill>
                <a:latin typeface="+mn-ea"/>
              </a:rPr>
              <a:t>100</a:t>
            </a:r>
            <a:r>
              <a:rPr lang="ja-JP" altLang="en-US" sz="1400" dirty="0">
                <a:solidFill>
                  <a:schemeClr val="tx1"/>
                </a:solidFill>
                <a:latin typeface="+mn-ea"/>
              </a:rPr>
              <a:t>件契約獲得できると想定し、広告と営業活動を組み合わせて展開する計画だった。</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特に、既存顧客からの紹介と</a:t>
            </a:r>
            <a:r>
              <a:rPr lang="en-US" altLang="ja-JP" sz="1400" dirty="0">
                <a:solidFill>
                  <a:schemeClr val="tx1"/>
                </a:solidFill>
                <a:latin typeface="+mn-ea"/>
              </a:rPr>
              <a:t>Web</a:t>
            </a:r>
            <a:r>
              <a:rPr lang="ja-JP" altLang="en-US" sz="1400" dirty="0">
                <a:solidFill>
                  <a:schemeClr val="tx1"/>
                </a:solidFill>
                <a:latin typeface="+mn-ea"/>
              </a:rPr>
              <a:t>広告による新規流入を主軸にし、月次で</a:t>
            </a:r>
            <a:r>
              <a:rPr lang="en-US" altLang="ja-JP" sz="1400" dirty="0">
                <a:solidFill>
                  <a:schemeClr val="tx1"/>
                </a:solidFill>
                <a:latin typeface="+mn-ea"/>
              </a:rPr>
              <a:t>30</a:t>
            </a:r>
            <a:r>
              <a:rPr lang="ja-JP" altLang="en-US" sz="1400" dirty="0">
                <a:solidFill>
                  <a:schemeClr val="tx1"/>
                </a:solidFill>
                <a:latin typeface="+mn-ea"/>
              </a:rPr>
              <a:t>件以上の契約を積み上げる見込みを立てていた。</a:t>
            </a:r>
          </a:p>
        </p:txBody>
      </p:sp>
      <p:sp>
        <p:nvSpPr>
          <p:cNvPr id="23" name="正方形/長方形 22">
            <a:extLst>
              <a:ext uri="{FF2B5EF4-FFF2-40B4-BE49-F238E27FC236}">
                <a16:creationId xmlns:a16="http://schemas.microsoft.com/office/drawing/2014/main" id="{2D28150E-BECF-F49E-6A66-B1172096B47B}"/>
              </a:ext>
            </a:extLst>
          </p:cNvPr>
          <p:cNvSpPr/>
          <p:nvPr/>
        </p:nvSpPr>
        <p:spPr>
          <a:xfrm>
            <a:off x="2298608" y="3245209"/>
            <a:ext cx="9463941" cy="950472"/>
          </a:xfrm>
          <a:prstGeom prst="rect">
            <a:avLst/>
          </a:prstGeom>
          <a:solidFill>
            <a:schemeClr val="bg1"/>
          </a:solidFill>
          <a:ln w="9525">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180000" tIns="108000" rIns="180000" rtlCol="0" anchor="t"/>
          <a:lstStyle/>
          <a:p>
            <a:pPr marL="285750" indent="-285750">
              <a:spcBef>
                <a:spcPts val="600"/>
              </a:spcBef>
              <a:buFont typeface="Wingdings" panose="05000000000000000000" pitchFamily="2" charset="2"/>
              <a:buChar char="l"/>
            </a:pPr>
            <a:r>
              <a:rPr lang="ja-JP" altLang="en-US" sz="1400" dirty="0">
                <a:solidFill>
                  <a:schemeClr val="tx1"/>
                </a:solidFill>
                <a:latin typeface="+mn-ea"/>
              </a:rPr>
              <a:t>結果は</a:t>
            </a:r>
            <a:r>
              <a:rPr lang="en-US" altLang="ja-JP" sz="1400" dirty="0">
                <a:solidFill>
                  <a:schemeClr val="tx1"/>
                </a:solidFill>
                <a:latin typeface="+mn-ea"/>
              </a:rPr>
              <a:t>40</a:t>
            </a:r>
            <a:r>
              <a:rPr lang="ja-JP" altLang="en-US" sz="1400" dirty="0">
                <a:solidFill>
                  <a:schemeClr val="tx1"/>
                </a:solidFill>
                <a:latin typeface="+mn-ea"/>
              </a:rPr>
              <a:t>件の契約に留まり、想定よりも大幅に未達となり、問い合わせ数自体が計画の半分程度であった。</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既存顧客からの紹介は一定数あったものの、</a:t>
            </a:r>
            <a:r>
              <a:rPr lang="en-US" altLang="ja-JP" sz="1400" dirty="0">
                <a:solidFill>
                  <a:schemeClr val="tx1"/>
                </a:solidFill>
                <a:latin typeface="+mn-ea"/>
              </a:rPr>
              <a:t>Web</a:t>
            </a:r>
            <a:r>
              <a:rPr lang="ja-JP" altLang="en-US" sz="1400" dirty="0">
                <a:solidFill>
                  <a:schemeClr val="tx1"/>
                </a:solidFill>
                <a:latin typeface="+mn-ea"/>
              </a:rPr>
              <a:t>広告からの流入は想定より少なく、契約転換率も目標値に届かなかった。</a:t>
            </a:r>
          </a:p>
        </p:txBody>
      </p:sp>
      <p:sp>
        <p:nvSpPr>
          <p:cNvPr id="21" name="正方形/長方形 20">
            <a:extLst>
              <a:ext uri="{FF2B5EF4-FFF2-40B4-BE49-F238E27FC236}">
                <a16:creationId xmlns:a16="http://schemas.microsoft.com/office/drawing/2014/main" id="{34DEF9FC-5F51-858A-3EC4-DBB2D3195AE9}"/>
              </a:ext>
            </a:extLst>
          </p:cNvPr>
          <p:cNvSpPr/>
          <p:nvPr/>
        </p:nvSpPr>
        <p:spPr>
          <a:xfrm>
            <a:off x="2298608" y="4442669"/>
            <a:ext cx="9463941" cy="950472"/>
          </a:xfrm>
          <a:prstGeom prst="rect">
            <a:avLst/>
          </a:prstGeom>
          <a:solidFill>
            <a:schemeClr val="bg1"/>
          </a:solidFill>
          <a:ln w="9525">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180000" tIns="108000" rIns="180000" rtlCol="0" anchor="t"/>
          <a:lstStyle/>
          <a:p>
            <a:pPr marL="285750" indent="-285750">
              <a:spcBef>
                <a:spcPts val="600"/>
              </a:spcBef>
              <a:buFont typeface="Wingdings" panose="05000000000000000000" pitchFamily="2" charset="2"/>
              <a:buChar char="l"/>
            </a:pPr>
            <a:r>
              <a:rPr lang="ja-JP" altLang="en-US" sz="1400" dirty="0">
                <a:solidFill>
                  <a:schemeClr val="tx1"/>
                </a:solidFill>
                <a:latin typeface="+mn-ea"/>
              </a:rPr>
              <a:t>ターゲット設定が広すぎたため、広告メッセージが曖昧になり、顧客に刺さらなかったことが原因である。</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また、市場ニーズの事前検証が十分でなく顧客の優先課題と提供価値にズレがあったこと、営業側の提案内容も統一されておらず強みが十分に伝わっていなかったことも、大きな要因と考えられる。</a:t>
            </a:r>
          </a:p>
        </p:txBody>
      </p:sp>
      <p:sp>
        <p:nvSpPr>
          <p:cNvPr id="19" name="正方形/長方形 18">
            <a:extLst>
              <a:ext uri="{FF2B5EF4-FFF2-40B4-BE49-F238E27FC236}">
                <a16:creationId xmlns:a16="http://schemas.microsoft.com/office/drawing/2014/main" id="{DC7739C1-033C-F71F-6780-A1A093597514}"/>
              </a:ext>
            </a:extLst>
          </p:cNvPr>
          <p:cNvSpPr/>
          <p:nvPr/>
        </p:nvSpPr>
        <p:spPr>
          <a:xfrm>
            <a:off x="2298608" y="5640131"/>
            <a:ext cx="9463941" cy="950472"/>
          </a:xfrm>
          <a:prstGeom prst="rect">
            <a:avLst/>
          </a:prstGeom>
          <a:solidFill>
            <a:schemeClr val="bg1"/>
          </a:solidFill>
          <a:ln w="9525">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180000" tIns="108000" rIns="180000" rtlCol="0" anchor="t"/>
          <a:lstStyle/>
          <a:p>
            <a:pPr marL="285750" indent="-285750">
              <a:spcBef>
                <a:spcPts val="600"/>
              </a:spcBef>
              <a:buFont typeface="Wingdings" panose="05000000000000000000" pitchFamily="2" charset="2"/>
              <a:buChar char="l"/>
            </a:pPr>
            <a:r>
              <a:rPr lang="ja-JP" altLang="en-US" sz="1400" dirty="0">
                <a:solidFill>
                  <a:schemeClr val="tx1"/>
                </a:solidFill>
                <a:latin typeface="+mn-ea"/>
              </a:rPr>
              <a:t>ターゲットを特定業界に絞り込み、ニーズを再調査したうえで訴求内容を再設計する。</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小規模なテストマーケティングを実施し、反応率を検証してから本格展開する方針へ変更する。</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また、営業資料を統一し、強みと導入メリットを明確に打ち出すことで、成約率向上を目指す。</a:t>
            </a:r>
          </a:p>
        </p:txBody>
      </p:sp>
      <p:cxnSp>
        <p:nvCxnSpPr>
          <p:cNvPr id="27" name="直線矢印コネクタ 26">
            <a:extLst>
              <a:ext uri="{FF2B5EF4-FFF2-40B4-BE49-F238E27FC236}">
                <a16:creationId xmlns:a16="http://schemas.microsoft.com/office/drawing/2014/main" id="{4D29B820-A13D-D560-2544-C353996CCD0E}"/>
              </a:ext>
            </a:extLst>
          </p:cNvPr>
          <p:cNvCxnSpPr>
            <a:cxnSpLocks/>
          </p:cNvCxnSpPr>
          <p:nvPr/>
        </p:nvCxnSpPr>
        <p:spPr>
          <a:xfrm>
            <a:off x="429451" y="4319175"/>
            <a:ext cx="11333098"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8" name="直線矢印コネクタ 27">
            <a:extLst>
              <a:ext uri="{FF2B5EF4-FFF2-40B4-BE49-F238E27FC236}">
                <a16:creationId xmlns:a16="http://schemas.microsoft.com/office/drawing/2014/main" id="{E0BFB504-A2B2-68B3-7CFB-43B34534A372}"/>
              </a:ext>
            </a:extLst>
          </p:cNvPr>
          <p:cNvCxnSpPr>
            <a:cxnSpLocks/>
          </p:cNvCxnSpPr>
          <p:nvPr/>
        </p:nvCxnSpPr>
        <p:spPr>
          <a:xfrm>
            <a:off x="429451" y="5516635"/>
            <a:ext cx="11333098"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206789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customXml/itemProps2.xml><?xml version="1.0" encoding="utf-8"?>
<ds:datastoreItem xmlns:ds="http://schemas.openxmlformats.org/officeDocument/2006/customXml" ds:itemID="{6C6AE323-8390-4798-BEA5-4B6468D51D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3DA9FB9-6363-47BF-9C3B-90ACB0E8D22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2110</TotalTime>
  <Words>427</Words>
  <Application>Microsoft Office PowerPoint</Application>
  <PresentationFormat>ワイド画面</PresentationFormat>
  <Paragraphs>30</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游ゴシック</vt:lpstr>
      <vt:lpstr>游ゴシック Light</vt:lpstr>
      <vt:lpstr>Arial</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2026-02-13T13:43:44Z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