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6067" r:id="rId5"/>
    <p:sldId id="263"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924FF"/>
    <a:srgbClr val="F9F9F9"/>
    <a:srgbClr val="77BF3F"/>
    <a:srgbClr val="FAC60A"/>
    <a:srgbClr val="46CBE1"/>
    <a:srgbClr val="00D0A8"/>
    <a:srgbClr val="99FFCC"/>
    <a:srgbClr val="FDF8ED"/>
    <a:srgbClr val="9A0000"/>
    <a:srgbClr val="FFFF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195FE2A-5C55-4510-930E-74E74DCDA205}" v="1" dt="2026-02-13T13:43:51.783"/>
    <p1510:client id="{D8D7D2DB-D04D-4081-BCD2-D4BFF6EECE66}" v="498" dt="2026-02-13T13:33:36.0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26" autoAdjust="0"/>
    <p:restoredTop sz="94660"/>
  </p:normalViewPr>
  <p:slideViewPr>
    <p:cSldViewPr snapToGrid="0">
      <p:cViewPr varScale="1">
        <p:scale>
          <a:sx n="80" d="100"/>
          <a:sy n="80" d="100"/>
        </p:scale>
        <p:origin x="172" y="44"/>
      </p:cViewPr>
      <p:guideLst/>
    </p:cSldViewPr>
  </p:slid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浦英宗" userId="9b03fd3a-662f-49ff-9af1-1b93cf7aab22" providerId="ADAL" clId="{56E9DFAE-DDAD-4FCA-8AED-56B2D15DB479}"/>
    <pc:docChg chg="undo redo custSel addSld delSld modSld sldOrd">
      <pc:chgData name="松浦英宗" userId="9b03fd3a-662f-49ff-9af1-1b93cf7aab22" providerId="ADAL" clId="{56E9DFAE-DDAD-4FCA-8AED-56B2D15DB479}" dt="2026-02-13T13:43:51.783" v="23233"/>
      <pc:docMkLst>
        <pc:docMk/>
      </pc:docMkLst>
      <pc:sldChg chg="add">
        <pc:chgData name="松浦英宗" userId="9b03fd3a-662f-49ff-9af1-1b93cf7aab22" providerId="ADAL" clId="{56E9DFAE-DDAD-4FCA-8AED-56B2D15DB479}" dt="2026-02-02T12:50:04.162" v="375"/>
        <pc:sldMkLst>
          <pc:docMk/>
          <pc:sldMk cId="1797772947" sldId="263"/>
        </pc:sldMkLst>
      </pc:sldChg>
      <pc:sldChg chg="addSp delSp modSp add del mod ord">
        <pc:chgData name="松浦英宗" userId="9b03fd3a-662f-49ff-9af1-1b93cf7aab22" providerId="ADAL" clId="{56E9DFAE-DDAD-4FCA-8AED-56B2D15DB479}" dt="2026-02-13T13:39:43.415" v="23232" actId="47"/>
        <pc:sldMkLst>
          <pc:docMk/>
          <pc:sldMk cId="2861357872" sldId="6057"/>
        </pc:sldMkLst>
        <pc:spChg chg="add mod topLvl">
          <ac:chgData name="松浦英宗" userId="9b03fd3a-662f-49ff-9af1-1b93cf7aab22" providerId="ADAL" clId="{56E9DFAE-DDAD-4FCA-8AED-56B2D15DB479}" dt="2026-02-13T10:19:15.405" v="20320" actId="20577"/>
          <ac:spMkLst>
            <pc:docMk/>
            <pc:sldMk cId="2861357872" sldId="6057"/>
            <ac:spMk id="2" creationId="{B2BC2440-CAED-002C-573B-17272FAB475C}"/>
          </ac:spMkLst>
        </pc:spChg>
        <pc:spChg chg="add mod topLvl">
          <ac:chgData name="松浦英宗" userId="9b03fd3a-662f-49ff-9af1-1b93cf7aab22" providerId="ADAL" clId="{56E9DFAE-DDAD-4FCA-8AED-56B2D15DB479}" dt="2026-02-13T12:31:47.158" v="21615" actId="20577"/>
          <ac:spMkLst>
            <pc:docMk/>
            <pc:sldMk cId="2861357872" sldId="6057"/>
            <ac:spMk id="3" creationId="{18384A73-5EF1-404F-0CDF-029FB483EA45}"/>
          </ac:spMkLst>
        </pc:spChg>
        <pc:spChg chg="add mod topLvl">
          <ac:chgData name="松浦英宗" userId="9b03fd3a-662f-49ff-9af1-1b93cf7aab22" providerId="ADAL" clId="{56E9DFAE-DDAD-4FCA-8AED-56B2D15DB479}" dt="2026-02-13T12:28:48.749" v="21568" actId="20577"/>
          <ac:spMkLst>
            <pc:docMk/>
            <pc:sldMk cId="2861357872" sldId="6057"/>
            <ac:spMk id="4" creationId="{DCEE2AC0-C2C5-FE6B-5920-B014A6B73498}"/>
          </ac:spMkLst>
        </pc:spChg>
        <pc:spChg chg="mod">
          <ac:chgData name="松浦英宗" userId="9b03fd3a-662f-49ff-9af1-1b93cf7aab22" providerId="ADAL" clId="{56E9DFAE-DDAD-4FCA-8AED-56B2D15DB479}" dt="2026-02-13T10:33:15.152" v="20524" actId="571"/>
          <ac:spMkLst>
            <pc:docMk/>
            <pc:sldMk cId="2861357872" sldId="6057"/>
            <ac:spMk id="7" creationId="{D67DEB05-A158-E3D4-FB06-B6FA57B167B4}"/>
          </ac:spMkLst>
        </pc:spChg>
        <pc:spChg chg="mod">
          <ac:chgData name="松浦英宗" userId="9b03fd3a-662f-49ff-9af1-1b93cf7aab22" providerId="ADAL" clId="{56E9DFAE-DDAD-4FCA-8AED-56B2D15DB479}" dt="2026-02-13T10:33:15.152" v="20524" actId="571"/>
          <ac:spMkLst>
            <pc:docMk/>
            <pc:sldMk cId="2861357872" sldId="6057"/>
            <ac:spMk id="8" creationId="{563AD5DB-8AE8-BC02-8A1B-9B10B10E1D92}"/>
          </ac:spMkLst>
        </pc:spChg>
        <pc:spChg chg="mod">
          <ac:chgData name="松浦英宗" userId="9b03fd3a-662f-49ff-9af1-1b93cf7aab22" providerId="ADAL" clId="{56E9DFAE-DDAD-4FCA-8AED-56B2D15DB479}" dt="2026-02-13T10:33:16.880" v="20525" actId="571"/>
          <ac:spMkLst>
            <pc:docMk/>
            <pc:sldMk cId="2861357872" sldId="6057"/>
            <ac:spMk id="10" creationId="{AB61B558-D2C8-5FB3-6091-4670F82D70D9}"/>
          </ac:spMkLst>
        </pc:spChg>
        <pc:spChg chg="mod">
          <ac:chgData name="松浦英宗" userId="9b03fd3a-662f-49ff-9af1-1b93cf7aab22" providerId="ADAL" clId="{56E9DFAE-DDAD-4FCA-8AED-56B2D15DB479}" dt="2026-02-13T10:33:16.880" v="20525" actId="571"/>
          <ac:spMkLst>
            <pc:docMk/>
            <pc:sldMk cId="2861357872" sldId="6057"/>
            <ac:spMk id="11" creationId="{FAEDAC2B-B5B6-BC65-4D92-23D18EF5CC13}"/>
          </ac:spMkLst>
        </pc:spChg>
        <pc:spChg chg="mod">
          <ac:chgData name="松浦英宗" userId="9b03fd3a-662f-49ff-9af1-1b93cf7aab22" providerId="ADAL" clId="{56E9DFAE-DDAD-4FCA-8AED-56B2D15DB479}" dt="2026-02-13T12:31:56.668" v="21625" actId="20577"/>
          <ac:spMkLst>
            <pc:docMk/>
            <pc:sldMk cId="2861357872" sldId="6057"/>
            <ac:spMk id="14" creationId="{41E351FE-3A29-F864-1180-63E1D1185DCF}"/>
          </ac:spMkLst>
        </pc:spChg>
        <pc:spChg chg="mod">
          <ac:chgData name="松浦英宗" userId="9b03fd3a-662f-49ff-9af1-1b93cf7aab22" providerId="ADAL" clId="{56E9DFAE-DDAD-4FCA-8AED-56B2D15DB479}" dt="2026-02-13T10:42:24.174" v="20884" actId="3064"/>
          <ac:spMkLst>
            <pc:docMk/>
            <pc:sldMk cId="2861357872" sldId="6057"/>
            <ac:spMk id="15" creationId="{341163D4-DA29-F076-A906-82C67C80A321}"/>
          </ac:spMkLst>
        </pc:spChg>
        <pc:spChg chg="mod">
          <ac:chgData name="松浦英宗" userId="9b03fd3a-662f-49ff-9af1-1b93cf7aab22" providerId="ADAL" clId="{56E9DFAE-DDAD-4FCA-8AED-56B2D15DB479}" dt="2026-02-13T12:32:08.242" v="21635" actId="20577"/>
          <ac:spMkLst>
            <pc:docMk/>
            <pc:sldMk cId="2861357872" sldId="6057"/>
            <ac:spMk id="17" creationId="{A4EFB664-CD67-5284-7AD5-9574809AD1F4}"/>
          </ac:spMkLst>
        </pc:spChg>
        <pc:spChg chg="mod">
          <ac:chgData name="松浦英宗" userId="9b03fd3a-662f-49ff-9af1-1b93cf7aab22" providerId="ADAL" clId="{56E9DFAE-DDAD-4FCA-8AED-56B2D15DB479}" dt="2026-02-13T10:42:24.174" v="20884" actId="3064"/>
          <ac:spMkLst>
            <pc:docMk/>
            <pc:sldMk cId="2861357872" sldId="6057"/>
            <ac:spMk id="18" creationId="{7D7BFF87-EB56-EB66-6BBF-82ADB497AA01}"/>
          </ac:spMkLst>
        </pc:spChg>
        <pc:spChg chg="mod">
          <ac:chgData name="松浦英宗" userId="9b03fd3a-662f-49ff-9af1-1b93cf7aab22" providerId="ADAL" clId="{56E9DFAE-DDAD-4FCA-8AED-56B2D15DB479}" dt="2026-02-13T12:30:17.974" v="21593" actId="20577"/>
          <ac:spMkLst>
            <pc:docMk/>
            <pc:sldMk cId="2861357872" sldId="6057"/>
            <ac:spMk id="20" creationId="{0A2F2F6F-61E9-7F65-71FF-A64220AB6196}"/>
          </ac:spMkLst>
        </pc:spChg>
        <pc:spChg chg="mod">
          <ac:chgData name="松浦英宗" userId="9b03fd3a-662f-49ff-9af1-1b93cf7aab22" providerId="ADAL" clId="{56E9DFAE-DDAD-4FCA-8AED-56B2D15DB479}" dt="2026-02-13T10:42:24.174" v="20884" actId="3064"/>
          <ac:spMkLst>
            <pc:docMk/>
            <pc:sldMk cId="2861357872" sldId="6057"/>
            <ac:spMk id="21" creationId="{E36ED3CC-939E-E7D5-7C9A-FE319BDE0F4D}"/>
          </ac:spMkLst>
        </pc:spChg>
        <pc:spChg chg="add mod">
          <ac:chgData name="松浦英宗" userId="9b03fd3a-662f-49ff-9af1-1b93cf7aab22" providerId="ADAL" clId="{56E9DFAE-DDAD-4FCA-8AED-56B2D15DB479}" dt="2026-02-13T10:39:24.999" v="20837" actId="207"/>
          <ac:spMkLst>
            <pc:docMk/>
            <pc:sldMk cId="2861357872" sldId="6057"/>
            <ac:spMk id="22" creationId="{98827AF1-CB30-F9EA-9803-0F08875CCA6A}"/>
          </ac:spMkLst>
        </pc:spChg>
        <pc:spChg chg="add mod">
          <ac:chgData name="松浦英宗" userId="9b03fd3a-662f-49ff-9af1-1b93cf7aab22" providerId="ADAL" clId="{56E9DFAE-DDAD-4FCA-8AED-56B2D15DB479}" dt="2026-02-13T12:25:18.831" v="21497" actId="948"/>
          <ac:spMkLst>
            <pc:docMk/>
            <pc:sldMk cId="2861357872" sldId="6057"/>
            <ac:spMk id="23" creationId="{FE7F1D2B-7C25-7040-BB7F-A9120E9F44E5}"/>
          </ac:spMkLst>
        </pc:spChg>
        <pc:spChg chg="add mod ord">
          <ac:chgData name="松浦英宗" userId="9b03fd3a-662f-49ff-9af1-1b93cf7aab22" providerId="ADAL" clId="{56E9DFAE-DDAD-4FCA-8AED-56B2D15DB479}" dt="2026-02-13T10:39:11.354" v="20835" actId="167"/>
          <ac:spMkLst>
            <pc:docMk/>
            <pc:sldMk cId="2861357872" sldId="6057"/>
            <ac:spMk id="36" creationId="{1CA1B0EA-EE83-4978-C2D2-E4DE25445B94}"/>
          </ac:spMkLst>
        </pc:spChg>
        <pc:spChg chg="add mod">
          <ac:chgData name="松浦英宗" userId="9b03fd3a-662f-49ff-9af1-1b93cf7aab22" providerId="ADAL" clId="{56E9DFAE-DDAD-4FCA-8AED-56B2D15DB479}" dt="2026-02-13T12:29:20.218" v="21578"/>
          <ac:spMkLst>
            <pc:docMk/>
            <pc:sldMk cId="2861357872" sldId="6057"/>
            <ac:spMk id="37" creationId="{43819041-6993-B850-9313-F40610BC9E4C}"/>
          </ac:spMkLst>
        </pc:spChg>
        <pc:spChg chg="add mod">
          <ac:chgData name="松浦英宗" userId="9b03fd3a-662f-49ff-9af1-1b93cf7aab22" providerId="ADAL" clId="{56E9DFAE-DDAD-4FCA-8AED-56B2D15DB479}" dt="2026-02-13T12:26:51.876" v="21555" actId="207"/>
          <ac:spMkLst>
            <pc:docMk/>
            <pc:sldMk cId="2861357872" sldId="6057"/>
            <ac:spMk id="38" creationId="{33FE707B-FACA-A52E-A401-3B67251D2DB3}"/>
          </ac:spMkLst>
        </pc:spChg>
        <pc:grpChg chg="add del mod">
          <ac:chgData name="松浦英宗" userId="9b03fd3a-662f-49ff-9af1-1b93cf7aab22" providerId="ADAL" clId="{56E9DFAE-DDAD-4FCA-8AED-56B2D15DB479}" dt="2026-02-13T10:33:35.532" v="20531" actId="165"/>
          <ac:grpSpMkLst>
            <pc:docMk/>
            <pc:sldMk cId="2861357872" sldId="6057"/>
            <ac:grpSpMk id="5" creationId="{B8580B85-ED04-D928-FDAC-12D33BAED078}"/>
          </ac:grpSpMkLst>
        </pc:grpChg>
        <pc:grpChg chg="add del mod">
          <ac:chgData name="松浦英宗" userId="9b03fd3a-662f-49ff-9af1-1b93cf7aab22" providerId="ADAL" clId="{56E9DFAE-DDAD-4FCA-8AED-56B2D15DB479}" dt="2026-02-13T10:33:27.040" v="20527" actId="478"/>
          <ac:grpSpMkLst>
            <pc:docMk/>
            <pc:sldMk cId="2861357872" sldId="6057"/>
            <ac:grpSpMk id="6" creationId="{CC152EEF-01E3-48F3-A2B6-37BB6AD6E773}"/>
          </ac:grpSpMkLst>
        </pc:grpChg>
        <pc:grpChg chg="add del mod">
          <ac:chgData name="松浦英宗" userId="9b03fd3a-662f-49ff-9af1-1b93cf7aab22" providerId="ADAL" clId="{56E9DFAE-DDAD-4FCA-8AED-56B2D15DB479}" dt="2026-02-13T10:33:27.040" v="20527" actId="478"/>
          <ac:grpSpMkLst>
            <pc:docMk/>
            <pc:sldMk cId="2861357872" sldId="6057"/>
            <ac:grpSpMk id="9" creationId="{F59F4CF1-24AA-6D31-04C1-E04CDF84ED3A}"/>
          </ac:grpSpMkLst>
        </pc:grpChg>
        <pc:grpChg chg="add mod">
          <ac:chgData name="松浦英宗" userId="9b03fd3a-662f-49ff-9af1-1b93cf7aab22" providerId="ADAL" clId="{56E9DFAE-DDAD-4FCA-8AED-56B2D15DB479}" dt="2026-02-13T10:38:50.010" v="20826" actId="164"/>
          <ac:grpSpMkLst>
            <pc:docMk/>
            <pc:sldMk cId="2861357872" sldId="6057"/>
            <ac:grpSpMk id="12" creationId="{DE826285-4F91-32DE-5D59-53D94DFFAF05}"/>
          </ac:grpSpMkLst>
        </pc:grpChg>
        <pc:grpChg chg="add mod">
          <ac:chgData name="松浦英宗" userId="9b03fd3a-662f-49ff-9af1-1b93cf7aab22" providerId="ADAL" clId="{56E9DFAE-DDAD-4FCA-8AED-56B2D15DB479}" dt="2026-02-13T10:38:50.010" v="20826" actId="164"/>
          <ac:grpSpMkLst>
            <pc:docMk/>
            <pc:sldMk cId="2861357872" sldId="6057"/>
            <ac:grpSpMk id="13" creationId="{E67212A1-B374-1CDB-AE45-C3785B1A9120}"/>
          </ac:grpSpMkLst>
        </pc:grpChg>
        <pc:grpChg chg="add mod">
          <ac:chgData name="松浦英宗" userId="9b03fd3a-662f-49ff-9af1-1b93cf7aab22" providerId="ADAL" clId="{56E9DFAE-DDAD-4FCA-8AED-56B2D15DB479}" dt="2026-02-13T10:38:50.010" v="20826" actId="164"/>
          <ac:grpSpMkLst>
            <pc:docMk/>
            <pc:sldMk cId="2861357872" sldId="6057"/>
            <ac:grpSpMk id="16" creationId="{7F7709A6-0F0A-3053-1EEA-0862FB43F92A}"/>
          </ac:grpSpMkLst>
        </pc:grpChg>
        <pc:grpChg chg="add mod">
          <ac:chgData name="松浦英宗" userId="9b03fd3a-662f-49ff-9af1-1b93cf7aab22" providerId="ADAL" clId="{56E9DFAE-DDAD-4FCA-8AED-56B2D15DB479}" dt="2026-02-13T10:38:50.010" v="20826" actId="164"/>
          <ac:grpSpMkLst>
            <pc:docMk/>
            <pc:sldMk cId="2861357872" sldId="6057"/>
            <ac:grpSpMk id="19" creationId="{D9E13765-CCD2-CECE-6454-70689E5B4273}"/>
          </ac:grpSpMkLst>
        </pc:grpChg>
        <pc:grpChg chg="add mod">
          <ac:chgData name="松浦英宗" userId="9b03fd3a-662f-49ff-9af1-1b93cf7aab22" providerId="ADAL" clId="{56E9DFAE-DDAD-4FCA-8AED-56B2D15DB479}" dt="2026-02-13T10:38:50.010" v="20826" actId="164"/>
          <ac:grpSpMkLst>
            <pc:docMk/>
            <pc:sldMk cId="2861357872" sldId="6057"/>
            <ac:grpSpMk id="35" creationId="{0FC47820-E166-B800-6059-7F1399EC924E}"/>
          </ac:grpSpMkLst>
        </pc:grpChg>
        <pc:grpChg chg="add mod">
          <ac:chgData name="松浦英宗" userId="9b03fd3a-662f-49ff-9af1-1b93cf7aab22" providerId="ADAL" clId="{56E9DFAE-DDAD-4FCA-8AED-56B2D15DB479}" dt="2026-02-13T12:27:11.588" v="21558" actId="1076"/>
          <ac:grpSpMkLst>
            <pc:docMk/>
            <pc:sldMk cId="2861357872" sldId="6057"/>
            <ac:grpSpMk id="39" creationId="{58A742F9-3E22-C7A8-4147-C84DDB5B5E1F}"/>
          </ac:grpSpMkLst>
        </pc:grpChg>
        <pc:cxnChg chg="add mod">
          <ac:chgData name="松浦英宗" userId="9b03fd3a-662f-49ff-9af1-1b93cf7aab22" providerId="ADAL" clId="{56E9DFAE-DDAD-4FCA-8AED-56B2D15DB479}" dt="2026-02-13T10:38:50.010" v="20826" actId="164"/>
          <ac:cxnSpMkLst>
            <pc:docMk/>
            <pc:sldMk cId="2861357872" sldId="6057"/>
            <ac:cxnSpMk id="24" creationId="{55542715-133E-48DD-83D1-29ACD551C44A}"/>
          </ac:cxnSpMkLst>
        </pc:cxnChg>
        <pc:cxnChg chg="add mod">
          <ac:chgData name="松浦英宗" userId="9b03fd3a-662f-49ff-9af1-1b93cf7aab22" providerId="ADAL" clId="{56E9DFAE-DDAD-4FCA-8AED-56B2D15DB479}" dt="2026-02-13T10:38:50.010" v="20826" actId="164"/>
          <ac:cxnSpMkLst>
            <pc:docMk/>
            <pc:sldMk cId="2861357872" sldId="6057"/>
            <ac:cxnSpMk id="29" creationId="{FE978586-4B56-7C5C-4469-4272D8968236}"/>
          </ac:cxnSpMkLst>
        </pc:cxnChg>
        <pc:cxnChg chg="add mod">
          <ac:chgData name="松浦英宗" userId="9b03fd3a-662f-49ff-9af1-1b93cf7aab22" providerId="ADAL" clId="{56E9DFAE-DDAD-4FCA-8AED-56B2D15DB479}" dt="2026-02-13T10:38:50.010" v="20826" actId="164"/>
          <ac:cxnSpMkLst>
            <pc:docMk/>
            <pc:sldMk cId="2861357872" sldId="6057"/>
            <ac:cxnSpMk id="32" creationId="{CDE04690-6752-549B-E710-CBE40BCDCC81}"/>
          </ac:cxnSpMkLst>
        </pc:cxnChg>
      </pc:sldChg>
      <pc:sldChg chg="addSp delSp modSp add del mod">
        <pc:chgData name="松浦英宗" userId="9b03fd3a-662f-49ff-9af1-1b93cf7aab22" providerId="ADAL" clId="{56E9DFAE-DDAD-4FCA-8AED-56B2D15DB479}" dt="2026-02-13T13:39:43.415" v="23232" actId="47"/>
        <pc:sldMkLst>
          <pc:docMk/>
          <pc:sldMk cId="168581972" sldId="6058"/>
        </pc:sldMkLst>
        <pc:spChg chg="mod">
          <ac:chgData name="松浦英宗" userId="9b03fd3a-662f-49ff-9af1-1b93cf7aab22" providerId="ADAL" clId="{56E9DFAE-DDAD-4FCA-8AED-56B2D15DB479}" dt="2026-02-13T10:19:18.441" v="20321"/>
          <ac:spMkLst>
            <pc:docMk/>
            <pc:sldMk cId="168581972" sldId="6058"/>
            <ac:spMk id="2" creationId="{20F8C823-BF9E-EE1B-04BB-69991DAF043A}"/>
          </ac:spMkLst>
        </pc:spChg>
        <pc:spChg chg="add mod">
          <ac:chgData name="松浦英宗" userId="9b03fd3a-662f-49ff-9af1-1b93cf7aab22" providerId="ADAL" clId="{56E9DFAE-DDAD-4FCA-8AED-56B2D15DB479}" dt="2026-02-13T10:16:48.985" v="20216"/>
          <ac:spMkLst>
            <pc:docMk/>
            <pc:sldMk cId="168581972" sldId="6058"/>
            <ac:spMk id="3" creationId="{93B500B9-5DF5-070C-2AD9-935A4DB07B16}"/>
          </ac:spMkLst>
        </pc:spChg>
        <pc:spChg chg="add del mod">
          <ac:chgData name="松浦英宗" userId="9b03fd3a-662f-49ff-9af1-1b93cf7aab22" providerId="ADAL" clId="{56E9DFAE-DDAD-4FCA-8AED-56B2D15DB479}" dt="2026-02-13T12:54:19.280" v="22539" actId="478"/>
          <ac:spMkLst>
            <pc:docMk/>
            <pc:sldMk cId="168581972" sldId="6058"/>
            <ac:spMk id="4" creationId="{6367DE0B-C6A4-8559-5C60-337748BB4B6A}"/>
          </ac:spMkLst>
        </pc:spChg>
        <pc:spChg chg="add del mod">
          <ac:chgData name="松浦英宗" userId="9b03fd3a-662f-49ff-9af1-1b93cf7aab22" providerId="ADAL" clId="{56E9DFAE-DDAD-4FCA-8AED-56B2D15DB479}" dt="2026-02-13T12:54:19.280" v="22539" actId="478"/>
          <ac:spMkLst>
            <pc:docMk/>
            <pc:sldMk cId="168581972" sldId="6058"/>
            <ac:spMk id="5" creationId="{EE4A4B3C-597F-4EF6-8E37-A036CF0F6E71}"/>
          </ac:spMkLst>
        </pc:spChg>
        <pc:spChg chg="add del mod">
          <ac:chgData name="松浦英宗" userId="9b03fd3a-662f-49ff-9af1-1b93cf7aab22" providerId="ADAL" clId="{56E9DFAE-DDAD-4FCA-8AED-56B2D15DB479}" dt="2026-02-13T12:54:19.280" v="22539" actId="478"/>
          <ac:spMkLst>
            <pc:docMk/>
            <pc:sldMk cId="168581972" sldId="6058"/>
            <ac:spMk id="6" creationId="{2F47CF1C-0B9B-B1F3-A5DF-CDAF9B424843}"/>
          </ac:spMkLst>
        </pc:spChg>
        <pc:spChg chg="add mod topLvl">
          <ac:chgData name="松浦英宗" userId="9b03fd3a-662f-49ff-9af1-1b93cf7aab22" providerId="ADAL" clId="{56E9DFAE-DDAD-4FCA-8AED-56B2D15DB479}" dt="2026-02-13T13:15:36.609" v="22933" actId="14861"/>
          <ac:spMkLst>
            <pc:docMk/>
            <pc:sldMk cId="168581972" sldId="6058"/>
            <ac:spMk id="7" creationId="{4D7D0EBB-1D5E-7F8C-B86C-E685033F5C5E}"/>
          </ac:spMkLst>
        </pc:spChg>
        <pc:spChg chg="add mod topLvl">
          <ac:chgData name="松浦英宗" userId="9b03fd3a-662f-49ff-9af1-1b93cf7aab22" providerId="ADAL" clId="{56E9DFAE-DDAD-4FCA-8AED-56B2D15DB479}" dt="2026-02-13T13:15:18.732" v="22930" actId="14861"/>
          <ac:spMkLst>
            <pc:docMk/>
            <pc:sldMk cId="168581972" sldId="6058"/>
            <ac:spMk id="8" creationId="{18730926-54B0-178A-F4FF-593BA3188834}"/>
          </ac:spMkLst>
        </pc:spChg>
        <pc:spChg chg="add del mod">
          <ac:chgData name="松浦英宗" userId="9b03fd3a-662f-49ff-9af1-1b93cf7aab22" providerId="ADAL" clId="{56E9DFAE-DDAD-4FCA-8AED-56B2D15DB479}" dt="2026-02-13T12:53:39.487" v="22534" actId="478"/>
          <ac:spMkLst>
            <pc:docMk/>
            <pc:sldMk cId="168581972" sldId="6058"/>
            <ac:spMk id="9" creationId="{A86AF3CF-501A-498F-354E-7F74680D5EF8}"/>
          </ac:spMkLst>
        </pc:spChg>
        <pc:spChg chg="add del mod">
          <ac:chgData name="松浦英宗" userId="9b03fd3a-662f-49ff-9af1-1b93cf7aab22" providerId="ADAL" clId="{56E9DFAE-DDAD-4FCA-8AED-56B2D15DB479}" dt="2026-02-13T12:53:39.487" v="22534" actId="478"/>
          <ac:spMkLst>
            <pc:docMk/>
            <pc:sldMk cId="168581972" sldId="6058"/>
            <ac:spMk id="10" creationId="{54178556-7389-6BB9-639C-9038543AE136}"/>
          </ac:spMkLst>
        </pc:spChg>
        <pc:spChg chg="add del mod">
          <ac:chgData name="松浦英宗" userId="9b03fd3a-662f-49ff-9af1-1b93cf7aab22" providerId="ADAL" clId="{56E9DFAE-DDAD-4FCA-8AED-56B2D15DB479}" dt="2026-02-13T12:53:39.487" v="22534" actId="478"/>
          <ac:spMkLst>
            <pc:docMk/>
            <pc:sldMk cId="168581972" sldId="6058"/>
            <ac:spMk id="11" creationId="{928659E5-8AA3-98CE-DB5E-6220861676E5}"/>
          </ac:spMkLst>
        </pc:spChg>
        <pc:spChg chg="add del mod">
          <ac:chgData name="松浦英宗" userId="9b03fd3a-662f-49ff-9af1-1b93cf7aab22" providerId="ADAL" clId="{56E9DFAE-DDAD-4FCA-8AED-56B2D15DB479}" dt="2026-02-13T12:54:23.047" v="22540" actId="478"/>
          <ac:spMkLst>
            <pc:docMk/>
            <pc:sldMk cId="168581972" sldId="6058"/>
            <ac:spMk id="12" creationId="{65D753C0-48B9-C13D-E686-C37B6E5E00C6}"/>
          </ac:spMkLst>
        </pc:spChg>
        <pc:spChg chg="add del mod">
          <ac:chgData name="松浦英宗" userId="9b03fd3a-662f-49ff-9af1-1b93cf7aab22" providerId="ADAL" clId="{56E9DFAE-DDAD-4FCA-8AED-56B2D15DB479}" dt="2026-02-13T12:54:19.280" v="22539" actId="478"/>
          <ac:spMkLst>
            <pc:docMk/>
            <pc:sldMk cId="168581972" sldId="6058"/>
            <ac:spMk id="13" creationId="{EA7F3644-F5C5-3631-E755-316C1DDD635B}"/>
          </ac:spMkLst>
        </pc:spChg>
        <pc:spChg chg="add mod">
          <ac:chgData name="松浦英宗" userId="9b03fd3a-662f-49ff-9af1-1b93cf7aab22" providerId="ADAL" clId="{56E9DFAE-DDAD-4FCA-8AED-56B2D15DB479}" dt="2026-02-13T12:55:05.179" v="22562"/>
          <ac:spMkLst>
            <pc:docMk/>
            <pc:sldMk cId="168581972" sldId="6058"/>
            <ac:spMk id="15" creationId="{46CE6012-48CC-3642-71EF-AFC02FC24C9E}"/>
          </ac:spMkLst>
        </pc:spChg>
        <pc:spChg chg="add mod">
          <ac:chgData name="松浦英宗" userId="9b03fd3a-662f-49ff-9af1-1b93cf7aab22" providerId="ADAL" clId="{56E9DFAE-DDAD-4FCA-8AED-56B2D15DB479}" dt="2026-02-13T12:55:05.179" v="22562"/>
          <ac:spMkLst>
            <pc:docMk/>
            <pc:sldMk cId="168581972" sldId="6058"/>
            <ac:spMk id="16" creationId="{34E54080-73DE-B118-5C14-2CC9C87AD278}"/>
          </ac:spMkLst>
        </pc:spChg>
        <pc:spChg chg="mod topLvl">
          <ac:chgData name="松浦英宗" userId="9b03fd3a-662f-49ff-9af1-1b93cf7aab22" providerId="ADAL" clId="{56E9DFAE-DDAD-4FCA-8AED-56B2D15DB479}" dt="2026-02-13T13:15:36.609" v="22933" actId="14861"/>
          <ac:spMkLst>
            <pc:docMk/>
            <pc:sldMk cId="168581972" sldId="6058"/>
            <ac:spMk id="18" creationId="{33C84E0E-BF7B-A8D6-E8BC-69216A0E7A96}"/>
          </ac:spMkLst>
        </pc:spChg>
        <pc:spChg chg="mod topLvl">
          <ac:chgData name="松浦英宗" userId="9b03fd3a-662f-49ff-9af1-1b93cf7aab22" providerId="ADAL" clId="{56E9DFAE-DDAD-4FCA-8AED-56B2D15DB479}" dt="2026-02-13T13:15:18.732" v="22930" actId="14861"/>
          <ac:spMkLst>
            <pc:docMk/>
            <pc:sldMk cId="168581972" sldId="6058"/>
            <ac:spMk id="19" creationId="{2D5E4230-C857-4A89-1FEF-BBDC38DD8292}"/>
          </ac:spMkLst>
        </pc:spChg>
        <pc:spChg chg="mod topLvl">
          <ac:chgData name="松浦英宗" userId="9b03fd3a-662f-49ff-9af1-1b93cf7aab22" providerId="ADAL" clId="{56E9DFAE-DDAD-4FCA-8AED-56B2D15DB479}" dt="2026-02-13T13:15:36.609" v="22933" actId="14861"/>
          <ac:spMkLst>
            <pc:docMk/>
            <pc:sldMk cId="168581972" sldId="6058"/>
            <ac:spMk id="21" creationId="{FCB2E2CA-1AE9-53FB-E07E-7BF7639DF1BF}"/>
          </ac:spMkLst>
        </pc:spChg>
        <pc:spChg chg="mod topLvl">
          <ac:chgData name="松浦英宗" userId="9b03fd3a-662f-49ff-9af1-1b93cf7aab22" providerId="ADAL" clId="{56E9DFAE-DDAD-4FCA-8AED-56B2D15DB479}" dt="2026-02-13T13:15:18.732" v="22930" actId="14861"/>
          <ac:spMkLst>
            <pc:docMk/>
            <pc:sldMk cId="168581972" sldId="6058"/>
            <ac:spMk id="22" creationId="{A7FC7E26-2016-E542-9FCE-53E29E5DAC06}"/>
          </ac:spMkLst>
        </pc:spChg>
        <pc:spChg chg="mod topLvl">
          <ac:chgData name="松浦英宗" userId="9b03fd3a-662f-49ff-9af1-1b93cf7aab22" providerId="ADAL" clId="{56E9DFAE-DDAD-4FCA-8AED-56B2D15DB479}" dt="2026-02-13T13:15:36.609" v="22933" actId="14861"/>
          <ac:spMkLst>
            <pc:docMk/>
            <pc:sldMk cId="168581972" sldId="6058"/>
            <ac:spMk id="24" creationId="{1827B192-B3FA-1795-89E9-EA491FF0E1A1}"/>
          </ac:spMkLst>
        </pc:spChg>
        <pc:spChg chg="mod topLvl">
          <ac:chgData name="松浦英宗" userId="9b03fd3a-662f-49ff-9af1-1b93cf7aab22" providerId="ADAL" clId="{56E9DFAE-DDAD-4FCA-8AED-56B2D15DB479}" dt="2026-02-13T13:15:18.732" v="22930" actId="14861"/>
          <ac:spMkLst>
            <pc:docMk/>
            <pc:sldMk cId="168581972" sldId="6058"/>
            <ac:spMk id="25" creationId="{B05ACC82-00E0-A165-BE9A-4D1A2789033B}"/>
          </ac:spMkLst>
        </pc:spChg>
        <pc:spChg chg="add mod">
          <ac:chgData name="松浦英宗" userId="9b03fd3a-662f-49ff-9af1-1b93cf7aab22" providerId="ADAL" clId="{56E9DFAE-DDAD-4FCA-8AED-56B2D15DB479}" dt="2026-02-13T13:00:02.439" v="22711" actId="164"/>
          <ac:spMkLst>
            <pc:docMk/>
            <pc:sldMk cId="168581972" sldId="6058"/>
            <ac:spMk id="26" creationId="{2C6C5301-95BE-07F4-E3A5-F20ED577CB4C}"/>
          </ac:spMkLst>
        </pc:spChg>
        <pc:spChg chg="mod">
          <ac:chgData name="松浦英宗" userId="9b03fd3a-662f-49ff-9af1-1b93cf7aab22" providerId="ADAL" clId="{56E9DFAE-DDAD-4FCA-8AED-56B2D15DB479}" dt="2026-02-13T12:57:24.164" v="22627"/>
          <ac:spMkLst>
            <pc:docMk/>
            <pc:sldMk cId="168581972" sldId="6058"/>
            <ac:spMk id="35" creationId="{8AA59A9D-F1B1-89B2-3376-680C4BEB3923}"/>
          </ac:spMkLst>
        </pc:spChg>
        <pc:spChg chg="mod">
          <ac:chgData name="松浦英宗" userId="9b03fd3a-662f-49ff-9af1-1b93cf7aab22" providerId="ADAL" clId="{56E9DFAE-DDAD-4FCA-8AED-56B2D15DB479}" dt="2026-02-13T12:57:24.164" v="22627"/>
          <ac:spMkLst>
            <pc:docMk/>
            <pc:sldMk cId="168581972" sldId="6058"/>
            <ac:spMk id="36" creationId="{DC36A527-FCF1-5181-E9F8-293D0229E100}"/>
          </ac:spMkLst>
        </pc:spChg>
        <pc:spChg chg="mod">
          <ac:chgData name="松浦英宗" userId="9b03fd3a-662f-49ff-9af1-1b93cf7aab22" providerId="ADAL" clId="{56E9DFAE-DDAD-4FCA-8AED-56B2D15DB479}" dt="2026-02-13T12:57:24.164" v="22627"/>
          <ac:spMkLst>
            <pc:docMk/>
            <pc:sldMk cId="168581972" sldId="6058"/>
            <ac:spMk id="37" creationId="{FB3FD6F5-BA54-8B2C-4190-E0AF65B716C3}"/>
          </ac:spMkLst>
        </pc:spChg>
        <pc:spChg chg="mod">
          <ac:chgData name="松浦英宗" userId="9b03fd3a-662f-49ff-9af1-1b93cf7aab22" providerId="ADAL" clId="{56E9DFAE-DDAD-4FCA-8AED-56B2D15DB479}" dt="2026-02-13T12:57:24.164" v="22627"/>
          <ac:spMkLst>
            <pc:docMk/>
            <pc:sldMk cId="168581972" sldId="6058"/>
            <ac:spMk id="38" creationId="{4D7E02C9-6426-7405-800A-509572C885B2}"/>
          </ac:spMkLst>
        </pc:spChg>
        <pc:spChg chg="mod">
          <ac:chgData name="松浦英宗" userId="9b03fd3a-662f-49ff-9af1-1b93cf7aab22" providerId="ADAL" clId="{56E9DFAE-DDAD-4FCA-8AED-56B2D15DB479}" dt="2026-02-13T12:57:24.164" v="22627"/>
          <ac:spMkLst>
            <pc:docMk/>
            <pc:sldMk cId="168581972" sldId="6058"/>
            <ac:spMk id="39" creationId="{E2820F52-ED25-0BBE-4834-3508D816AF96}"/>
          </ac:spMkLst>
        </pc:spChg>
        <pc:spChg chg="mod">
          <ac:chgData name="松浦英宗" userId="9b03fd3a-662f-49ff-9af1-1b93cf7aab22" providerId="ADAL" clId="{56E9DFAE-DDAD-4FCA-8AED-56B2D15DB479}" dt="2026-02-13T12:57:24.164" v="22627"/>
          <ac:spMkLst>
            <pc:docMk/>
            <pc:sldMk cId="168581972" sldId="6058"/>
            <ac:spMk id="40" creationId="{512242A8-6A5D-2BF0-514A-71A81610FC43}"/>
          </ac:spMkLst>
        </pc:spChg>
        <pc:spChg chg="mod">
          <ac:chgData name="松浦英宗" userId="9b03fd3a-662f-49ff-9af1-1b93cf7aab22" providerId="ADAL" clId="{56E9DFAE-DDAD-4FCA-8AED-56B2D15DB479}" dt="2026-02-13T12:57:24.164" v="22627"/>
          <ac:spMkLst>
            <pc:docMk/>
            <pc:sldMk cId="168581972" sldId="6058"/>
            <ac:spMk id="41" creationId="{6AA878D9-56A5-B98A-97C4-7A6DB16721B2}"/>
          </ac:spMkLst>
        </pc:spChg>
        <pc:spChg chg="mod">
          <ac:chgData name="松浦英宗" userId="9b03fd3a-662f-49ff-9af1-1b93cf7aab22" providerId="ADAL" clId="{56E9DFAE-DDAD-4FCA-8AED-56B2D15DB479}" dt="2026-02-13T12:57:24.164" v="22627"/>
          <ac:spMkLst>
            <pc:docMk/>
            <pc:sldMk cId="168581972" sldId="6058"/>
            <ac:spMk id="42" creationId="{DC1E7DB5-EB64-98C9-73A7-2C79B0EB0314}"/>
          </ac:spMkLst>
        </pc:spChg>
        <pc:spChg chg="add mod">
          <ac:chgData name="松浦英宗" userId="9b03fd3a-662f-49ff-9af1-1b93cf7aab22" providerId="ADAL" clId="{56E9DFAE-DDAD-4FCA-8AED-56B2D15DB479}" dt="2026-02-13T13:00:02.439" v="22711" actId="164"/>
          <ac:spMkLst>
            <pc:docMk/>
            <pc:sldMk cId="168581972" sldId="6058"/>
            <ac:spMk id="43" creationId="{457EE737-8C8B-3B19-D315-63876D634591}"/>
          </ac:spMkLst>
        </pc:spChg>
        <pc:spChg chg="add del mod">
          <ac:chgData name="松浦英宗" userId="9b03fd3a-662f-49ff-9af1-1b93cf7aab22" providerId="ADAL" clId="{56E9DFAE-DDAD-4FCA-8AED-56B2D15DB479}" dt="2026-02-13T12:59:57.639" v="22710" actId="478"/>
          <ac:spMkLst>
            <pc:docMk/>
            <pc:sldMk cId="168581972" sldId="6058"/>
            <ac:spMk id="44" creationId="{8B55C1B8-DBD7-8705-177A-3588AAA3F8BC}"/>
          </ac:spMkLst>
        </pc:spChg>
        <pc:spChg chg="add del mod">
          <ac:chgData name="松浦英宗" userId="9b03fd3a-662f-49ff-9af1-1b93cf7aab22" providerId="ADAL" clId="{56E9DFAE-DDAD-4FCA-8AED-56B2D15DB479}" dt="2026-02-13T12:59:57.639" v="22710" actId="478"/>
          <ac:spMkLst>
            <pc:docMk/>
            <pc:sldMk cId="168581972" sldId="6058"/>
            <ac:spMk id="45" creationId="{A85137F4-ED28-1F16-04A3-FED05815D97A}"/>
          </ac:spMkLst>
        </pc:spChg>
        <pc:spChg chg="add del mod">
          <ac:chgData name="松浦英宗" userId="9b03fd3a-662f-49ff-9af1-1b93cf7aab22" providerId="ADAL" clId="{56E9DFAE-DDAD-4FCA-8AED-56B2D15DB479}" dt="2026-02-13T12:59:57.639" v="22710" actId="478"/>
          <ac:spMkLst>
            <pc:docMk/>
            <pc:sldMk cId="168581972" sldId="6058"/>
            <ac:spMk id="46" creationId="{2B57BC36-D3B6-34CA-C756-FDD79E089FA2}"/>
          </ac:spMkLst>
        </pc:spChg>
        <pc:spChg chg="add del mod">
          <ac:chgData name="松浦英宗" userId="9b03fd3a-662f-49ff-9af1-1b93cf7aab22" providerId="ADAL" clId="{56E9DFAE-DDAD-4FCA-8AED-56B2D15DB479}" dt="2026-02-13T12:59:57.639" v="22710" actId="478"/>
          <ac:spMkLst>
            <pc:docMk/>
            <pc:sldMk cId="168581972" sldId="6058"/>
            <ac:spMk id="47" creationId="{AB2DF154-9F3A-6C1B-7939-D6C9A2F1F456}"/>
          </ac:spMkLst>
        </pc:spChg>
        <pc:spChg chg="mod">
          <ac:chgData name="松浦英宗" userId="9b03fd3a-662f-49ff-9af1-1b93cf7aab22" providerId="ADAL" clId="{56E9DFAE-DDAD-4FCA-8AED-56B2D15DB479}" dt="2026-02-13T13:05:04.489" v="22808"/>
          <ac:spMkLst>
            <pc:docMk/>
            <pc:sldMk cId="168581972" sldId="6058"/>
            <ac:spMk id="50" creationId="{9B2A218B-FE4D-C111-C7E5-DB7A1E6AFEBB}"/>
          </ac:spMkLst>
        </pc:spChg>
        <pc:spChg chg="mod">
          <ac:chgData name="松浦英宗" userId="9b03fd3a-662f-49ff-9af1-1b93cf7aab22" providerId="ADAL" clId="{56E9DFAE-DDAD-4FCA-8AED-56B2D15DB479}" dt="2026-02-13T13:05:04.489" v="22808"/>
          <ac:spMkLst>
            <pc:docMk/>
            <pc:sldMk cId="168581972" sldId="6058"/>
            <ac:spMk id="51" creationId="{2EF32DA1-1489-3544-B0BA-C2BAAD17CE36}"/>
          </ac:spMkLst>
        </pc:spChg>
        <pc:grpChg chg="add mod">
          <ac:chgData name="松浦英宗" userId="9b03fd3a-662f-49ff-9af1-1b93cf7aab22" providerId="ADAL" clId="{56E9DFAE-DDAD-4FCA-8AED-56B2D15DB479}" dt="2026-02-13T12:55:39.694" v="22569" actId="14100"/>
          <ac:grpSpMkLst>
            <pc:docMk/>
            <pc:sldMk cId="168581972" sldId="6058"/>
            <ac:grpSpMk id="14" creationId="{D0D549DE-5EAF-6984-30BA-F0E8271B534B}"/>
          </ac:grpSpMkLst>
        </pc:grpChg>
        <pc:grpChg chg="add del mod">
          <ac:chgData name="松浦英宗" userId="9b03fd3a-662f-49ff-9af1-1b93cf7aab22" providerId="ADAL" clId="{56E9DFAE-DDAD-4FCA-8AED-56B2D15DB479}" dt="2026-02-13T13:15:09.219" v="22929" actId="165"/>
          <ac:grpSpMkLst>
            <pc:docMk/>
            <pc:sldMk cId="168581972" sldId="6058"/>
            <ac:grpSpMk id="17" creationId="{74A45D99-2EEA-F9CF-A473-B21B9621604C}"/>
          </ac:grpSpMkLst>
        </pc:grpChg>
        <pc:grpChg chg="add del mod">
          <ac:chgData name="松浦英宗" userId="9b03fd3a-662f-49ff-9af1-1b93cf7aab22" providerId="ADAL" clId="{56E9DFAE-DDAD-4FCA-8AED-56B2D15DB479}" dt="2026-02-13T13:15:09.219" v="22929" actId="165"/>
          <ac:grpSpMkLst>
            <pc:docMk/>
            <pc:sldMk cId="168581972" sldId="6058"/>
            <ac:grpSpMk id="20" creationId="{BE2DA315-8ABF-13E6-F276-793D4D661F9A}"/>
          </ac:grpSpMkLst>
        </pc:grpChg>
        <pc:grpChg chg="add mod">
          <ac:chgData name="松浦英宗" userId="9b03fd3a-662f-49ff-9af1-1b93cf7aab22" providerId="ADAL" clId="{56E9DFAE-DDAD-4FCA-8AED-56B2D15DB479}" dt="2026-02-13T12:56:27.959" v="22572" actId="571"/>
          <ac:grpSpMkLst>
            <pc:docMk/>
            <pc:sldMk cId="168581972" sldId="6058"/>
            <ac:grpSpMk id="23" creationId="{B02B21E1-C00D-F68B-FF5F-C02B3E0F623B}"/>
          </ac:grpSpMkLst>
        </pc:grpChg>
        <pc:grpChg chg="add del mod">
          <ac:chgData name="松浦英宗" userId="9b03fd3a-662f-49ff-9af1-1b93cf7aab22" providerId="ADAL" clId="{56E9DFAE-DDAD-4FCA-8AED-56B2D15DB479}" dt="2026-02-13T12:58:03.706" v="22642" actId="478"/>
          <ac:grpSpMkLst>
            <pc:docMk/>
            <pc:sldMk cId="168581972" sldId="6058"/>
            <ac:grpSpMk id="27" creationId="{45440F59-240E-3F03-2F65-82CF91B6E756}"/>
          </ac:grpSpMkLst>
        </pc:grpChg>
        <pc:grpChg chg="mod">
          <ac:chgData name="松浦英宗" userId="9b03fd3a-662f-49ff-9af1-1b93cf7aab22" providerId="ADAL" clId="{56E9DFAE-DDAD-4FCA-8AED-56B2D15DB479}" dt="2026-02-13T12:57:24.164" v="22627"/>
          <ac:grpSpMkLst>
            <pc:docMk/>
            <pc:sldMk cId="168581972" sldId="6058"/>
            <ac:grpSpMk id="29" creationId="{494B6887-8DCE-23FE-F1E9-1D6AF0BCAD01}"/>
          </ac:grpSpMkLst>
        </pc:grpChg>
        <pc:grpChg chg="add mod">
          <ac:chgData name="松浦英宗" userId="9b03fd3a-662f-49ff-9af1-1b93cf7aab22" providerId="ADAL" clId="{56E9DFAE-DDAD-4FCA-8AED-56B2D15DB479}" dt="2026-02-13T13:00:06.645" v="22725" actId="14100"/>
          <ac:grpSpMkLst>
            <pc:docMk/>
            <pc:sldMk cId="168581972" sldId="6058"/>
            <ac:grpSpMk id="48" creationId="{D73C6E34-3ABA-5A11-CF04-100E8E44937B}"/>
          </ac:grpSpMkLst>
        </pc:grpChg>
        <pc:grpChg chg="add mod">
          <ac:chgData name="松浦英宗" userId="9b03fd3a-662f-49ff-9af1-1b93cf7aab22" providerId="ADAL" clId="{56E9DFAE-DDAD-4FCA-8AED-56B2D15DB479}" dt="2026-02-13T13:05:04.489" v="22808"/>
          <ac:grpSpMkLst>
            <pc:docMk/>
            <pc:sldMk cId="168581972" sldId="6058"/>
            <ac:grpSpMk id="49" creationId="{8DC12FAD-E80F-4BA6-FCBB-269EA1497114}"/>
          </ac:grpSpMkLst>
        </pc:grpChg>
        <pc:cxnChg chg="mod">
          <ac:chgData name="松浦英宗" userId="9b03fd3a-662f-49ff-9af1-1b93cf7aab22" providerId="ADAL" clId="{56E9DFAE-DDAD-4FCA-8AED-56B2D15DB479}" dt="2026-02-13T12:58:03.706" v="22642" actId="478"/>
          <ac:cxnSpMkLst>
            <pc:docMk/>
            <pc:sldMk cId="168581972" sldId="6058"/>
            <ac:cxnSpMk id="32" creationId="{4F5BA7E5-3BE6-E0FE-D36D-31CD341BEFB7}"/>
          </ac:cxnSpMkLst>
        </pc:cxnChg>
        <pc:cxnChg chg="mod">
          <ac:chgData name="松浦英宗" userId="9b03fd3a-662f-49ff-9af1-1b93cf7aab22" providerId="ADAL" clId="{56E9DFAE-DDAD-4FCA-8AED-56B2D15DB479}" dt="2026-02-13T12:58:03.706" v="22642" actId="478"/>
          <ac:cxnSpMkLst>
            <pc:docMk/>
            <pc:sldMk cId="168581972" sldId="6058"/>
            <ac:cxnSpMk id="33" creationId="{DC117087-572F-23E0-F5CC-B7079662D614}"/>
          </ac:cxnSpMkLst>
        </pc:cxnChg>
        <pc:cxnChg chg="mod">
          <ac:chgData name="松浦英宗" userId="9b03fd3a-662f-49ff-9af1-1b93cf7aab22" providerId="ADAL" clId="{56E9DFAE-DDAD-4FCA-8AED-56B2D15DB479}" dt="2026-02-13T12:58:03.706" v="22642" actId="478"/>
          <ac:cxnSpMkLst>
            <pc:docMk/>
            <pc:sldMk cId="168581972" sldId="6058"/>
            <ac:cxnSpMk id="34" creationId="{C49E7E8A-E3E7-A979-8D47-B52F4F6663FC}"/>
          </ac:cxnSpMkLst>
        </pc:cxnChg>
      </pc:sldChg>
      <pc:sldChg chg="addSp delSp modSp add del mod ord">
        <pc:chgData name="松浦英宗" userId="9b03fd3a-662f-49ff-9af1-1b93cf7aab22" providerId="ADAL" clId="{56E9DFAE-DDAD-4FCA-8AED-56B2D15DB479}" dt="2026-02-13T13:39:43.415" v="23232" actId="47"/>
        <pc:sldMkLst>
          <pc:docMk/>
          <pc:sldMk cId="278719144" sldId="6059"/>
        </pc:sldMkLst>
        <pc:spChg chg="mod ord">
          <ac:chgData name="松浦英宗" userId="9b03fd3a-662f-49ff-9af1-1b93cf7aab22" providerId="ADAL" clId="{56E9DFAE-DDAD-4FCA-8AED-56B2D15DB479}" dt="2026-02-13T10:40:38.613" v="20840" actId="166"/>
          <ac:spMkLst>
            <pc:docMk/>
            <pc:sldMk cId="278719144" sldId="6059"/>
            <ac:spMk id="2" creationId="{85C7D639-5FF3-5414-47DF-BEA76F7BBD6E}"/>
          </ac:spMkLst>
        </pc:spChg>
        <pc:spChg chg="add mod">
          <ac:chgData name="松浦英宗" userId="9b03fd3a-662f-49ff-9af1-1b93cf7aab22" providerId="ADAL" clId="{56E9DFAE-DDAD-4FCA-8AED-56B2D15DB479}" dt="2026-02-13T10:40:29.300" v="20838"/>
          <ac:spMkLst>
            <pc:docMk/>
            <pc:sldMk cId="278719144" sldId="6059"/>
            <ac:spMk id="3" creationId="{700DB274-1446-16C2-28F9-7E67732A6273}"/>
          </ac:spMkLst>
        </pc:spChg>
        <pc:spChg chg="add mod">
          <ac:chgData name="松浦英宗" userId="9b03fd3a-662f-49ff-9af1-1b93cf7aab22" providerId="ADAL" clId="{56E9DFAE-DDAD-4FCA-8AED-56B2D15DB479}" dt="2026-02-13T10:40:29.300" v="20838"/>
          <ac:spMkLst>
            <pc:docMk/>
            <pc:sldMk cId="278719144" sldId="6059"/>
            <ac:spMk id="4" creationId="{0AEFA4EE-3FC5-981A-56AE-98A2982739F6}"/>
          </ac:spMkLst>
        </pc:spChg>
        <pc:spChg chg="add mod">
          <ac:chgData name="松浦英宗" userId="9b03fd3a-662f-49ff-9af1-1b93cf7aab22" providerId="ADAL" clId="{56E9DFAE-DDAD-4FCA-8AED-56B2D15DB479}" dt="2026-02-13T10:40:35.201" v="20839"/>
          <ac:spMkLst>
            <pc:docMk/>
            <pc:sldMk cId="278719144" sldId="6059"/>
            <ac:spMk id="5" creationId="{E9F95150-AF2A-432D-1BE2-029D30B049D0}"/>
          </ac:spMkLst>
        </pc:spChg>
        <pc:spChg chg="add mod">
          <ac:chgData name="松浦英宗" userId="9b03fd3a-662f-49ff-9af1-1b93cf7aab22" providerId="ADAL" clId="{56E9DFAE-DDAD-4FCA-8AED-56B2D15DB479}" dt="2026-02-13T10:40:35.201" v="20839"/>
          <ac:spMkLst>
            <pc:docMk/>
            <pc:sldMk cId="278719144" sldId="6059"/>
            <ac:spMk id="6" creationId="{0190935A-6F7D-0828-7335-5CA4D9AF38E9}"/>
          </ac:spMkLst>
        </pc:spChg>
        <pc:spChg chg="add mod">
          <ac:chgData name="松浦英宗" userId="9b03fd3a-662f-49ff-9af1-1b93cf7aab22" providerId="ADAL" clId="{56E9DFAE-DDAD-4FCA-8AED-56B2D15DB479}" dt="2026-02-13T12:41:37.231" v="22220" actId="20577"/>
          <ac:spMkLst>
            <pc:docMk/>
            <pc:sldMk cId="278719144" sldId="6059"/>
            <ac:spMk id="7" creationId="{76C6C76B-FA01-1F49-5311-9C6F0183DFB5}"/>
          </ac:spMkLst>
        </pc:spChg>
        <pc:spChg chg="add mod">
          <ac:chgData name="松浦英宗" userId="9b03fd3a-662f-49ff-9af1-1b93cf7aab22" providerId="ADAL" clId="{56E9DFAE-DDAD-4FCA-8AED-56B2D15DB479}" dt="2026-02-13T12:33:35.851" v="21678" actId="20577"/>
          <ac:spMkLst>
            <pc:docMk/>
            <pc:sldMk cId="278719144" sldId="6059"/>
            <ac:spMk id="8" creationId="{E1576B28-7A2C-19BE-70FD-6DB03B5D47C0}"/>
          </ac:spMkLst>
        </pc:spChg>
        <pc:spChg chg="add mod">
          <ac:chgData name="松浦英宗" userId="9b03fd3a-662f-49ff-9af1-1b93cf7aab22" providerId="ADAL" clId="{56E9DFAE-DDAD-4FCA-8AED-56B2D15DB479}" dt="2026-02-13T10:42:45.013" v="20891" actId="164"/>
          <ac:spMkLst>
            <pc:docMk/>
            <pc:sldMk cId="278719144" sldId="6059"/>
            <ac:spMk id="9" creationId="{06F1696C-F5E1-B462-EEC6-C051AA489DF5}"/>
          </ac:spMkLst>
        </pc:spChg>
        <pc:spChg chg="mod">
          <ac:chgData name="松浦英宗" userId="9b03fd3a-662f-49ff-9af1-1b93cf7aab22" providerId="ADAL" clId="{56E9DFAE-DDAD-4FCA-8AED-56B2D15DB479}" dt="2026-02-13T12:33:42.888" v="21680" actId="20577"/>
          <ac:spMkLst>
            <pc:docMk/>
            <pc:sldMk cId="278719144" sldId="6059"/>
            <ac:spMk id="12" creationId="{5A8DAC50-72D1-C71E-211F-9CE0AE116877}"/>
          </ac:spMkLst>
        </pc:spChg>
        <pc:spChg chg="mod">
          <ac:chgData name="松浦英宗" userId="9b03fd3a-662f-49ff-9af1-1b93cf7aab22" providerId="ADAL" clId="{56E9DFAE-DDAD-4FCA-8AED-56B2D15DB479}" dt="2026-02-13T10:43:59.548" v="20987" actId="20577"/>
          <ac:spMkLst>
            <pc:docMk/>
            <pc:sldMk cId="278719144" sldId="6059"/>
            <ac:spMk id="13" creationId="{1B763B20-1B10-3126-B922-EB2D7B8DF220}"/>
          </ac:spMkLst>
        </pc:spChg>
        <pc:spChg chg="mod">
          <ac:chgData name="松浦英宗" userId="9b03fd3a-662f-49ff-9af1-1b93cf7aab22" providerId="ADAL" clId="{56E9DFAE-DDAD-4FCA-8AED-56B2D15DB479}" dt="2026-02-13T12:33:58.636" v="21686" actId="20577"/>
          <ac:spMkLst>
            <pc:docMk/>
            <pc:sldMk cId="278719144" sldId="6059"/>
            <ac:spMk id="15" creationId="{E34D33B2-28A4-FCA5-CE80-58C66CC95BC1}"/>
          </ac:spMkLst>
        </pc:spChg>
        <pc:spChg chg="mod">
          <ac:chgData name="松浦英宗" userId="9b03fd3a-662f-49ff-9af1-1b93cf7aab22" providerId="ADAL" clId="{56E9DFAE-DDAD-4FCA-8AED-56B2D15DB479}" dt="2026-02-13T10:44:18.306" v="21017" actId="20577"/>
          <ac:spMkLst>
            <pc:docMk/>
            <pc:sldMk cId="278719144" sldId="6059"/>
            <ac:spMk id="16" creationId="{35EF2279-B1EF-39FE-91FC-BDC61D88C0E9}"/>
          </ac:spMkLst>
        </pc:spChg>
        <pc:spChg chg="mod">
          <ac:chgData name="松浦英宗" userId="9b03fd3a-662f-49ff-9af1-1b93cf7aab22" providerId="ADAL" clId="{56E9DFAE-DDAD-4FCA-8AED-56B2D15DB479}" dt="2026-02-13T12:35:20.557" v="21699" actId="20577"/>
          <ac:spMkLst>
            <pc:docMk/>
            <pc:sldMk cId="278719144" sldId="6059"/>
            <ac:spMk id="45" creationId="{88B30030-D821-88B6-8C4B-0F2783053EE7}"/>
          </ac:spMkLst>
        </pc:spChg>
        <pc:spChg chg="mod">
          <ac:chgData name="松浦英宗" userId="9b03fd3a-662f-49ff-9af1-1b93cf7aab22" providerId="ADAL" clId="{56E9DFAE-DDAD-4FCA-8AED-56B2D15DB479}" dt="2026-02-13T12:27:28.266" v="21563"/>
          <ac:spMkLst>
            <pc:docMk/>
            <pc:sldMk cId="278719144" sldId="6059"/>
            <ac:spMk id="46" creationId="{1814194A-5234-1A19-753D-B0496B5DE391}"/>
          </ac:spMkLst>
        </pc:spChg>
        <pc:grpChg chg="add mod">
          <ac:chgData name="松浦英宗" userId="9b03fd3a-662f-49ff-9af1-1b93cf7aab22" providerId="ADAL" clId="{56E9DFAE-DDAD-4FCA-8AED-56B2D15DB479}" dt="2026-02-13T12:30:28.476" v="21594" actId="164"/>
          <ac:grpSpMkLst>
            <pc:docMk/>
            <pc:sldMk cId="278719144" sldId="6059"/>
            <ac:grpSpMk id="10" creationId="{C77F9A2C-041C-31A9-F67D-192952CBD342}"/>
          </ac:grpSpMkLst>
        </pc:grpChg>
        <pc:grpChg chg="add mod">
          <ac:chgData name="松浦英宗" userId="9b03fd3a-662f-49ff-9af1-1b93cf7aab22" providerId="ADAL" clId="{56E9DFAE-DDAD-4FCA-8AED-56B2D15DB479}" dt="2026-02-13T12:30:28.476" v="21594" actId="164"/>
          <ac:grpSpMkLst>
            <pc:docMk/>
            <pc:sldMk cId="278719144" sldId="6059"/>
            <ac:grpSpMk id="11" creationId="{5E10B2A9-A2B0-5B6C-D06B-6F0482F5EBD2}"/>
          </ac:grpSpMkLst>
        </pc:grpChg>
        <pc:grpChg chg="add mod">
          <ac:chgData name="松浦英宗" userId="9b03fd3a-662f-49ff-9af1-1b93cf7aab22" providerId="ADAL" clId="{56E9DFAE-DDAD-4FCA-8AED-56B2D15DB479}" dt="2026-02-13T12:30:28.476" v="21594" actId="164"/>
          <ac:grpSpMkLst>
            <pc:docMk/>
            <pc:sldMk cId="278719144" sldId="6059"/>
            <ac:grpSpMk id="14" creationId="{E973A248-0694-DD74-3A54-B6FE8EBCD608}"/>
          </ac:grpSpMkLst>
        </pc:grpChg>
        <pc:grpChg chg="add mod">
          <ac:chgData name="松浦英宗" userId="9b03fd3a-662f-49ff-9af1-1b93cf7aab22" providerId="ADAL" clId="{56E9DFAE-DDAD-4FCA-8AED-56B2D15DB479}" dt="2026-02-13T12:27:28.266" v="21563"/>
          <ac:grpSpMkLst>
            <pc:docMk/>
            <pc:sldMk cId="278719144" sldId="6059"/>
            <ac:grpSpMk id="44" creationId="{C18C806C-7B93-34FD-F559-C5B8FF20DA07}"/>
          </ac:grpSpMkLst>
        </pc:grpChg>
        <pc:grpChg chg="add mod">
          <ac:chgData name="松浦英宗" userId="9b03fd3a-662f-49ff-9af1-1b93cf7aab22" providerId="ADAL" clId="{56E9DFAE-DDAD-4FCA-8AED-56B2D15DB479}" dt="2026-02-13T12:30:28.476" v="21594" actId="164"/>
          <ac:grpSpMkLst>
            <pc:docMk/>
            <pc:sldMk cId="278719144" sldId="6059"/>
            <ac:grpSpMk id="47" creationId="{F886F1BE-ABBC-5CD2-77A2-2D89225E1EC9}"/>
          </ac:grpSpMkLst>
        </pc:grpChg>
        <pc:cxnChg chg="add del">
          <ac:chgData name="松浦英宗" userId="9b03fd3a-662f-49ff-9af1-1b93cf7aab22" providerId="ADAL" clId="{56E9DFAE-DDAD-4FCA-8AED-56B2D15DB479}" dt="2026-02-13T10:44:38.845" v="21020" actId="478"/>
          <ac:cxnSpMkLst>
            <pc:docMk/>
            <pc:sldMk cId="278719144" sldId="6059"/>
            <ac:cxnSpMk id="17" creationId="{0C2E9D1F-D7CD-7819-1046-E201ADB12A6E}"/>
          </ac:cxnSpMkLst>
        </pc:cxnChg>
        <pc:cxnChg chg="add mod">
          <ac:chgData name="松浦英宗" userId="9b03fd3a-662f-49ff-9af1-1b93cf7aab22" providerId="ADAL" clId="{56E9DFAE-DDAD-4FCA-8AED-56B2D15DB479}" dt="2026-02-13T12:30:28.476" v="21594" actId="164"/>
          <ac:cxnSpMkLst>
            <pc:docMk/>
            <pc:sldMk cId="278719144" sldId="6059"/>
            <ac:cxnSpMk id="18" creationId="{A82AE55F-20E4-E07D-0F06-2579227604BC}"/>
          </ac:cxnSpMkLst>
        </pc:cxnChg>
        <pc:cxnChg chg="add del mod">
          <ac:chgData name="松浦英宗" userId="9b03fd3a-662f-49ff-9af1-1b93cf7aab22" providerId="ADAL" clId="{56E9DFAE-DDAD-4FCA-8AED-56B2D15DB479}" dt="2026-02-13T10:44:53.245" v="21026" actId="478"/>
          <ac:cxnSpMkLst>
            <pc:docMk/>
            <pc:sldMk cId="278719144" sldId="6059"/>
            <ac:cxnSpMk id="21" creationId="{84DAB7A1-C3B2-363E-A6A4-4E89D0D3BF01}"/>
          </ac:cxnSpMkLst>
        </pc:cxnChg>
        <pc:cxnChg chg="add del mod">
          <ac:chgData name="松浦英宗" userId="9b03fd3a-662f-49ff-9af1-1b93cf7aab22" providerId="ADAL" clId="{56E9DFAE-DDAD-4FCA-8AED-56B2D15DB479}" dt="2026-02-13T10:45:14.082" v="21032" actId="478"/>
          <ac:cxnSpMkLst>
            <pc:docMk/>
            <pc:sldMk cId="278719144" sldId="6059"/>
            <ac:cxnSpMk id="23" creationId="{2A224F6C-13B8-472C-F140-053472F4F8B3}"/>
          </ac:cxnSpMkLst>
        </pc:cxnChg>
        <pc:cxnChg chg="add del mod">
          <ac:chgData name="松浦英宗" userId="9b03fd3a-662f-49ff-9af1-1b93cf7aab22" providerId="ADAL" clId="{56E9DFAE-DDAD-4FCA-8AED-56B2D15DB479}" dt="2026-02-13T12:03:42.581" v="21119" actId="478"/>
          <ac:cxnSpMkLst>
            <pc:docMk/>
            <pc:sldMk cId="278719144" sldId="6059"/>
            <ac:cxnSpMk id="27" creationId="{00CF4226-1C5E-B25F-E048-C7779BDB95D0}"/>
          </ac:cxnSpMkLst>
        </pc:cxnChg>
        <pc:cxnChg chg="add del mod">
          <ac:chgData name="松浦英宗" userId="9b03fd3a-662f-49ff-9af1-1b93cf7aab22" providerId="ADAL" clId="{56E9DFAE-DDAD-4FCA-8AED-56B2D15DB479}" dt="2026-02-13T12:03:40.358" v="21118" actId="478"/>
          <ac:cxnSpMkLst>
            <pc:docMk/>
            <pc:sldMk cId="278719144" sldId="6059"/>
            <ac:cxnSpMk id="31" creationId="{25CDB07F-F56D-CDCC-42AA-F0637063DDD4}"/>
          </ac:cxnSpMkLst>
        </pc:cxnChg>
        <pc:cxnChg chg="add mod">
          <ac:chgData name="松浦英宗" userId="9b03fd3a-662f-49ff-9af1-1b93cf7aab22" providerId="ADAL" clId="{56E9DFAE-DDAD-4FCA-8AED-56B2D15DB479}" dt="2026-02-13T12:30:28.476" v="21594" actId="164"/>
          <ac:cxnSpMkLst>
            <pc:docMk/>
            <pc:sldMk cId="278719144" sldId="6059"/>
            <ac:cxnSpMk id="34" creationId="{5F9354C2-FD47-5F44-567E-F32BF400B9CE}"/>
          </ac:cxnSpMkLst>
        </pc:cxnChg>
      </pc:sldChg>
      <pc:sldChg chg="addSp delSp modSp add del mod">
        <pc:chgData name="松浦英宗" userId="9b03fd3a-662f-49ff-9af1-1b93cf7aab22" providerId="ADAL" clId="{56E9DFAE-DDAD-4FCA-8AED-56B2D15DB479}" dt="2026-02-13T13:39:43.415" v="23232" actId="47"/>
        <pc:sldMkLst>
          <pc:docMk/>
          <pc:sldMk cId="3336578714" sldId="6060"/>
        </pc:sldMkLst>
        <pc:spChg chg="mod">
          <ac:chgData name="松浦英宗" userId="9b03fd3a-662f-49ff-9af1-1b93cf7aab22" providerId="ADAL" clId="{56E9DFAE-DDAD-4FCA-8AED-56B2D15DB479}" dt="2026-02-13T10:19:48.638" v="20352"/>
          <ac:spMkLst>
            <pc:docMk/>
            <pc:sldMk cId="3336578714" sldId="6060"/>
            <ac:spMk id="2" creationId="{7AC4F97C-1F08-DEA6-079B-1A7E3E8E91FC}"/>
          </ac:spMkLst>
        </pc:spChg>
        <pc:spChg chg="add mod">
          <ac:chgData name="松浦英宗" userId="9b03fd3a-662f-49ff-9af1-1b93cf7aab22" providerId="ADAL" clId="{56E9DFAE-DDAD-4FCA-8AED-56B2D15DB479}" dt="2026-02-13T12:55:09.406" v="22563"/>
          <ac:spMkLst>
            <pc:docMk/>
            <pc:sldMk cId="3336578714" sldId="6060"/>
            <ac:spMk id="3" creationId="{96D37B06-8F03-CCF5-4985-ED82C8D100C4}"/>
          </ac:spMkLst>
        </pc:spChg>
        <pc:spChg chg="add mod">
          <ac:chgData name="松浦英宗" userId="9b03fd3a-662f-49ff-9af1-1b93cf7aab22" providerId="ADAL" clId="{56E9DFAE-DDAD-4FCA-8AED-56B2D15DB479}" dt="2026-02-13T12:55:09.406" v="22563"/>
          <ac:spMkLst>
            <pc:docMk/>
            <pc:sldMk cId="3336578714" sldId="6060"/>
            <ac:spMk id="4" creationId="{5859B8A2-CCCA-2B5A-90EC-AC3B92B8E014}"/>
          </ac:spMkLst>
        </pc:spChg>
        <pc:spChg chg="add mod">
          <ac:chgData name="松浦英宗" userId="9b03fd3a-662f-49ff-9af1-1b93cf7aab22" providerId="ADAL" clId="{56E9DFAE-DDAD-4FCA-8AED-56B2D15DB479}" dt="2026-02-13T12:55:14.004" v="22564"/>
          <ac:spMkLst>
            <pc:docMk/>
            <pc:sldMk cId="3336578714" sldId="6060"/>
            <ac:spMk id="5" creationId="{F249A8A8-372A-F5E2-794B-FD01867B423C}"/>
          </ac:spMkLst>
        </pc:spChg>
        <pc:spChg chg="add mod">
          <ac:chgData name="松浦英宗" userId="9b03fd3a-662f-49ff-9af1-1b93cf7aab22" providerId="ADAL" clId="{56E9DFAE-DDAD-4FCA-8AED-56B2D15DB479}" dt="2026-02-13T12:55:14.004" v="22564"/>
          <ac:spMkLst>
            <pc:docMk/>
            <pc:sldMk cId="3336578714" sldId="6060"/>
            <ac:spMk id="6" creationId="{D7F17D7E-2C74-3059-4304-61E2FAAECD94}"/>
          </ac:spMkLst>
        </pc:spChg>
        <pc:spChg chg="add mod topLvl">
          <ac:chgData name="松浦英宗" userId="9b03fd3a-662f-49ff-9af1-1b93cf7aab22" providerId="ADAL" clId="{56E9DFAE-DDAD-4FCA-8AED-56B2D15DB479}" dt="2026-02-13T13:16:39.074" v="22956" actId="164"/>
          <ac:spMkLst>
            <pc:docMk/>
            <pc:sldMk cId="3336578714" sldId="6060"/>
            <ac:spMk id="7" creationId="{49E46B8A-363C-8C1E-1943-6EB277CA1902}"/>
          </ac:spMkLst>
        </pc:spChg>
        <pc:spChg chg="add del mod">
          <ac:chgData name="松浦英宗" userId="9b03fd3a-662f-49ff-9af1-1b93cf7aab22" providerId="ADAL" clId="{56E9DFAE-DDAD-4FCA-8AED-56B2D15DB479}" dt="2026-02-13T13:02:59.667" v="22766" actId="478"/>
          <ac:spMkLst>
            <pc:docMk/>
            <pc:sldMk cId="3336578714" sldId="6060"/>
            <ac:spMk id="8" creationId="{C70A5BF9-51EA-5565-39E0-3385B949E2CC}"/>
          </ac:spMkLst>
        </pc:spChg>
        <pc:spChg chg="add mod topLvl">
          <ac:chgData name="松浦英宗" userId="9b03fd3a-662f-49ff-9af1-1b93cf7aab22" providerId="ADAL" clId="{56E9DFAE-DDAD-4FCA-8AED-56B2D15DB479}" dt="2026-02-13T13:16:39.074" v="22956" actId="164"/>
          <ac:spMkLst>
            <pc:docMk/>
            <pc:sldMk cId="3336578714" sldId="6060"/>
            <ac:spMk id="9" creationId="{D9E85FC3-B023-CD84-EC9A-EA2CF8D777C8}"/>
          </ac:spMkLst>
        </pc:spChg>
        <pc:spChg chg="mod topLvl">
          <ac:chgData name="松浦英宗" userId="9b03fd3a-662f-49ff-9af1-1b93cf7aab22" providerId="ADAL" clId="{56E9DFAE-DDAD-4FCA-8AED-56B2D15DB479}" dt="2026-02-13T13:16:39.074" v="22956" actId="164"/>
          <ac:spMkLst>
            <pc:docMk/>
            <pc:sldMk cId="3336578714" sldId="6060"/>
            <ac:spMk id="12" creationId="{A05C534C-F7AF-AA37-1FC0-C2FEED638DC2}"/>
          </ac:spMkLst>
        </pc:spChg>
        <pc:spChg chg="del mod topLvl">
          <ac:chgData name="松浦英宗" userId="9b03fd3a-662f-49ff-9af1-1b93cf7aab22" providerId="ADAL" clId="{56E9DFAE-DDAD-4FCA-8AED-56B2D15DB479}" dt="2026-02-13T13:02:26.393" v="22748" actId="478"/>
          <ac:spMkLst>
            <pc:docMk/>
            <pc:sldMk cId="3336578714" sldId="6060"/>
            <ac:spMk id="13" creationId="{41B04620-0310-DEC3-D8A6-D1E77C93CCF1}"/>
          </ac:spMkLst>
        </pc:spChg>
        <pc:spChg chg="mod">
          <ac:chgData name="松浦英宗" userId="9b03fd3a-662f-49ff-9af1-1b93cf7aab22" providerId="ADAL" clId="{56E9DFAE-DDAD-4FCA-8AED-56B2D15DB479}" dt="2026-02-13T13:05:07.646" v="22809"/>
          <ac:spMkLst>
            <pc:docMk/>
            <pc:sldMk cId="3336578714" sldId="6060"/>
            <ac:spMk id="18" creationId="{6004ACEF-CE6B-A25C-1926-945C04FEBF2F}"/>
          </ac:spMkLst>
        </pc:spChg>
        <pc:spChg chg="mod">
          <ac:chgData name="松浦英宗" userId="9b03fd3a-662f-49ff-9af1-1b93cf7aab22" providerId="ADAL" clId="{56E9DFAE-DDAD-4FCA-8AED-56B2D15DB479}" dt="2026-02-13T13:05:07.646" v="22809"/>
          <ac:spMkLst>
            <pc:docMk/>
            <pc:sldMk cId="3336578714" sldId="6060"/>
            <ac:spMk id="19" creationId="{6F7A02C6-B32D-5CA7-034B-908D0F09F299}"/>
          </ac:spMkLst>
        </pc:spChg>
        <pc:grpChg chg="add del mod topLvl">
          <ac:chgData name="松浦英宗" userId="9b03fd3a-662f-49ff-9af1-1b93cf7aab22" providerId="ADAL" clId="{56E9DFAE-DDAD-4FCA-8AED-56B2D15DB479}" dt="2026-02-13T13:16:24.360" v="22940" actId="165"/>
          <ac:grpSpMkLst>
            <pc:docMk/>
            <pc:sldMk cId="3336578714" sldId="6060"/>
            <ac:grpSpMk id="10" creationId="{CC649834-F757-141C-E254-14F9E933C17D}"/>
          </ac:grpSpMkLst>
        </pc:grpChg>
        <pc:grpChg chg="add del mod">
          <ac:chgData name="松浦英宗" userId="9b03fd3a-662f-49ff-9af1-1b93cf7aab22" providerId="ADAL" clId="{56E9DFAE-DDAD-4FCA-8AED-56B2D15DB479}" dt="2026-02-13T13:02:26.393" v="22748" actId="478"/>
          <ac:grpSpMkLst>
            <pc:docMk/>
            <pc:sldMk cId="3336578714" sldId="6060"/>
            <ac:grpSpMk id="11" creationId="{480F9592-C432-7837-8BAE-13EF264530AD}"/>
          </ac:grpSpMkLst>
        </pc:grpChg>
        <pc:grpChg chg="add del mod ord">
          <ac:chgData name="松浦英宗" userId="9b03fd3a-662f-49ff-9af1-1b93cf7aab22" providerId="ADAL" clId="{56E9DFAE-DDAD-4FCA-8AED-56B2D15DB479}" dt="2026-02-13T13:16:06.573" v="22937" actId="165"/>
          <ac:grpSpMkLst>
            <pc:docMk/>
            <pc:sldMk cId="3336578714" sldId="6060"/>
            <ac:grpSpMk id="14" creationId="{82C22D4C-ECD4-3F96-7D41-688F84C66252}"/>
          </ac:grpSpMkLst>
        </pc:grpChg>
        <pc:grpChg chg="add mod">
          <ac:chgData name="松浦英宗" userId="9b03fd3a-662f-49ff-9af1-1b93cf7aab22" providerId="ADAL" clId="{56E9DFAE-DDAD-4FCA-8AED-56B2D15DB479}" dt="2026-02-13T13:05:07.646" v="22809"/>
          <ac:grpSpMkLst>
            <pc:docMk/>
            <pc:sldMk cId="3336578714" sldId="6060"/>
            <ac:grpSpMk id="17" creationId="{8A70619A-C5DB-579D-0198-615E0ACF8A70}"/>
          </ac:grpSpMkLst>
        </pc:grpChg>
        <pc:grpChg chg="add mod">
          <ac:chgData name="松浦英宗" userId="9b03fd3a-662f-49ff-9af1-1b93cf7aab22" providerId="ADAL" clId="{56E9DFAE-DDAD-4FCA-8AED-56B2D15DB479}" dt="2026-02-13T13:16:40.083" v="22957" actId="12788"/>
          <ac:grpSpMkLst>
            <pc:docMk/>
            <pc:sldMk cId="3336578714" sldId="6060"/>
            <ac:grpSpMk id="20" creationId="{3030C625-8AFF-7EE3-BFAE-1447C41CD05C}"/>
          </ac:grpSpMkLst>
        </pc:grpChg>
        <pc:picChg chg="add del">
          <ac:chgData name="松浦英宗" userId="9b03fd3a-662f-49ff-9af1-1b93cf7aab22" providerId="ADAL" clId="{56E9DFAE-DDAD-4FCA-8AED-56B2D15DB479}" dt="2026-02-13T13:03:03.104" v="22768" actId="22"/>
          <ac:picMkLst>
            <pc:docMk/>
            <pc:sldMk cId="3336578714" sldId="6060"/>
            <ac:picMk id="16" creationId="{F282F155-6E1F-8711-EAFC-2E95A4C50014}"/>
          </ac:picMkLst>
        </pc:picChg>
      </pc:sldChg>
      <pc:sldChg chg="addSp modSp add del mod ord">
        <pc:chgData name="松浦英宗" userId="9b03fd3a-662f-49ff-9af1-1b93cf7aab22" providerId="ADAL" clId="{56E9DFAE-DDAD-4FCA-8AED-56B2D15DB479}" dt="2026-02-13T13:39:43.415" v="23232" actId="47"/>
        <pc:sldMkLst>
          <pc:docMk/>
          <pc:sldMk cId="2260320108" sldId="6061"/>
        </pc:sldMkLst>
        <pc:spChg chg="mod">
          <ac:chgData name="松浦英宗" userId="9b03fd3a-662f-49ff-9af1-1b93cf7aab22" providerId="ADAL" clId="{56E9DFAE-DDAD-4FCA-8AED-56B2D15DB479}" dt="2026-02-13T10:20:23.745" v="20395" actId="20577"/>
          <ac:spMkLst>
            <pc:docMk/>
            <pc:sldMk cId="2260320108" sldId="6061"/>
            <ac:spMk id="2" creationId="{DB54966C-D682-0FAB-F648-3444C55BBDAB}"/>
          </ac:spMkLst>
        </pc:spChg>
        <pc:spChg chg="add mod ord">
          <ac:chgData name="松浦英宗" userId="9b03fd3a-662f-49ff-9af1-1b93cf7aab22" providerId="ADAL" clId="{56E9DFAE-DDAD-4FCA-8AED-56B2D15DB479}" dt="2026-02-13T10:40:42.044" v="20842" actId="167"/>
          <ac:spMkLst>
            <pc:docMk/>
            <pc:sldMk cId="2260320108" sldId="6061"/>
            <ac:spMk id="3" creationId="{AA12A3D0-FC75-8565-04CE-7D3BFB071A52}"/>
          </ac:spMkLst>
        </pc:spChg>
        <pc:spChg chg="add mod ord">
          <ac:chgData name="松浦英宗" userId="9b03fd3a-662f-49ff-9af1-1b93cf7aab22" providerId="ADAL" clId="{56E9DFAE-DDAD-4FCA-8AED-56B2D15DB479}" dt="2026-02-13T10:40:42.044" v="20842" actId="167"/>
          <ac:spMkLst>
            <pc:docMk/>
            <pc:sldMk cId="2260320108" sldId="6061"/>
            <ac:spMk id="4" creationId="{BF3C32AD-C118-8319-1A87-A27A0FA61689}"/>
          </ac:spMkLst>
        </pc:spChg>
        <pc:spChg chg="add mod ord">
          <ac:chgData name="松浦英宗" userId="9b03fd3a-662f-49ff-9af1-1b93cf7aab22" providerId="ADAL" clId="{56E9DFAE-DDAD-4FCA-8AED-56B2D15DB479}" dt="2026-02-13T12:37:58.880" v="21935" actId="20577"/>
          <ac:spMkLst>
            <pc:docMk/>
            <pc:sldMk cId="2260320108" sldId="6061"/>
            <ac:spMk id="5" creationId="{7671636A-FD48-6F5C-31BF-3B878EA22EEB}"/>
          </ac:spMkLst>
        </pc:spChg>
        <pc:spChg chg="mod">
          <ac:chgData name="松浦英宗" userId="9b03fd3a-662f-49ff-9af1-1b93cf7aab22" providerId="ADAL" clId="{56E9DFAE-DDAD-4FCA-8AED-56B2D15DB479}" dt="2026-02-13T12:38:45.451" v="21944" actId="20577"/>
          <ac:spMkLst>
            <pc:docMk/>
            <pc:sldMk cId="2260320108" sldId="6061"/>
            <ac:spMk id="7" creationId="{F943F7CF-0F50-CF74-FC01-38A6C03DF2D1}"/>
          </ac:spMkLst>
        </pc:spChg>
        <pc:spChg chg="mod">
          <ac:chgData name="松浦英宗" userId="9b03fd3a-662f-49ff-9af1-1b93cf7aab22" providerId="ADAL" clId="{56E9DFAE-DDAD-4FCA-8AED-56B2D15DB479}" dt="2026-02-13T10:47:05.642" v="21065" actId="20577"/>
          <ac:spMkLst>
            <pc:docMk/>
            <pc:sldMk cId="2260320108" sldId="6061"/>
            <ac:spMk id="8" creationId="{064863A2-CEBB-FC88-0CDE-B5DFAD9CAA8F}"/>
          </ac:spMkLst>
        </pc:spChg>
        <pc:spChg chg="mod">
          <ac:chgData name="松浦英宗" userId="9b03fd3a-662f-49ff-9af1-1b93cf7aab22" providerId="ADAL" clId="{56E9DFAE-DDAD-4FCA-8AED-56B2D15DB479}" dt="2026-02-13T12:38:53.510" v="21947" actId="20577"/>
          <ac:spMkLst>
            <pc:docMk/>
            <pc:sldMk cId="2260320108" sldId="6061"/>
            <ac:spMk id="10" creationId="{A8D1AECB-F39E-1A6C-BA14-E088428D4DC7}"/>
          </ac:spMkLst>
        </pc:spChg>
        <pc:spChg chg="mod">
          <ac:chgData name="松浦英宗" userId="9b03fd3a-662f-49ff-9af1-1b93cf7aab22" providerId="ADAL" clId="{56E9DFAE-DDAD-4FCA-8AED-56B2D15DB479}" dt="2026-02-13T10:47:21.902" v="21082" actId="20577"/>
          <ac:spMkLst>
            <pc:docMk/>
            <pc:sldMk cId="2260320108" sldId="6061"/>
            <ac:spMk id="11" creationId="{8F2AD3CC-4610-E6FD-303E-CE4316DA1A2A}"/>
          </ac:spMkLst>
        </pc:spChg>
        <pc:spChg chg="mod">
          <ac:chgData name="松浦英宗" userId="9b03fd3a-662f-49ff-9af1-1b93cf7aab22" providerId="ADAL" clId="{56E9DFAE-DDAD-4FCA-8AED-56B2D15DB479}" dt="2026-02-13T12:39:02.399" v="21950" actId="20577"/>
          <ac:spMkLst>
            <pc:docMk/>
            <pc:sldMk cId="2260320108" sldId="6061"/>
            <ac:spMk id="13" creationId="{9B1D5FFA-34E9-5996-B519-EFA9EF352764}"/>
          </ac:spMkLst>
        </pc:spChg>
        <pc:spChg chg="mod">
          <ac:chgData name="松浦英宗" userId="9b03fd3a-662f-49ff-9af1-1b93cf7aab22" providerId="ADAL" clId="{56E9DFAE-DDAD-4FCA-8AED-56B2D15DB479}" dt="2026-02-13T10:48:46.240" v="21100" actId="20577"/>
          <ac:spMkLst>
            <pc:docMk/>
            <pc:sldMk cId="2260320108" sldId="6061"/>
            <ac:spMk id="14" creationId="{647C0B2E-1C38-4697-FB28-435F78B95805}"/>
          </ac:spMkLst>
        </pc:spChg>
        <pc:spChg chg="mod">
          <ac:chgData name="松浦英宗" userId="9b03fd3a-662f-49ff-9af1-1b93cf7aab22" providerId="ADAL" clId="{56E9DFAE-DDAD-4FCA-8AED-56B2D15DB479}" dt="2026-02-13T12:29:36.202" v="21582"/>
          <ac:spMkLst>
            <pc:docMk/>
            <pc:sldMk cId="2260320108" sldId="6061"/>
            <ac:spMk id="22" creationId="{9F1395E8-ACAC-4748-FE65-D141CFDA6DA9}"/>
          </ac:spMkLst>
        </pc:spChg>
        <pc:spChg chg="mod">
          <ac:chgData name="松浦英宗" userId="9b03fd3a-662f-49ff-9af1-1b93cf7aab22" providerId="ADAL" clId="{56E9DFAE-DDAD-4FCA-8AED-56B2D15DB479}" dt="2026-02-13T12:27:29.255" v="21564"/>
          <ac:spMkLst>
            <pc:docMk/>
            <pc:sldMk cId="2260320108" sldId="6061"/>
            <ac:spMk id="23" creationId="{9993D644-55AA-EF9C-A4C7-9153F6F416E7}"/>
          </ac:spMkLst>
        </pc:spChg>
        <pc:grpChg chg="add mod">
          <ac:chgData name="松浦英宗" userId="9b03fd3a-662f-49ff-9af1-1b93cf7aab22" providerId="ADAL" clId="{56E9DFAE-DDAD-4FCA-8AED-56B2D15DB479}" dt="2026-02-13T12:30:36.734" v="21596" actId="164"/>
          <ac:grpSpMkLst>
            <pc:docMk/>
            <pc:sldMk cId="2260320108" sldId="6061"/>
            <ac:grpSpMk id="6" creationId="{FA66FA4E-C926-12A0-08BE-A40217C38937}"/>
          </ac:grpSpMkLst>
        </pc:grpChg>
        <pc:grpChg chg="add mod">
          <ac:chgData name="松浦英宗" userId="9b03fd3a-662f-49ff-9af1-1b93cf7aab22" providerId="ADAL" clId="{56E9DFAE-DDAD-4FCA-8AED-56B2D15DB479}" dt="2026-02-13T12:30:36.734" v="21596" actId="164"/>
          <ac:grpSpMkLst>
            <pc:docMk/>
            <pc:sldMk cId="2260320108" sldId="6061"/>
            <ac:grpSpMk id="9" creationId="{5DD68623-F9DC-FB57-F26D-51FA75D45A6B}"/>
          </ac:grpSpMkLst>
        </pc:grpChg>
        <pc:grpChg chg="add mod">
          <ac:chgData name="松浦英宗" userId="9b03fd3a-662f-49ff-9af1-1b93cf7aab22" providerId="ADAL" clId="{56E9DFAE-DDAD-4FCA-8AED-56B2D15DB479}" dt="2026-02-13T12:30:36.734" v="21596" actId="164"/>
          <ac:grpSpMkLst>
            <pc:docMk/>
            <pc:sldMk cId="2260320108" sldId="6061"/>
            <ac:grpSpMk id="12" creationId="{2FF26C97-FC5A-4EFF-19CA-A6D3458AB404}"/>
          </ac:grpSpMkLst>
        </pc:grpChg>
        <pc:grpChg chg="add mod">
          <ac:chgData name="松浦英宗" userId="9b03fd3a-662f-49ff-9af1-1b93cf7aab22" providerId="ADAL" clId="{56E9DFAE-DDAD-4FCA-8AED-56B2D15DB479}" dt="2026-02-13T12:27:29.255" v="21564"/>
          <ac:grpSpMkLst>
            <pc:docMk/>
            <pc:sldMk cId="2260320108" sldId="6061"/>
            <ac:grpSpMk id="21" creationId="{0D7FA4BA-1172-2D83-E057-7ACF55457C82}"/>
          </ac:grpSpMkLst>
        </pc:grpChg>
        <pc:grpChg chg="add mod">
          <ac:chgData name="松浦英宗" userId="9b03fd3a-662f-49ff-9af1-1b93cf7aab22" providerId="ADAL" clId="{56E9DFAE-DDAD-4FCA-8AED-56B2D15DB479}" dt="2026-02-13T12:30:36.734" v="21596" actId="164"/>
          <ac:grpSpMkLst>
            <pc:docMk/>
            <pc:sldMk cId="2260320108" sldId="6061"/>
            <ac:grpSpMk id="24" creationId="{5C16EB9E-0DF7-E6E4-8261-EDF02E63E59B}"/>
          </ac:grpSpMkLst>
        </pc:grpChg>
        <pc:cxnChg chg="add mod">
          <ac:chgData name="松浦英宗" userId="9b03fd3a-662f-49ff-9af1-1b93cf7aab22" providerId="ADAL" clId="{56E9DFAE-DDAD-4FCA-8AED-56B2D15DB479}" dt="2026-02-13T12:30:36.734" v="21596" actId="164"/>
          <ac:cxnSpMkLst>
            <pc:docMk/>
            <pc:sldMk cId="2260320108" sldId="6061"/>
            <ac:cxnSpMk id="15" creationId="{AA2833CD-5268-7BCB-80A2-22CC8E048CD2}"/>
          </ac:cxnSpMkLst>
        </pc:cxnChg>
        <pc:cxnChg chg="add mod">
          <ac:chgData name="松浦英宗" userId="9b03fd3a-662f-49ff-9af1-1b93cf7aab22" providerId="ADAL" clId="{56E9DFAE-DDAD-4FCA-8AED-56B2D15DB479}" dt="2026-02-13T12:30:36.734" v="21596" actId="164"/>
          <ac:cxnSpMkLst>
            <pc:docMk/>
            <pc:sldMk cId="2260320108" sldId="6061"/>
            <ac:cxnSpMk id="18" creationId="{28E946B4-A307-429A-880B-D3D9620D7901}"/>
          </ac:cxnSpMkLst>
        </pc:cxnChg>
      </pc:sldChg>
      <pc:sldChg chg="addSp delSp modSp add del mod">
        <pc:chgData name="松浦英宗" userId="9b03fd3a-662f-49ff-9af1-1b93cf7aab22" providerId="ADAL" clId="{56E9DFAE-DDAD-4FCA-8AED-56B2D15DB479}" dt="2026-02-13T13:39:43.415" v="23232" actId="47"/>
        <pc:sldMkLst>
          <pc:docMk/>
          <pc:sldMk cId="1609885081" sldId="6062"/>
        </pc:sldMkLst>
        <pc:spChg chg="mod">
          <ac:chgData name="松浦英宗" userId="9b03fd3a-662f-49ff-9af1-1b93cf7aab22" providerId="ADAL" clId="{56E9DFAE-DDAD-4FCA-8AED-56B2D15DB479}" dt="2026-02-13T10:20:37.237" v="20396"/>
          <ac:spMkLst>
            <pc:docMk/>
            <pc:sldMk cId="1609885081" sldId="6062"/>
            <ac:spMk id="2" creationId="{37C8FEBB-3AFB-E329-8AC7-EA2D5165C6CF}"/>
          </ac:spMkLst>
        </pc:spChg>
        <pc:spChg chg="add mod">
          <ac:chgData name="松浦英宗" userId="9b03fd3a-662f-49ff-9af1-1b93cf7aab22" providerId="ADAL" clId="{56E9DFAE-DDAD-4FCA-8AED-56B2D15DB479}" dt="2026-02-13T12:55:16.989" v="22565"/>
          <ac:spMkLst>
            <pc:docMk/>
            <pc:sldMk cId="1609885081" sldId="6062"/>
            <ac:spMk id="3" creationId="{36FA0AAC-F1A8-2604-DCCD-6CE3EF187D23}"/>
          </ac:spMkLst>
        </pc:spChg>
        <pc:spChg chg="add mod">
          <ac:chgData name="松浦英宗" userId="9b03fd3a-662f-49ff-9af1-1b93cf7aab22" providerId="ADAL" clId="{56E9DFAE-DDAD-4FCA-8AED-56B2D15DB479}" dt="2026-02-13T12:55:16.989" v="22565"/>
          <ac:spMkLst>
            <pc:docMk/>
            <pc:sldMk cId="1609885081" sldId="6062"/>
            <ac:spMk id="4" creationId="{2356DB86-5D6F-4648-710B-53F89823366E}"/>
          </ac:spMkLst>
        </pc:spChg>
        <pc:spChg chg="mod">
          <ac:chgData name="松浦英宗" userId="9b03fd3a-662f-49ff-9af1-1b93cf7aab22" providerId="ADAL" clId="{56E9DFAE-DDAD-4FCA-8AED-56B2D15DB479}" dt="2026-02-13T13:05:11.446" v="22810"/>
          <ac:spMkLst>
            <pc:docMk/>
            <pc:sldMk cId="1609885081" sldId="6062"/>
            <ac:spMk id="6" creationId="{72705923-CE7F-C97E-09F3-490D15BA86C4}"/>
          </ac:spMkLst>
        </pc:spChg>
        <pc:spChg chg="mod">
          <ac:chgData name="松浦英宗" userId="9b03fd3a-662f-49ff-9af1-1b93cf7aab22" providerId="ADAL" clId="{56E9DFAE-DDAD-4FCA-8AED-56B2D15DB479}" dt="2026-02-13T13:05:11.446" v="22810"/>
          <ac:spMkLst>
            <pc:docMk/>
            <pc:sldMk cId="1609885081" sldId="6062"/>
            <ac:spMk id="7" creationId="{DCF98501-6B1D-A476-0E6E-638C5982FAE5}"/>
          </ac:spMkLst>
        </pc:spChg>
        <pc:spChg chg="add del mod">
          <ac:chgData name="松浦英宗" userId="9b03fd3a-662f-49ff-9af1-1b93cf7aab22" providerId="ADAL" clId="{56E9DFAE-DDAD-4FCA-8AED-56B2D15DB479}" dt="2026-02-13T13:07:02.800" v="22817" actId="478"/>
          <ac:spMkLst>
            <pc:docMk/>
            <pc:sldMk cId="1609885081" sldId="6062"/>
            <ac:spMk id="8" creationId="{311522BD-7883-7243-DA7D-0894683E4462}"/>
          </ac:spMkLst>
        </pc:spChg>
        <pc:spChg chg="mod">
          <ac:chgData name="松浦英宗" userId="9b03fd3a-662f-49ff-9af1-1b93cf7aab22" providerId="ADAL" clId="{56E9DFAE-DDAD-4FCA-8AED-56B2D15DB479}" dt="2026-02-13T13:08:06.544" v="22835" actId="207"/>
          <ac:spMkLst>
            <pc:docMk/>
            <pc:sldMk cId="1609885081" sldId="6062"/>
            <ac:spMk id="15" creationId="{05D1EEA1-0BE2-B97B-6E13-B59FBE1184F4}"/>
          </ac:spMkLst>
        </pc:spChg>
        <pc:spChg chg="mod">
          <ac:chgData name="松浦英宗" userId="9b03fd3a-662f-49ff-9af1-1b93cf7aab22" providerId="ADAL" clId="{56E9DFAE-DDAD-4FCA-8AED-56B2D15DB479}" dt="2026-02-13T13:08:06.544" v="22835" actId="207"/>
          <ac:spMkLst>
            <pc:docMk/>
            <pc:sldMk cId="1609885081" sldId="6062"/>
            <ac:spMk id="16" creationId="{9A7AE72D-50A6-43DA-6E1C-C2CF1F6B2FBF}"/>
          </ac:spMkLst>
        </pc:spChg>
        <pc:spChg chg="mod">
          <ac:chgData name="松浦英宗" userId="9b03fd3a-662f-49ff-9af1-1b93cf7aab22" providerId="ADAL" clId="{56E9DFAE-DDAD-4FCA-8AED-56B2D15DB479}" dt="2026-02-13T13:07:57.211" v="22833" actId="207"/>
          <ac:spMkLst>
            <pc:docMk/>
            <pc:sldMk cId="1609885081" sldId="6062"/>
            <ac:spMk id="17" creationId="{EF2642D8-BE71-8DA3-8F96-138601379A06}"/>
          </ac:spMkLst>
        </pc:spChg>
        <pc:spChg chg="mod">
          <ac:chgData name="松浦英宗" userId="9b03fd3a-662f-49ff-9af1-1b93cf7aab22" providerId="ADAL" clId="{56E9DFAE-DDAD-4FCA-8AED-56B2D15DB479}" dt="2026-02-13T13:08:06.544" v="22835" actId="207"/>
          <ac:spMkLst>
            <pc:docMk/>
            <pc:sldMk cId="1609885081" sldId="6062"/>
            <ac:spMk id="18" creationId="{F4A61433-726B-D6D0-AAD8-492CA4BD44C0}"/>
          </ac:spMkLst>
        </pc:spChg>
        <pc:spChg chg="mod">
          <ac:chgData name="松浦英宗" userId="9b03fd3a-662f-49ff-9af1-1b93cf7aab22" providerId="ADAL" clId="{56E9DFAE-DDAD-4FCA-8AED-56B2D15DB479}" dt="2026-02-13T13:07:52.015" v="22832" actId="207"/>
          <ac:spMkLst>
            <pc:docMk/>
            <pc:sldMk cId="1609885081" sldId="6062"/>
            <ac:spMk id="19" creationId="{34D962F3-7383-FF14-E6CF-F3452FDB800B}"/>
          </ac:spMkLst>
        </pc:spChg>
        <pc:spChg chg="mod">
          <ac:chgData name="松浦英宗" userId="9b03fd3a-662f-49ff-9af1-1b93cf7aab22" providerId="ADAL" clId="{56E9DFAE-DDAD-4FCA-8AED-56B2D15DB479}" dt="2026-02-13T13:08:06.544" v="22835" actId="207"/>
          <ac:spMkLst>
            <pc:docMk/>
            <pc:sldMk cId="1609885081" sldId="6062"/>
            <ac:spMk id="20" creationId="{FC6A7DDB-CB8D-562D-108C-4617ADE64843}"/>
          </ac:spMkLst>
        </pc:spChg>
        <pc:spChg chg="mod topLvl">
          <ac:chgData name="松浦英宗" userId="9b03fd3a-662f-49ff-9af1-1b93cf7aab22" providerId="ADAL" clId="{56E9DFAE-DDAD-4FCA-8AED-56B2D15DB479}" dt="2026-02-13T13:12:37.944" v="22928" actId="14861"/>
          <ac:spMkLst>
            <pc:docMk/>
            <pc:sldMk cId="1609885081" sldId="6062"/>
            <ac:spMk id="28" creationId="{8EF7C38A-C187-4769-D54D-FB1E82E8DCAA}"/>
          </ac:spMkLst>
        </pc:spChg>
        <pc:spChg chg="mod topLvl">
          <ac:chgData name="松浦英宗" userId="9b03fd3a-662f-49ff-9af1-1b93cf7aab22" providerId="ADAL" clId="{56E9DFAE-DDAD-4FCA-8AED-56B2D15DB479}" dt="2026-02-13T13:10:52.641" v="22869" actId="403"/>
          <ac:spMkLst>
            <pc:docMk/>
            <pc:sldMk cId="1609885081" sldId="6062"/>
            <ac:spMk id="29" creationId="{2DD2893E-891E-CCCC-4B81-E230DDF0A302}"/>
          </ac:spMkLst>
        </pc:spChg>
        <pc:spChg chg="mod topLvl">
          <ac:chgData name="松浦英宗" userId="9b03fd3a-662f-49ff-9af1-1b93cf7aab22" providerId="ADAL" clId="{56E9DFAE-DDAD-4FCA-8AED-56B2D15DB479}" dt="2026-02-13T13:12:37.944" v="22928" actId="14861"/>
          <ac:spMkLst>
            <pc:docMk/>
            <pc:sldMk cId="1609885081" sldId="6062"/>
            <ac:spMk id="30" creationId="{3E407764-6682-BAF6-9F4F-73BD98FF9B5E}"/>
          </ac:spMkLst>
        </pc:spChg>
        <pc:spChg chg="mod topLvl">
          <ac:chgData name="松浦英宗" userId="9b03fd3a-662f-49ff-9af1-1b93cf7aab22" providerId="ADAL" clId="{56E9DFAE-DDAD-4FCA-8AED-56B2D15DB479}" dt="2026-02-13T13:10:52.641" v="22869" actId="403"/>
          <ac:spMkLst>
            <pc:docMk/>
            <pc:sldMk cId="1609885081" sldId="6062"/>
            <ac:spMk id="31" creationId="{622B126F-EFD4-DFF6-846E-A95A3E4E783D}"/>
          </ac:spMkLst>
        </pc:spChg>
        <pc:spChg chg="mod topLvl">
          <ac:chgData name="松浦英宗" userId="9b03fd3a-662f-49ff-9af1-1b93cf7aab22" providerId="ADAL" clId="{56E9DFAE-DDAD-4FCA-8AED-56B2D15DB479}" dt="2026-02-13T13:12:37.944" v="22928" actId="14861"/>
          <ac:spMkLst>
            <pc:docMk/>
            <pc:sldMk cId="1609885081" sldId="6062"/>
            <ac:spMk id="32" creationId="{74BC2D3F-CDFE-816D-3467-1EC3800274B0}"/>
          </ac:spMkLst>
        </pc:spChg>
        <pc:spChg chg="mod topLvl">
          <ac:chgData name="松浦英宗" userId="9b03fd3a-662f-49ff-9af1-1b93cf7aab22" providerId="ADAL" clId="{56E9DFAE-DDAD-4FCA-8AED-56B2D15DB479}" dt="2026-02-13T13:10:52.641" v="22869" actId="403"/>
          <ac:spMkLst>
            <pc:docMk/>
            <pc:sldMk cId="1609885081" sldId="6062"/>
            <ac:spMk id="33" creationId="{50BAF60C-260F-2A13-E217-C9249B98F889}"/>
          </ac:spMkLst>
        </pc:spChg>
        <pc:spChg chg="add mod">
          <ac:chgData name="松浦英宗" userId="9b03fd3a-662f-49ff-9af1-1b93cf7aab22" providerId="ADAL" clId="{56E9DFAE-DDAD-4FCA-8AED-56B2D15DB479}" dt="2026-02-13T13:11:42.875" v="22922" actId="1076"/>
          <ac:spMkLst>
            <pc:docMk/>
            <pc:sldMk cId="1609885081" sldId="6062"/>
            <ac:spMk id="38" creationId="{7E831587-3D45-147B-364D-6CFA28C2DDA8}"/>
          </ac:spMkLst>
        </pc:spChg>
        <pc:spChg chg="add mod">
          <ac:chgData name="松浦英宗" userId="9b03fd3a-662f-49ff-9af1-1b93cf7aab22" providerId="ADAL" clId="{56E9DFAE-DDAD-4FCA-8AED-56B2D15DB479}" dt="2026-02-13T13:11:46.815" v="22923" actId="571"/>
          <ac:spMkLst>
            <pc:docMk/>
            <pc:sldMk cId="1609885081" sldId="6062"/>
            <ac:spMk id="39" creationId="{588ACAC1-336C-0381-7137-F5E9D90AA0A6}"/>
          </ac:spMkLst>
        </pc:spChg>
        <pc:spChg chg="add mod">
          <ac:chgData name="松浦英宗" userId="9b03fd3a-662f-49ff-9af1-1b93cf7aab22" providerId="ADAL" clId="{56E9DFAE-DDAD-4FCA-8AED-56B2D15DB479}" dt="2026-02-13T13:11:50.356" v="22924" actId="571"/>
          <ac:spMkLst>
            <pc:docMk/>
            <pc:sldMk cId="1609885081" sldId="6062"/>
            <ac:spMk id="40" creationId="{CE91F617-462F-176A-D912-3A92E8D8E5B2}"/>
          </ac:spMkLst>
        </pc:spChg>
        <pc:grpChg chg="add mod">
          <ac:chgData name="松浦英宗" userId="9b03fd3a-662f-49ff-9af1-1b93cf7aab22" providerId="ADAL" clId="{56E9DFAE-DDAD-4FCA-8AED-56B2D15DB479}" dt="2026-02-13T13:05:11.446" v="22810"/>
          <ac:grpSpMkLst>
            <pc:docMk/>
            <pc:sldMk cId="1609885081" sldId="6062"/>
            <ac:grpSpMk id="5" creationId="{FE15F732-7172-936A-C45A-EE83A595B03C}"/>
          </ac:grpSpMkLst>
        </pc:grpChg>
        <pc:grpChg chg="add del mod">
          <ac:chgData name="松浦英宗" userId="9b03fd3a-662f-49ff-9af1-1b93cf7aab22" providerId="ADAL" clId="{56E9DFAE-DDAD-4FCA-8AED-56B2D15DB479}" dt="2026-02-13T13:07:09.361" v="22819" actId="165"/>
          <ac:grpSpMkLst>
            <pc:docMk/>
            <pc:sldMk cId="1609885081" sldId="6062"/>
            <ac:grpSpMk id="9" creationId="{C28C7A90-62DB-7EE6-14EF-663747BB9176}"/>
          </ac:grpSpMkLst>
        </pc:grpChg>
        <pc:grpChg chg="mod topLvl">
          <ac:chgData name="松浦英宗" userId="9b03fd3a-662f-49ff-9af1-1b93cf7aab22" providerId="ADAL" clId="{56E9DFAE-DDAD-4FCA-8AED-56B2D15DB479}" dt="2026-02-13T13:07:21.206" v="22823" actId="164"/>
          <ac:grpSpMkLst>
            <pc:docMk/>
            <pc:sldMk cId="1609885081" sldId="6062"/>
            <ac:grpSpMk id="10" creationId="{32087E03-4957-9334-A412-5FB19730DF93}"/>
          </ac:grpSpMkLst>
        </pc:grpChg>
        <pc:grpChg chg="mod topLvl">
          <ac:chgData name="松浦英宗" userId="9b03fd3a-662f-49ff-9af1-1b93cf7aab22" providerId="ADAL" clId="{56E9DFAE-DDAD-4FCA-8AED-56B2D15DB479}" dt="2026-02-13T13:07:21.206" v="22823" actId="164"/>
          <ac:grpSpMkLst>
            <pc:docMk/>
            <pc:sldMk cId="1609885081" sldId="6062"/>
            <ac:grpSpMk id="11" creationId="{F6FE90E1-F521-E6B2-19BE-E6ED913F20AB}"/>
          </ac:grpSpMkLst>
        </pc:grpChg>
        <pc:grpChg chg="mod topLvl">
          <ac:chgData name="松浦英宗" userId="9b03fd3a-662f-49ff-9af1-1b93cf7aab22" providerId="ADAL" clId="{56E9DFAE-DDAD-4FCA-8AED-56B2D15DB479}" dt="2026-02-13T13:07:21.206" v="22823" actId="164"/>
          <ac:grpSpMkLst>
            <pc:docMk/>
            <pc:sldMk cId="1609885081" sldId="6062"/>
            <ac:grpSpMk id="12" creationId="{13A1BBF1-9B39-E239-9FC1-5580E2071E37}"/>
          </ac:grpSpMkLst>
        </pc:grpChg>
        <pc:grpChg chg="add del mod">
          <ac:chgData name="松浦英宗" userId="9b03fd3a-662f-49ff-9af1-1b93cf7aab22" providerId="ADAL" clId="{56E9DFAE-DDAD-4FCA-8AED-56B2D15DB479}" dt="2026-02-13T13:08:19.334" v="22836" actId="478"/>
          <ac:grpSpMkLst>
            <pc:docMk/>
            <pc:sldMk cId="1609885081" sldId="6062"/>
            <ac:grpSpMk id="21" creationId="{F217912E-04EE-7EAF-A9A8-AA265027D066}"/>
          </ac:grpSpMkLst>
        </pc:grpChg>
        <pc:grpChg chg="add del mod">
          <ac:chgData name="松浦英宗" userId="9b03fd3a-662f-49ff-9af1-1b93cf7aab22" providerId="ADAL" clId="{56E9DFAE-DDAD-4FCA-8AED-56B2D15DB479}" dt="2026-02-13T13:09:45.890" v="22838" actId="165"/>
          <ac:grpSpMkLst>
            <pc:docMk/>
            <pc:sldMk cId="1609885081" sldId="6062"/>
            <ac:grpSpMk id="22" creationId="{15D9BA62-43FC-CF50-979C-3C75D3302763}"/>
          </ac:grpSpMkLst>
        </pc:grpChg>
        <pc:grpChg chg="del mod topLvl">
          <ac:chgData name="松浦英宗" userId="9b03fd3a-662f-49ff-9af1-1b93cf7aab22" providerId="ADAL" clId="{56E9DFAE-DDAD-4FCA-8AED-56B2D15DB479}" dt="2026-02-13T13:09:47.240" v="22839" actId="165"/>
          <ac:grpSpMkLst>
            <pc:docMk/>
            <pc:sldMk cId="1609885081" sldId="6062"/>
            <ac:grpSpMk id="23" creationId="{D802AD65-ED0A-69C3-374A-19500E83FCF7}"/>
          </ac:grpSpMkLst>
        </pc:grpChg>
        <pc:grpChg chg="del mod topLvl">
          <ac:chgData name="松浦英宗" userId="9b03fd3a-662f-49ff-9af1-1b93cf7aab22" providerId="ADAL" clId="{56E9DFAE-DDAD-4FCA-8AED-56B2D15DB479}" dt="2026-02-13T13:09:47.240" v="22839" actId="165"/>
          <ac:grpSpMkLst>
            <pc:docMk/>
            <pc:sldMk cId="1609885081" sldId="6062"/>
            <ac:grpSpMk id="24" creationId="{1D98B912-A9BA-332E-7D60-D7D53434C21C}"/>
          </ac:grpSpMkLst>
        </pc:grpChg>
        <pc:grpChg chg="del mod topLvl">
          <ac:chgData name="松浦英宗" userId="9b03fd3a-662f-49ff-9af1-1b93cf7aab22" providerId="ADAL" clId="{56E9DFAE-DDAD-4FCA-8AED-56B2D15DB479}" dt="2026-02-13T13:09:47.240" v="22839" actId="165"/>
          <ac:grpSpMkLst>
            <pc:docMk/>
            <pc:sldMk cId="1609885081" sldId="6062"/>
            <ac:grpSpMk id="25" creationId="{006ABF16-984F-6917-1B5F-680D3BECBB36}"/>
          </ac:grpSpMkLst>
        </pc:grpChg>
        <pc:cxnChg chg="del mod">
          <ac:chgData name="松浦英宗" userId="9b03fd3a-662f-49ff-9af1-1b93cf7aab22" providerId="ADAL" clId="{56E9DFAE-DDAD-4FCA-8AED-56B2D15DB479}" dt="2026-02-13T13:07:11.743" v="22820" actId="478"/>
          <ac:cxnSpMkLst>
            <pc:docMk/>
            <pc:sldMk cId="1609885081" sldId="6062"/>
            <ac:cxnSpMk id="13" creationId="{B98A3742-851C-66F6-D268-D0E85AC7C317}"/>
          </ac:cxnSpMkLst>
        </pc:cxnChg>
        <pc:cxnChg chg="del mod">
          <ac:chgData name="松浦英宗" userId="9b03fd3a-662f-49ff-9af1-1b93cf7aab22" providerId="ADAL" clId="{56E9DFAE-DDAD-4FCA-8AED-56B2D15DB479}" dt="2026-02-13T13:07:11.743" v="22820" actId="478"/>
          <ac:cxnSpMkLst>
            <pc:docMk/>
            <pc:sldMk cId="1609885081" sldId="6062"/>
            <ac:cxnSpMk id="14" creationId="{206A3137-23EB-0BD2-A721-EB5D47E70140}"/>
          </ac:cxnSpMkLst>
        </pc:cxnChg>
        <pc:cxnChg chg="del mod">
          <ac:chgData name="松浦英宗" userId="9b03fd3a-662f-49ff-9af1-1b93cf7aab22" providerId="ADAL" clId="{56E9DFAE-DDAD-4FCA-8AED-56B2D15DB479}" dt="2026-02-13T13:10:02.165" v="22845" actId="478"/>
          <ac:cxnSpMkLst>
            <pc:docMk/>
            <pc:sldMk cId="1609885081" sldId="6062"/>
            <ac:cxnSpMk id="26" creationId="{F72294E4-74F4-77A8-1FAE-88F24AF6ECD6}"/>
          </ac:cxnSpMkLst>
        </pc:cxnChg>
        <pc:cxnChg chg="del mod">
          <ac:chgData name="松浦英宗" userId="9b03fd3a-662f-49ff-9af1-1b93cf7aab22" providerId="ADAL" clId="{56E9DFAE-DDAD-4FCA-8AED-56B2D15DB479}" dt="2026-02-13T13:10:02.165" v="22845" actId="478"/>
          <ac:cxnSpMkLst>
            <pc:docMk/>
            <pc:sldMk cId="1609885081" sldId="6062"/>
            <ac:cxnSpMk id="27" creationId="{EBBCBE3D-DDE4-27C9-F1F3-44C7B9E41283}"/>
          </ac:cxnSpMkLst>
        </pc:cxnChg>
        <pc:cxnChg chg="add mod">
          <ac:chgData name="松浦英宗" userId="9b03fd3a-662f-49ff-9af1-1b93cf7aab22" providerId="ADAL" clId="{56E9DFAE-DDAD-4FCA-8AED-56B2D15DB479}" dt="2026-02-13T13:11:04.487" v="22877" actId="1036"/>
          <ac:cxnSpMkLst>
            <pc:docMk/>
            <pc:sldMk cId="1609885081" sldId="6062"/>
            <ac:cxnSpMk id="34" creationId="{2776B593-1217-D35D-D3E7-37EBBD3C7D35}"/>
          </ac:cxnSpMkLst>
        </pc:cxnChg>
        <pc:cxnChg chg="add mod">
          <ac:chgData name="松浦英宗" userId="9b03fd3a-662f-49ff-9af1-1b93cf7aab22" providerId="ADAL" clId="{56E9DFAE-DDAD-4FCA-8AED-56B2D15DB479}" dt="2026-02-13T13:11:04.487" v="22877" actId="1036"/>
          <ac:cxnSpMkLst>
            <pc:docMk/>
            <pc:sldMk cId="1609885081" sldId="6062"/>
            <ac:cxnSpMk id="36" creationId="{7F406E57-2253-54B0-CB78-D66D7B4E4939}"/>
          </ac:cxnSpMkLst>
        </pc:cxnChg>
        <pc:cxnChg chg="add mod">
          <ac:chgData name="松浦英宗" userId="9b03fd3a-662f-49ff-9af1-1b93cf7aab22" providerId="ADAL" clId="{56E9DFAE-DDAD-4FCA-8AED-56B2D15DB479}" dt="2026-02-13T13:11:04.487" v="22877" actId="1036"/>
          <ac:cxnSpMkLst>
            <pc:docMk/>
            <pc:sldMk cId="1609885081" sldId="6062"/>
            <ac:cxnSpMk id="37" creationId="{66975D98-608C-F066-4D46-06FC76D1E5F9}"/>
          </ac:cxnSpMkLst>
        </pc:cxnChg>
      </pc:sldChg>
      <pc:sldChg chg="addSp modSp add del mod ord">
        <pc:chgData name="松浦英宗" userId="9b03fd3a-662f-49ff-9af1-1b93cf7aab22" providerId="ADAL" clId="{56E9DFAE-DDAD-4FCA-8AED-56B2D15DB479}" dt="2026-02-13T13:39:43.415" v="23232" actId="47"/>
        <pc:sldMkLst>
          <pc:docMk/>
          <pc:sldMk cId="1830894766" sldId="6063"/>
        </pc:sldMkLst>
        <pc:spChg chg="mod">
          <ac:chgData name="松浦英宗" userId="9b03fd3a-662f-49ff-9af1-1b93cf7aab22" providerId="ADAL" clId="{56E9DFAE-DDAD-4FCA-8AED-56B2D15DB479}" dt="2026-02-13T10:20:45.409" v="20402" actId="20577"/>
          <ac:spMkLst>
            <pc:docMk/>
            <pc:sldMk cId="1830894766" sldId="6063"/>
            <ac:spMk id="2" creationId="{D03722F5-5C1F-BCB5-D7C4-96172D1F8BCD}"/>
          </ac:spMkLst>
        </pc:spChg>
        <pc:spChg chg="add mod ord">
          <ac:chgData name="松浦英宗" userId="9b03fd3a-662f-49ff-9af1-1b93cf7aab22" providerId="ADAL" clId="{56E9DFAE-DDAD-4FCA-8AED-56B2D15DB479}" dt="2026-02-13T10:40:45.220" v="20844" actId="167"/>
          <ac:spMkLst>
            <pc:docMk/>
            <pc:sldMk cId="1830894766" sldId="6063"/>
            <ac:spMk id="3" creationId="{88BE974A-D064-D594-E403-CBE9E66DCC69}"/>
          </ac:spMkLst>
        </pc:spChg>
        <pc:spChg chg="add mod ord">
          <ac:chgData name="松浦英宗" userId="9b03fd3a-662f-49ff-9af1-1b93cf7aab22" providerId="ADAL" clId="{56E9DFAE-DDAD-4FCA-8AED-56B2D15DB479}" dt="2026-02-13T10:40:45.220" v="20844" actId="167"/>
          <ac:spMkLst>
            <pc:docMk/>
            <pc:sldMk cId="1830894766" sldId="6063"/>
            <ac:spMk id="4" creationId="{32F6E2A1-6345-2EA3-A926-D11D36B9868B}"/>
          </ac:spMkLst>
        </pc:spChg>
        <pc:spChg chg="add mod ord">
          <ac:chgData name="松浦英宗" userId="9b03fd3a-662f-49ff-9af1-1b93cf7aab22" providerId="ADAL" clId="{56E9DFAE-DDAD-4FCA-8AED-56B2D15DB479}" dt="2026-02-13T12:41:00.778" v="22161" actId="20577"/>
          <ac:spMkLst>
            <pc:docMk/>
            <pc:sldMk cId="1830894766" sldId="6063"/>
            <ac:spMk id="5" creationId="{86C54028-3DD0-8E99-68E8-1EE3AC52D8B3}"/>
          </ac:spMkLst>
        </pc:spChg>
        <pc:spChg chg="mod">
          <ac:chgData name="松浦英宗" userId="9b03fd3a-662f-49ff-9af1-1b93cf7aab22" providerId="ADAL" clId="{56E9DFAE-DDAD-4FCA-8AED-56B2D15DB479}" dt="2026-02-13T12:42:18.888" v="22230" actId="20577"/>
          <ac:spMkLst>
            <pc:docMk/>
            <pc:sldMk cId="1830894766" sldId="6063"/>
            <ac:spMk id="7" creationId="{A0E04B2C-6E7C-6036-4AC4-8DE6EE7674ED}"/>
          </ac:spMkLst>
        </pc:spChg>
        <pc:spChg chg="mod">
          <ac:chgData name="松浦英宗" userId="9b03fd3a-662f-49ff-9af1-1b93cf7aab22" providerId="ADAL" clId="{56E9DFAE-DDAD-4FCA-8AED-56B2D15DB479}" dt="2026-02-13T12:14:22.424" v="21231" actId="20577"/>
          <ac:spMkLst>
            <pc:docMk/>
            <pc:sldMk cId="1830894766" sldId="6063"/>
            <ac:spMk id="8" creationId="{22870310-B121-ACFE-E2ED-37317E050225}"/>
          </ac:spMkLst>
        </pc:spChg>
        <pc:spChg chg="mod">
          <ac:chgData name="松浦英宗" userId="9b03fd3a-662f-49ff-9af1-1b93cf7aab22" providerId="ADAL" clId="{56E9DFAE-DDAD-4FCA-8AED-56B2D15DB479}" dt="2026-02-13T12:42:24.457" v="22232" actId="20577"/>
          <ac:spMkLst>
            <pc:docMk/>
            <pc:sldMk cId="1830894766" sldId="6063"/>
            <ac:spMk id="10" creationId="{FE3A9BCE-2BF2-302E-A77F-219BDCF220AF}"/>
          </ac:spMkLst>
        </pc:spChg>
        <pc:spChg chg="mod">
          <ac:chgData name="松浦英宗" userId="9b03fd3a-662f-49ff-9af1-1b93cf7aab22" providerId="ADAL" clId="{56E9DFAE-DDAD-4FCA-8AED-56B2D15DB479}" dt="2026-02-13T12:14:24.734" v="21235" actId="20577"/>
          <ac:spMkLst>
            <pc:docMk/>
            <pc:sldMk cId="1830894766" sldId="6063"/>
            <ac:spMk id="11" creationId="{5473C311-FADB-62FB-F2AB-55F2CCFC51FA}"/>
          </ac:spMkLst>
        </pc:spChg>
        <pc:spChg chg="mod">
          <ac:chgData name="松浦英宗" userId="9b03fd3a-662f-49ff-9af1-1b93cf7aab22" providerId="ADAL" clId="{56E9DFAE-DDAD-4FCA-8AED-56B2D15DB479}" dt="2026-02-13T12:42:35.920" v="22234" actId="20577"/>
          <ac:spMkLst>
            <pc:docMk/>
            <pc:sldMk cId="1830894766" sldId="6063"/>
            <ac:spMk id="13" creationId="{E137D4D2-655D-2646-6DE1-8561B6939F47}"/>
          </ac:spMkLst>
        </pc:spChg>
        <pc:spChg chg="mod">
          <ac:chgData name="松浦英宗" userId="9b03fd3a-662f-49ff-9af1-1b93cf7aab22" providerId="ADAL" clId="{56E9DFAE-DDAD-4FCA-8AED-56B2D15DB479}" dt="2026-02-13T12:14:26.905" v="21239" actId="20577"/>
          <ac:spMkLst>
            <pc:docMk/>
            <pc:sldMk cId="1830894766" sldId="6063"/>
            <ac:spMk id="14" creationId="{6A93BDB7-1CAF-5B77-9F44-EB75D6B591ED}"/>
          </ac:spMkLst>
        </pc:spChg>
        <pc:spChg chg="add mod">
          <ac:chgData name="松浦英宗" userId="9b03fd3a-662f-49ff-9af1-1b93cf7aab22" providerId="ADAL" clId="{56E9DFAE-DDAD-4FCA-8AED-56B2D15DB479}" dt="2026-02-13T12:30:44.453" v="21598" actId="164"/>
          <ac:spMkLst>
            <pc:docMk/>
            <pc:sldMk cId="1830894766" sldId="6063"/>
            <ac:spMk id="15" creationId="{639E6A6E-7A93-4FA1-19CA-AB5D5027C9BF}"/>
          </ac:spMkLst>
        </pc:spChg>
        <pc:spChg chg="add mod">
          <ac:chgData name="松浦英宗" userId="9b03fd3a-662f-49ff-9af1-1b93cf7aab22" providerId="ADAL" clId="{56E9DFAE-DDAD-4FCA-8AED-56B2D15DB479}" dt="2026-02-13T12:30:44.453" v="21598" actId="164"/>
          <ac:spMkLst>
            <pc:docMk/>
            <pc:sldMk cId="1830894766" sldId="6063"/>
            <ac:spMk id="16" creationId="{61F4A1DF-582F-B930-B3F2-8B388571BEB6}"/>
          </ac:spMkLst>
        </pc:spChg>
        <pc:spChg chg="mod">
          <ac:chgData name="松浦英宗" userId="9b03fd3a-662f-49ff-9af1-1b93cf7aab22" providerId="ADAL" clId="{56E9DFAE-DDAD-4FCA-8AED-56B2D15DB479}" dt="2026-02-13T12:42:46.406" v="22249" actId="20577"/>
          <ac:spMkLst>
            <pc:docMk/>
            <pc:sldMk cId="1830894766" sldId="6063"/>
            <ac:spMk id="18" creationId="{B887E45C-8172-879F-4CE8-1DB7F173B098}"/>
          </ac:spMkLst>
        </pc:spChg>
        <pc:spChg chg="mod">
          <ac:chgData name="松浦英宗" userId="9b03fd3a-662f-49ff-9af1-1b93cf7aab22" providerId="ADAL" clId="{56E9DFAE-DDAD-4FCA-8AED-56B2D15DB479}" dt="2026-02-13T12:27:30.128" v="21565"/>
          <ac:spMkLst>
            <pc:docMk/>
            <pc:sldMk cId="1830894766" sldId="6063"/>
            <ac:spMk id="19" creationId="{423E17CA-F230-B302-44A4-087025D75958}"/>
          </ac:spMkLst>
        </pc:spChg>
        <pc:grpChg chg="add mod">
          <ac:chgData name="松浦英宗" userId="9b03fd3a-662f-49ff-9af1-1b93cf7aab22" providerId="ADAL" clId="{56E9DFAE-DDAD-4FCA-8AED-56B2D15DB479}" dt="2026-02-13T12:30:44.453" v="21598" actId="164"/>
          <ac:grpSpMkLst>
            <pc:docMk/>
            <pc:sldMk cId="1830894766" sldId="6063"/>
            <ac:grpSpMk id="6" creationId="{DB72C3F5-7F69-626A-D422-B2C88F61128E}"/>
          </ac:grpSpMkLst>
        </pc:grpChg>
        <pc:grpChg chg="add mod">
          <ac:chgData name="松浦英宗" userId="9b03fd3a-662f-49ff-9af1-1b93cf7aab22" providerId="ADAL" clId="{56E9DFAE-DDAD-4FCA-8AED-56B2D15DB479}" dt="2026-02-13T12:30:44.453" v="21598" actId="164"/>
          <ac:grpSpMkLst>
            <pc:docMk/>
            <pc:sldMk cId="1830894766" sldId="6063"/>
            <ac:grpSpMk id="9" creationId="{7FC81B43-7E9B-BAD4-BA90-1FC0AF336AAE}"/>
          </ac:grpSpMkLst>
        </pc:grpChg>
        <pc:grpChg chg="add mod">
          <ac:chgData name="松浦英宗" userId="9b03fd3a-662f-49ff-9af1-1b93cf7aab22" providerId="ADAL" clId="{56E9DFAE-DDAD-4FCA-8AED-56B2D15DB479}" dt="2026-02-13T12:30:44.453" v="21598" actId="164"/>
          <ac:grpSpMkLst>
            <pc:docMk/>
            <pc:sldMk cId="1830894766" sldId="6063"/>
            <ac:grpSpMk id="12" creationId="{09238BFF-DEA3-F735-9360-65C6EA5188E2}"/>
          </ac:grpSpMkLst>
        </pc:grpChg>
        <pc:grpChg chg="add mod">
          <ac:chgData name="松浦英宗" userId="9b03fd3a-662f-49ff-9af1-1b93cf7aab22" providerId="ADAL" clId="{56E9DFAE-DDAD-4FCA-8AED-56B2D15DB479}" dt="2026-02-13T12:27:30.128" v="21565"/>
          <ac:grpSpMkLst>
            <pc:docMk/>
            <pc:sldMk cId="1830894766" sldId="6063"/>
            <ac:grpSpMk id="17" creationId="{EEE59091-6FAB-D669-E81D-B45A4FCBF72A}"/>
          </ac:grpSpMkLst>
        </pc:grpChg>
        <pc:grpChg chg="add mod">
          <ac:chgData name="松浦英宗" userId="9b03fd3a-662f-49ff-9af1-1b93cf7aab22" providerId="ADAL" clId="{56E9DFAE-DDAD-4FCA-8AED-56B2D15DB479}" dt="2026-02-13T12:30:44.453" v="21598" actId="164"/>
          <ac:grpSpMkLst>
            <pc:docMk/>
            <pc:sldMk cId="1830894766" sldId="6063"/>
            <ac:grpSpMk id="20" creationId="{23686901-55D5-DA18-029B-9F1E728FF041}"/>
          </ac:grpSpMkLst>
        </pc:grpChg>
      </pc:sldChg>
      <pc:sldChg chg="addSp delSp modSp add del mod">
        <pc:chgData name="松浦英宗" userId="9b03fd3a-662f-49ff-9af1-1b93cf7aab22" providerId="ADAL" clId="{56E9DFAE-DDAD-4FCA-8AED-56B2D15DB479}" dt="2026-02-13T13:39:43.415" v="23232" actId="47"/>
        <pc:sldMkLst>
          <pc:docMk/>
          <pc:sldMk cId="3913033869" sldId="6064"/>
        </pc:sldMkLst>
        <pc:spChg chg="mod">
          <ac:chgData name="松浦英宗" userId="9b03fd3a-662f-49ff-9af1-1b93cf7aab22" providerId="ADAL" clId="{56E9DFAE-DDAD-4FCA-8AED-56B2D15DB479}" dt="2026-02-13T10:20:49.175" v="20403"/>
          <ac:spMkLst>
            <pc:docMk/>
            <pc:sldMk cId="3913033869" sldId="6064"/>
            <ac:spMk id="2" creationId="{F9373E0B-F5AC-6234-0FFF-86FA9D35B32A}"/>
          </ac:spMkLst>
        </pc:spChg>
        <pc:spChg chg="add mod">
          <ac:chgData name="松浦英宗" userId="9b03fd3a-662f-49ff-9af1-1b93cf7aab22" providerId="ADAL" clId="{56E9DFAE-DDAD-4FCA-8AED-56B2D15DB479}" dt="2026-02-13T12:55:20.773" v="22566"/>
          <ac:spMkLst>
            <pc:docMk/>
            <pc:sldMk cId="3913033869" sldId="6064"/>
            <ac:spMk id="3" creationId="{8B13F3CB-FCED-78D7-E645-D7BE01576712}"/>
          </ac:spMkLst>
        </pc:spChg>
        <pc:spChg chg="add mod">
          <ac:chgData name="松浦英宗" userId="9b03fd3a-662f-49ff-9af1-1b93cf7aab22" providerId="ADAL" clId="{56E9DFAE-DDAD-4FCA-8AED-56B2D15DB479}" dt="2026-02-13T12:55:20.773" v="22566"/>
          <ac:spMkLst>
            <pc:docMk/>
            <pc:sldMk cId="3913033869" sldId="6064"/>
            <ac:spMk id="4" creationId="{3736075E-BE0D-605F-DB7E-14D2075BA5DF}"/>
          </ac:spMkLst>
        </pc:spChg>
        <pc:spChg chg="mod">
          <ac:chgData name="松浦英宗" userId="9b03fd3a-662f-49ff-9af1-1b93cf7aab22" providerId="ADAL" clId="{56E9DFAE-DDAD-4FCA-8AED-56B2D15DB479}" dt="2026-02-13T13:05:15.329" v="22811"/>
          <ac:spMkLst>
            <pc:docMk/>
            <pc:sldMk cId="3913033869" sldId="6064"/>
            <ac:spMk id="6" creationId="{1BBFBBD6-9CAB-707F-EA18-8783A8F98DD1}"/>
          </ac:spMkLst>
        </pc:spChg>
        <pc:spChg chg="mod">
          <ac:chgData name="松浦英宗" userId="9b03fd3a-662f-49ff-9af1-1b93cf7aab22" providerId="ADAL" clId="{56E9DFAE-DDAD-4FCA-8AED-56B2D15DB479}" dt="2026-02-13T13:05:15.329" v="22811"/>
          <ac:spMkLst>
            <pc:docMk/>
            <pc:sldMk cId="3913033869" sldId="6064"/>
            <ac:spMk id="7" creationId="{85D3D7C3-AAF0-5EB3-622B-BA113763F91F}"/>
          </ac:spMkLst>
        </pc:spChg>
        <pc:spChg chg="mod topLvl">
          <ac:chgData name="松浦英宗" userId="9b03fd3a-662f-49ff-9af1-1b93cf7aab22" providerId="ADAL" clId="{56E9DFAE-DDAD-4FCA-8AED-56B2D15DB479}" dt="2026-02-13T13:34:35.001" v="23231" actId="12789"/>
          <ac:spMkLst>
            <pc:docMk/>
            <pc:sldMk cId="3913033869" sldId="6064"/>
            <ac:spMk id="12" creationId="{605D9BC2-367E-DAC7-783E-1745C2CBFFC6}"/>
          </ac:spMkLst>
        </pc:spChg>
        <pc:spChg chg="mod topLvl">
          <ac:chgData name="松浦英宗" userId="9b03fd3a-662f-49ff-9af1-1b93cf7aab22" providerId="ADAL" clId="{56E9DFAE-DDAD-4FCA-8AED-56B2D15DB479}" dt="2026-02-13T13:34:35.001" v="23231" actId="12789"/>
          <ac:spMkLst>
            <pc:docMk/>
            <pc:sldMk cId="3913033869" sldId="6064"/>
            <ac:spMk id="13" creationId="{0FA60B36-3FC2-AAE9-DB9F-B3380CAB921F}"/>
          </ac:spMkLst>
        </pc:spChg>
        <pc:spChg chg="mod ord topLvl">
          <ac:chgData name="松浦英宗" userId="9b03fd3a-662f-49ff-9af1-1b93cf7aab22" providerId="ADAL" clId="{56E9DFAE-DDAD-4FCA-8AED-56B2D15DB479}" dt="2026-02-13T13:19:12.035" v="22976" actId="12789"/>
          <ac:spMkLst>
            <pc:docMk/>
            <pc:sldMk cId="3913033869" sldId="6064"/>
            <ac:spMk id="14" creationId="{DBD9387C-F7AA-2527-8D01-81D070B655C7}"/>
          </ac:spMkLst>
        </pc:spChg>
        <pc:spChg chg="mod topLvl">
          <ac:chgData name="松浦英宗" userId="9b03fd3a-662f-49ff-9af1-1b93cf7aab22" providerId="ADAL" clId="{56E9DFAE-DDAD-4FCA-8AED-56B2D15DB479}" dt="2026-02-13T13:19:29.064" v="23019" actId="1036"/>
          <ac:spMkLst>
            <pc:docMk/>
            <pc:sldMk cId="3913033869" sldId="6064"/>
            <ac:spMk id="15" creationId="{446D60E6-6375-ADD5-029D-171C6CA78ADC}"/>
          </ac:spMkLst>
        </pc:spChg>
        <pc:spChg chg="mod ord topLvl">
          <ac:chgData name="松浦英宗" userId="9b03fd3a-662f-49ff-9af1-1b93cf7aab22" providerId="ADAL" clId="{56E9DFAE-DDAD-4FCA-8AED-56B2D15DB479}" dt="2026-02-13T13:34:35.001" v="23231" actId="12789"/>
          <ac:spMkLst>
            <pc:docMk/>
            <pc:sldMk cId="3913033869" sldId="6064"/>
            <ac:spMk id="16" creationId="{5F485965-E86B-9EA7-20F4-34E55D6AE22D}"/>
          </ac:spMkLst>
        </pc:spChg>
        <pc:spChg chg="mod topLvl">
          <ac:chgData name="松浦英宗" userId="9b03fd3a-662f-49ff-9af1-1b93cf7aab22" providerId="ADAL" clId="{56E9DFAE-DDAD-4FCA-8AED-56B2D15DB479}" dt="2026-02-13T13:19:29.064" v="23019" actId="1036"/>
          <ac:spMkLst>
            <pc:docMk/>
            <pc:sldMk cId="3913033869" sldId="6064"/>
            <ac:spMk id="17" creationId="{19BE10FE-5062-B058-BEE0-60D0F7EBB1D0}"/>
          </ac:spMkLst>
        </pc:spChg>
        <pc:spChg chg="mod ord topLvl">
          <ac:chgData name="松浦英宗" userId="9b03fd3a-662f-49ff-9af1-1b93cf7aab22" providerId="ADAL" clId="{56E9DFAE-DDAD-4FCA-8AED-56B2D15DB479}" dt="2026-02-13T13:19:12.035" v="22976" actId="12789"/>
          <ac:spMkLst>
            <pc:docMk/>
            <pc:sldMk cId="3913033869" sldId="6064"/>
            <ac:spMk id="18" creationId="{CDB7FE81-1667-B920-9AC0-1BC7CD8A3AB4}"/>
          </ac:spMkLst>
        </pc:spChg>
        <pc:spChg chg="mod topLvl">
          <ac:chgData name="松浦英宗" userId="9b03fd3a-662f-49ff-9af1-1b93cf7aab22" providerId="ADAL" clId="{56E9DFAE-DDAD-4FCA-8AED-56B2D15DB479}" dt="2026-02-13T13:19:29.064" v="23019" actId="1036"/>
          <ac:spMkLst>
            <pc:docMk/>
            <pc:sldMk cId="3913033869" sldId="6064"/>
            <ac:spMk id="19" creationId="{0503DDCB-9F64-D441-889A-D310CA0D595D}"/>
          </ac:spMkLst>
        </pc:spChg>
        <pc:grpChg chg="add mod">
          <ac:chgData name="松浦英宗" userId="9b03fd3a-662f-49ff-9af1-1b93cf7aab22" providerId="ADAL" clId="{56E9DFAE-DDAD-4FCA-8AED-56B2D15DB479}" dt="2026-02-13T13:05:15.329" v="22811"/>
          <ac:grpSpMkLst>
            <pc:docMk/>
            <pc:sldMk cId="3913033869" sldId="6064"/>
            <ac:grpSpMk id="5" creationId="{EFE63230-67C4-3C55-2C13-63A61FBD1A23}"/>
          </ac:grpSpMkLst>
        </pc:grpChg>
        <pc:grpChg chg="mod">
          <ac:chgData name="松浦英宗" userId="9b03fd3a-662f-49ff-9af1-1b93cf7aab22" providerId="ADAL" clId="{56E9DFAE-DDAD-4FCA-8AED-56B2D15DB479}" dt="2026-02-13T13:17:59.614" v="22959" actId="14861"/>
          <ac:grpSpMkLst>
            <pc:docMk/>
            <pc:sldMk cId="3913033869" sldId="6064"/>
            <ac:grpSpMk id="8" creationId="{F34594DA-B771-AA22-A677-541ACB899B5A}"/>
          </ac:grpSpMkLst>
        </pc:grpChg>
        <pc:grpChg chg="del mod topLvl">
          <ac:chgData name="松浦英宗" userId="9b03fd3a-662f-49ff-9af1-1b93cf7aab22" providerId="ADAL" clId="{56E9DFAE-DDAD-4FCA-8AED-56B2D15DB479}" dt="2026-02-13T13:18:16.335" v="22962" actId="165"/>
          <ac:grpSpMkLst>
            <pc:docMk/>
            <pc:sldMk cId="3913033869" sldId="6064"/>
            <ac:grpSpMk id="9" creationId="{50CE755B-AC7B-495F-B4EB-D1AFAA7FFCCC}"/>
          </ac:grpSpMkLst>
        </pc:grpChg>
        <pc:grpChg chg="del mod topLvl">
          <ac:chgData name="松浦英宗" userId="9b03fd3a-662f-49ff-9af1-1b93cf7aab22" providerId="ADAL" clId="{56E9DFAE-DDAD-4FCA-8AED-56B2D15DB479}" dt="2026-02-13T13:18:16.335" v="22962" actId="165"/>
          <ac:grpSpMkLst>
            <pc:docMk/>
            <pc:sldMk cId="3913033869" sldId="6064"/>
            <ac:grpSpMk id="10" creationId="{20193725-E864-194F-BE1B-EB2C4FD9A283}"/>
          </ac:grpSpMkLst>
        </pc:grpChg>
        <pc:grpChg chg="del">
          <ac:chgData name="松浦英宗" userId="9b03fd3a-662f-49ff-9af1-1b93cf7aab22" providerId="ADAL" clId="{56E9DFAE-DDAD-4FCA-8AED-56B2D15DB479}" dt="2026-02-13T13:18:16.335" v="22962" actId="165"/>
          <ac:grpSpMkLst>
            <pc:docMk/>
            <pc:sldMk cId="3913033869" sldId="6064"/>
            <ac:grpSpMk id="11" creationId="{2666656B-3EAC-A838-52FC-F87DF42797F3}"/>
          </ac:grpSpMkLst>
        </pc:grpChg>
      </pc:sldChg>
      <pc:sldChg chg="addSp modSp add del mod ord">
        <pc:chgData name="松浦英宗" userId="9b03fd3a-662f-49ff-9af1-1b93cf7aab22" providerId="ADAL" clId="{56E9DFAE-DDAD-4FCA-8AED-56B2D15DB479}" dt="2026-02-13T13:39:43.415" v="23232" actId="47"/>
        <pc:sldMkLst>
          <pc:docMk/>
          <pc:sldMk cId="3335972715" sldId="6065"/>
        </pc:sldMkLst>
        <pc:spChg chg="mod">
          <ac:chgData name="松浦英宗" userId="9b03fd3a-662f-49ff-9af1-1b93cf7aab22" providerId="ADAL" clId="{56E9DFAE-DDAD-4FCA-8AED-56B2D15DB479}" dt="2026-02-13T12:15:26.039" v="21256" actId="20577"/>
          <ac:spMkLst>
            <pc:docMk/>
            <pc:sldMk cId="3335972715" sldId="6065"/>
            <ac:spMk id="2" creationId="{20D56AE7-1114-7449-C709-19FF98DA3838}"/>
          </ac:spMkLst>
        </pc:spChg>
        <pc:spChg chg="add mod ord">
          <ac:chgData name="松浦英宗" userId="9b03fd3a-662f-49ff-9af1-1b93cf7aab22" providerId="ADAL" clId="{56E9DFAE-DDAD-4FCA-8AED-56B2D15DB479}" dt="2026-02-13T10:40:48.037" v="20846" actId="167"/>
          <ac:spMkLst>
            <pc:docMk/>
            <pc:sldMk cId="3335972715" sldId="6065"/>
            <ac:spMk id="3" creationId="{DF74C228-DD51-E0F8-79A6-332A966C5E30}"/>
          </ac:spMkLst>
        </pc:spChg>
        <pc:spChg chg="add mod ord">
          <ac:chgData name="松浦英宗" userId="9b03fd3a-662f-49ff-9af1-1b93cf7aab22" providerId="ADAL" clId="{56E9DFAE-DDAD-4FCA-8AED-56B2D15DB479}" dt="2026-02-13T10:40:48.037" v="20846" actId="167"/>
          <ac:spMkLst>
            <pc:docMk/>
            <pc:sldMk cId="3335972715" sldId="6065"/>
            <ac:spMk id="4" creationId="{7A5863DD-4CF1-EE83-4891-F930889F2845}"/>
          </ac:spMkLst>
        </pc:spChg>
        <pc:spChg chg="add mod ord">
          <ac:chgData name="松浦英宗" userId="9b03fd3a-662f-49ff-9af1-1b93cf7aab22" providerId="ADAL" clId="{56E9DFAE-DDAD-4FCA-8AED-56B2D15DB479}" dt="2026-02-13T12:43:43.360" v="22366" actId="20577"/>
          <ac:spMkLst>
            <pc:docMk/>
            <pc:sldMk cId="3335972715" sldId="6065"/>
            <ac:spMk id="5" creationId="{66644BAA-67AC-F8B5-18E0-84985BB21790}"/>
          </ac:spMkLst>
        </pc:spChg>
        <pc:spChg chg="mod">
          <ac:chgData name="松浦英宗" userId="9b03fd3a-662f-49ff-9af1-1b93cf7aab22" providerId="ADAL" clId="{56E9DFAE-DDAD-4FCA-8AED-56B2D15DB479}" dt="2026-02-13T12:45:07.051" v="22466" actId="20577"/>
          <ac:spMkLst>
            <pc:docMk/>
            <pc:sldMk cId="3335972715" sldId="6065"/>
            <ac:spMk id="14" creationId="{C5BC9D11-9EB8-452E-6C3E-66F261D9BF33}"/>
          </ac:spMkLst>
        </pc:spChg>
        <pc:spChg chg="mod">
          <ac:chgData name="松浦英宗" userId="9b03fd3a-662f-49ff-9af1-1b93cf7aab22" providerId="ADAL" clId="{56E9DFAE-DDAD-4FCA-8AED-56B2D15DB479}" dt="2026-02-13T12:29:01.591" v="21576" actId="20577"/>
          <ac:spMkLst>
            <pc:docMk/>
            <pc:sldMk cId="3335972715" sldId="6065"/>
            <ac:spMk id="15" creationId="{59925378-D825-39DD-C2A7-9A587321DCFC}"/>
          </ac:spMkLst>
        </pc:spChg>
        <pc:spChg chg="mod">
          <ac:chgData name="松浦英宗" userId="9b03fd3a-662f-49ff-9af1-1b93cf7aab22" providerId="ADAL" clId="{56E9DFAE-DDAD-4FCA-8AED-56B2D15DB479}" dt="2026-02-13T12:45:01.073" v="22464" actId="20577"/>
          <ac:spMkLst>
            <pc:docMk/>
            <pc:sldMk cId="3335972715" sldId="6065"/>
            <ac:spMk id="16" creationId="{6DF0D880-CD37-835A-3178-80A315C4C24E}"/>
          </ac:spMkLst>
        </pc:spChg>
        <pc:spChg chg="mod">
          <ac:chgData name="松浦英宗" userId="9b03fd3a-662f-49ff-9af1-1b93cf7aab22" providerId="ADAL" clId="{56E9DFAE-DDAD-4FCA-8AED-56B2D15DB479}" dt="2026-02-13T12:28:59.673" v="21574" actId="20577"/>
          <ac:spMkLst>
            <pc:docMk/>
            <pc:sldMk cId="3335972715" sldId="6065"/>
            <ac:spMk id="17" creationId="{1763EEBA-72E1-AE2E-A355-69C5B06A6905}"/>
          </ac:spMkLst>
        </pc:spChg>
        <pc:spChg chg="mod">
          <ac:chgData name="松浦英宗" userId="9b03fd3a-662f-49ff-9af1-1b93cf7aab22" providerId="ADAL" clId="{56E9DFAE-DDAD-4FCA-8AED-56B2D15DB479}" dt="2026-02-13T12:44:26.594" v="22394" actId="20577"/>
          <ac:spMkLst>
            <pc:docMk/>
            <pc:sldMk cId="3335972715" sldId="6065"/>
            <ac:spMk id="18" creationId="{3E51CFA8-DCD5-4DCF-3EA6-034456F835EA}"/>
          </ac:spMkLst>
        </pc:spChg>
        <pc:spChg chg="mod">
          <ac:chgData name="松浦英宗" userId="9b03fd3a-662f-49ff-9af1-1b93cf7aab22" providerId="ADAL" clId="{56E9DFAE-DDAD-4FCA-8AED-56B2D15DB479}" dt="2026-02-13T12:28:57.216" v="21572" actId="20577"/>
          <ac:spMkLst>
            <pc:docMk/>
            <pc:sldMk cId="3335972715" sldId="6065"/>
            <ac:spMk id="19" creationId="{DE0897E1-88AF-A616-E4F4-B08CE9304734}"/>
          </ac:spMkLst>
        </pc:spChg>
        <pc:spChg chg="mod">
          <ac:chgData name="松浦英宗" userId="9b03fd3a-662f-49ff-9af1-1b93cf7aab22" providerId="ADAL" clId="{56E9DFAE-DDAD-4FCA-8AED-56B2D15DB479}" dt="2026-02-13T12:44:12.073" v="22376" actId="20577"/>
          <ac:spMkLst>
            <pc:docMk/>
            <pc:sldMk cId="3335972715" sldId="6065"/>
            <ac:spMk id="20" creationId="{C9F3BFEE-BFFB-C1F0-AA85-344E1B078609}"/>
          </ac:spMkLst>
        </pc:spChg>
        <pc:spChg chg="mod">
          <ac:chgData name="松浦英宗" userId="9b03fd3a-662f-49ff-9af1-1b93cf7aab22" providerId="ADAL" clId="{56E9DFAE-DDAD-4FCA-8AED-56B2D15DB479}" dt="2026-02-13T12:28:55.308" v="21570" actId="20577"/>
          <ac:spMkLst>
            <pc:docMk/>
            <pc:sldMk cId="3335972715" sldId="6065"/>
            <ac:spMk id="21" creationId="{98554AE2-A1B3-17B6-2BD4-019AF7BEBD83}"/>
          </ac:spMkLst>
        </pc:spChg>
        <pc:spChg chg="mod">
          <ac:chgData name="松浦英宗" userId="9b03fd3a-662f-49ff-9af1-1b93cf7aab22" providerId="ADAL" clId="{56E9DFAE-DDAD-4FCA-8AED-56B2D15DB479}" dt="2026-02-13T12:29:56.713" v="21586"/>
          <ac:spMkLst>
            <pc:docMk/>
            <pc:sldMk cId="3335972715" sldId="6065"/>
            <ac:spMk id="23" creationId="{72BBEC26-C1AA-932E-A184-5FD6017C6A6A}"/>
          </ac:spMkLst>
        </pc:spChg>
        <pc:spChg chg="mod">
          <ac:chgData name="松浦英宗" userId="9b03fd3a-662f-49ff-9af1-1b93cf7aab22" providerId="ADAL" clId="{56E9DFAE-DDAD-4FCA-8AED-56B2D15DB479}" dt="2026-02-13T12:27:30.880" v="21566"/>
          <ac:spMkLst>
            <pc:docMk/>
            <pc:sldMk cId="3335972715" sldId="6065"/>
            <ac:spMk id="24" creationId="{83A91C2E-E376-A32A-F0D2-2F564A9DFFCE}"/>
          </ac:spMkLst>
        </pc:spChg>
        <pc:grpChg chg="mod">
          <ac:chgData name="松浦英宗" userId="9b03fd3a-662f-49ff-9af1-1b93cf7aab22" providerId="ADAL" clId="{56E9DFAE-DDAD-4FCA-8AED-56B2D15DB479}" dt="2026-02-13T12:16:27.628" v="21258"/>
          <ac:grpSpMkLst>
            <pc:docMk/>
            <pc:sldMk cId="3335972715" sldId="6065"/>
            <ac:grpSpMk id="7" creationId="{F43A41A6-0530-925C-F6E9-40A62B3AFD89}"/>
          </ac:grpSpMkLst>
        </pc:grpChg>
        <pc:grpChg chg="mod">
          <ac:chgData name="松浦英宗" userId="9b03fd3a-662f-49ff-9af1-1b93cf7aab22" providerId="ADAL" clId="{56E9DFAE-DDAD-4FCA-8AED-56B2D15DB479}" dt="2026-02-13T12:16:27.628" v="21258"/>
          <ac:grpSpMkLst>
            <pc:docMk/>
            <pc:sldMk cId="3335972715" sldId="6065"/>
            <ac:grpSpMk id="8" creationId="{0254226F-D527-139E-9ADA-60ADEF3E0B1C}"/>
          </ac:grpSpMkLst>
        </pc:grpChg>
        <pc:grpChg chg="add mod">
          <ac:chgData name="松浦英宗" userId="9b03fd3a-662f-49ff-9af1-1b93cf7aab22" providerId="ADAL" clId="{56E9DFAE-DDAD-4FCA-8AED-56B2D15DB479}" dt="2026-02-13T12:27:30.880" v="21566"/>
          <ac:grpSpMkLst>
            <pc:docMk/>
            <pc:sldMk cId="3335972715" sldId="6065"/>
            <ac:grpSpMk id="22" creationId="{FEAE06DF-7A7D-5A68-57D5-6B38FAB44787}"/>
          </ac:grpSpMkLst>
        </pc:grpChg>
      </pc:sldChg>
      <pc:sldChg chg="addSp delSp modSp add del mod">
        <pc:chgData name="松浦英宗" userId="9b03fd3a-662f-49ff-9af1-1b93cf7aab22" providerId="ADAL" clId="{56E9DFAE-DDAD-4FCA-8AED-56B2D15DB479}" dt="2026-02-13T13:39:43.415" v="23232" actId="47"/>
        <pc:sldMkLst>
          <pc:docMk/>
          <pc:sldMk cId="2120678911" sldId="6066"/>
        </pc:sldMkLst>
        <pc:spChg chg="mod">
          <ac:chgData name="松浦英宗" userId="9b03fd3a-662f-49ff-9af1-1b93cf7aab22" providerId="ADAL" clId="{56E9DFAE-DDAD-4FCA-8AED-56B2D15DB479}" dt="2026-02-13T12:15:29.796" v="21257"/>
          <ac:spMkLst>
            <pc:docMk/>
            <pc:sldMk cId="2120678911" sldId="6066"/>
            <ac:spMk id="2" creationId="{C4A7127B-CD64-CDA0-DE1D-18C6EE486AEE}"/>
          </ac:spMkLst>
        </pc:spChg>
        <pc:spChg chg="add mod">
          <ac:chgData name="松浦英宗" userId="9b03fd3a-662f-49ff-9af1-1b93cf7aab22" providerId="ADAL" clId="{56E9DFAE-DDAD-4FCA-8AED-56B2D15DB479}" dt="2026-02-13T12:55:24.662" v="22567"/>
          <ac:spMkLst>
            <pc:docMk/>
            <pc:sldMk cId="2120678911" sldId="6066"/>
            <ac:spMk id="3" creationId="{1EFA7EFB-C8F7-B3D7-AE73-845B87782A43}"/>
          </ac:spMkLst>
        </pc:spChg>
        <pc:spChg chg="add mod">
          <ac:chgData name="松浦英宗" userId="9b03fd3a-662f-49ff-9af1-1b93cf7aab22" providerId="ADAL" clId="{56E9DFAE-DDAD-4FCA-8AED-56B2D15DB479}" dt="2026-02-13T12:55:24.662" v="22567"/>
          <ac:spMkLst>
            <pc:docMk/>
            <pc:sldMk cId="2120678911" sldId="6066"/>
            <ac:spMk id="4" creationId="{B3E0C91B-5E30-EA79-4CB8-CCBDD1E569B9}"/>
          </ac:spMkLst>
        </pc:spChg>
        <pc:spChg chg="mod">
          <ac:chgData name="松浦英宗" userId="9b03fd3a-662f-49ff-9af1-1b93cf7aab22" providerId="ADAL" clId="{56E9DFAE-DDAD-4FCA-8AED-56B2D15DB479}" dt="2026-02-13T13:05:19.860" v="22812"/>
          <ac:spMkLst>
            <pc:docMk/>
            <pc:sldMk cId="2120678911" sldId="6066"/>
            <ac:spMk id="6" creationId="{45BA6416-DD8A-6EEC-3238-EE2C4DC5E3F0}"/>
          </ac:spMkLst>
        </pc:spChg>
        <pc:spChg chg="mod">
          <ac:chgData name="松浦英宗" userId="9b03fd3a-662f-49ff-9af1-1b93cf7aab22" providerId="ADAL" clId="{56E9DFAE-DDAD-4FCA-8AED-56B2D15DB479}" dt="2026-02-13T13:05:19.860" v="22812"/>
          <ac:spMkLst>
            <pc:docMk/>
            <pc:sldMk cId="2120678911" sldId="6066"/>
            <ac:spMk id="7" creationId="{A0FEB02A-5B78-EE10-3B75-047B9C9FF046}"/>
          </ac:spMkLst>
        </pc:spChg>
        <pc:spChg chg="mod topLvl">
          <ac:chgData name="松浦英宗" userId="9b03fd3a-662f-49ff-9af1-1b93cf7aab22" providerId="ADAL" clId="{56E9DFAE-DDAD-4FCA-8AED-56B2D15DB479}" dt="2026-02-13T13:24:44.041" v="23064" actId="165"/>
          <ac:spMkLst>
            <pc:docMk/>
            <pc:sldMk cId="2120678911" sldId="6066"/>
            <ac:spMk id="19" creationId="{DC7739C1-033C-F71F-6780-A1A093597514}"/>
          </ac:spMkLst>
        </pc:spChg>
        <pc:spChg chg="mod ord topLvl">
          <ac:chgData name="松浦英宗" userId="9b03fd3a-662f-49ff-9af1-1b93cf7aab22" providerId="ADAL" clId="{56E9DFAE-DDAD-4FCA-8AED-56B2D15DB479}" dt="2026-02-13T13:24:47.559" v="23065" actId="167"/>
          <ac:spMkLst>
            <pc:docMk/>
            <pc:sldMk cId="2120678911" sldId="6066"/>
            <ac:spMk id="20" creationId="{F4FEDC0E-79D4-7799-1572-F040C7CE6EFB}"/>
          </ac:spMkLst>
        </pc:spChg>
        <pc:spChg chg="mod topLvl">
          <ac:chgData name="松浦英宗" userId="9b03fd3a-662f-49ff-9af1-1b93cf7aab22" providerId="ADAL" clId="{56E9DFAE-DDAD-4FCA-8AED-56B2D15DB479}" dt="2026-02-13T13:24:44.041" v="23064" actId="165"/>
          <ac:spMkLst>
            <pc:docMk/>
            <pc:sldMk cId="2120678911" sldId="6066"/>
            <ac:spMk id="21" creationId="{34DEF9FC-5F51-858A-3EC4-DBB2D3195AE9}"/>
          </ac:spMkLst>
        </pc:spChg>
        <pc:spChg chg="mod ord topLvl">
          <ac:chgData name="松浦英宗" userId="9b03fd3a-662f-49ff-9af1-1b93cf7aab22" providerId="ADAL" clId="{56E9DFAE-DDAD-4FCA-8AED-56B2D15DB479}" dt="2026-02-13T13:24:47.559" v="23065" actId="167"/>
          <ac:spMkLst>
            <pc:docMk/>
            <pc:sldMk cId="2120678911" sldId="6066"/>
            <ac:spMk id="22" creationId="{D60C64F5-395D-598C-3B06-8B0075471B30}"/>
          </ac:spMkLst>
        </pc:spChg>
        <pc:spChg chg="mod topLvl">
          <ac:chgData name="松浦英宗" userId="9b03fd3a-662f-49ff-9af1-1b93cf7aab22" providerId="ADAL" clId="{56E9DFAE-DDAD-4FCA-8AED-56B2D15DB479}" dt="2026-02-13T13:24:44.041" v="23064" actId="165"/>
          <ac:spMkLst>
            <pc:docMk/>
            <pc:sldMk cId="2120678911" sldId="6066"/>
            <ac:spMk id="23" creationId="{2D28150E-BECF-F49E-6A66-B1172096B47B}"/>
          </ac:spMkLst>
        </pc:spChg>
        <pc:spChg chg="mod ord topLvl">
          <ac:chgData name="松浦英宗" userId="9b03fd3a-662f-49ff-9af1-1b93cf7aab22" providerId="ADAL" clId="{56E9DFAE-DDAD-4FCA-8AED-56B2D15DB479}" dt="2026-02-13T13:24:47.559" v="23065" actId="167"/>
          <ac:spMkLst>
            <pc:docMk/>
            <pc:sldMk cId="2120678911" sldId="6066"/>
            <ac:spMk id="24" creationId="{2C7DEE2D-DDCF-BAE0-D007-B1DAEDBBA1D3}"/>
          </ac:spMkLst>
        </pc:spChg>
        <pc:spChg chg="mod topLvl">
          <ac:chgData name="松浦英宗" userId="9b03fd3a-662f-49ff-9af1-1b93cf7aab22" providerId="ADAL" clId="{56E9DFAE-DDAD-4FCA-8AED-56B2D15DB479}" dt="2026-02-13T13:24:44.041" v="23064" actId="165"/>
          <ac:spMkLst>
            <pc:docMk/>
            <pc:sldMk cId="2120678911" sldId="6066"/>
            <ac:spMk id="25" creationId="{FAF6A6AC-5355-B4B4-91B0-15D73433D4CC}"/>
          </ac:spMkLst>
        </pc:spChg>
        <pc:spChg chg="mod ord topLvl">
          <ac:chgData name="松浦英宗" userId="9b03fd3a-662f-49ff-9af1-1b93cf7aab22" providerId="ADAL" clId="{56E9DFAE-DDAD-4FCA-8AED-56B2D15DB479}" dt="2026-02-13T13:24:47.559" v="23065" actId="167"/>
          <ac:spMkLst>
            <pc:docMk/>
            <pc:sldMk cId="2120678911" sldId="6066"/>
            <ac:spMk id="26" creationId="{FF7B7FCD-995A-86E8-140F-8DDD96292BE7}"/>
          </ac:spMkLst>
        </pc:spChg>
        <pc:grpChg chg="add mod">
          <ac:chgData name="松浦英宗" userId="9b03fd3a-662f-49ff-9af1-1b93cf7aab22" providerId="ADAL" clId="{56E9DFAE-DDAD-4FCA-8AED-56B2D15DB479}" dt="2026-02-13T13:05:19.860" v="22812"/>
          <ac:grpSpMkLst>
            <pc:docMk/>
            <pc:sldMk cId="2120678911" sldId="6066"/>
            <ac:grpSpMk id="5" creationId="{44F354DE-980D-27CB-183B-44ED60998AD2}"/>
          </ac:grpSpMkLst>
        </pc:grpChg>
        <pc:grpChg chg="add del mod">
          <ac:chgData name="松浦英宗" userId="9b03fd3a-662f-49ff-9af1-1b93cf7aab22" providerId="ADAL" clId="{56E9DFAE-DDAD-4FCA-8AED-56B2D15DB479}" dt="2026-02-13T13:22:39.667" v="23026" actId="165"/>
          <ac:grpSpMkLst>
            <pc:docMk/>
            <pc:sldMk cId="2120678911" sldId="6066"/>
            <ac:grpSpMk id="11" creationId="{E60664D3-8C83-5ABD-D560-1D9BC12AE3E1}"/>
          </ac:grpSpMkLst>
        </pc:grpChg>
        <pc:grpChg chg="del mod topLvl">
          <ac:chgData name="松浦英宗" userId="9b03fd3a-662f-49ff-9af1-1b93cf7aab22" providerId="ADAL" clId="{56E9DFAE-DDAD-4FCA-8AED-56B2D15DB479}" dt="2026-02-13T13:22:40.777" v="23027" actId="165"/>
          <ac:grpSpMkLst>
            <pc:docMk/>
            <pc:sldMk cId="2120678911" sldId="6066"/>
            <ac:grpSpMk id="12" creationId="{68B0D8B1-C97F-9F10-FE3C-68E8183E9F67}"/>
          </ac:grpSpMkLst>
        </pc:grpChg>
        <pc:grpChg chg="del mod">
          <ac:chgData name="松浦英宗" userId="9b03fd3a-662f-49ff-9af1-1b93cf7aab22" providerId="ADAL" clId="{56E9DFAE-DDAD-4FCA-8AED-56B2D15DB479}" dt="2026-02-13T13:22:40.777" v="23027" actId="165"/>
          <ac:grpSpMkLst>
            <pc:docMk/>
            <pc:sldMk cId="2120678911" sldId="6066"/>
            <ac:grpSpMk id="13" creationId="{423BBBD5-E201-9F3C-290C-7D44746CCDB9}"/>
          </ac:grpSpMkLst>
        </pc:grpChg>
        <pc:grpChg chg="add mod">
          <ac:chgData name="松浦英宗" userId="9b03fd3a-662f-49ff-9af1-1b93cf7aab22" providerId="ADAL" clId="{56E9DFAE-DDAD-4FCA-8AED-56B2D15DB479}" dt="2026-02-13T13:23:36.453" v="23049" actId="164"/>
          <ac:grpSpMkLst>
            <pc:docMk/>
            <pc:sldMk cId="2120678911" sldId="6066"/>
            <ac:grpSpMk id="29" creationId="{9F737C2D-BEBD-80DB-C167-7DA5275EDAF2}"/>
          </ac:grpSpMkLst>
        </pc:grpChg>
        <pc:grpChg chg="add mod">
          <ac:chgData name="松浦英宗" userId="9b03fd3a-662f-49ff-9af1-1b93cf7aab22" providerId="ADAL" clId="{56E9DFAE-DDAD-4FCA-8AED-56B2D15DB479}" dt="2026-02-13T13:24:15.049" v="23057" actId="164"/>
          <ac:grpSpMkLst>
            <pc:docMk/>
            <pc:sldMk cId="2120678911" sldId="6066"/>
            <ac:grpSpMk id="30" creationId="{1AB10AF4-EC47-6567-F523-DA096FA60872}"/>
          </ac:grpSpMkLst>
        </pc:grpChg>
        <pc:grpChg chg="add del mod topLvl">
          <ac:chgData name="松浦英宗" userId="9b03fd3a-662f-49ff-9af1-1b93cf7aab22" providerId="ADAL" clId="{56E9DFAE-DDAD-4FCA-8AED-56B2D15DB479}" dt="2026-02-13T13:24:44.041" v="23064" actId="165"/>
          <ac:grpSpMkLst>
            <pc:docMk/>
            <pc:sldMk cId="2120678911" sldId="6066"/>
            <ac:grpSpMk id="31" creationId="{7363EFBF-0902-A439-3463-32A65146511A}"/>
          </ac:grpSpMkLst>
        </pc:grpChg>
        <pc:grpChg chg="add del mod">
          <ac:chgData name="松浦英宗" userId="9b03fd3a-662f-49ff-9af1-1b93cf7aab22" providerId="ADAL" clId="{56E9DFAE-DDAD-4FCA-8AED-56B2D15DB479}" dt="2026-02-13T13:24:44.041" v="23064" actId="165"/>
          <ac:grpSpMkLst>
            <pc:docMk/>
            <pc:sldMk cId="2120678911" sldId="6066"/>
            <ac:grpSpMk id="32" creationId="{08D77238-7D7C-A729-65B8-9332506E3F2E}"/>
          </ac:grpSpMkLst>
        </pc:grpChg>
        <pc:grpChg chg="add mod">
          <ac:chgData name="松浦英宗" userId="9b03fd3a-662f-49ff-9af1-1b93cf7aab22" providerId="ADAL" clId="{56E9DFAE-DDAD-4FCA-8AED-56B2D15DB479}" dt="2026-02-13T13:24:15.049" v="23057" actId="164"/>
          <ac:grpSpMkLst>
            <pc:docMk/>
            <pc:sldMk cId="2120678911" sldId="6066"/>
            <ac:grpSpMk id="33" creationId="{3F9A1788-BACA-16D5-7688-A309ACE8D9B0}"/>
          </ac:grpSpMkLst>
        </pc:grpChg>
        <pc:grpChg chg="add del mod">
          <ac:chgData name="松浦英宗" userId="9b03fd3a-662f-49ff-9af1-1b93cf7aab22" providerId="ADAL" clId="{56E9DFAE-DDAD-4FCA-8AED-56B2D15DB479}" dt="2026-02-13T13:24:43.708" v="23063" actId="165"/>
          <ac:grpSpMkLst>
            <pc:docMk/>
            <pc:sldMk cId="2120678911" sldId="6066"/>
            <ac:grpSpMk id="34" creationId="{3ECF38B6-3E0A-E393-309A-3E73D030FB67}"/>
          </ac:grpSpMkLst>
        </pc:grpChg>
        <pc:cxnChg chg="add del mod">
          <ac:chgData name="松浦英宗" userId="9b03fd3a-662f-49ff-9af1-1b93cf7aab22" providerId="ADAL" clId="{56E9DFAE-DDAD-4FCA-8AED-56B2D15DB479}" dt="2026-02-13T13:23:31.897" v="23047" actId="478"/>
          <ac:cxnSpMkLst>
            <pc:docMk/>
            <pc:sldMk cId="2120678911" sldId="6066"/>
            <ac:cxnSpMk id="8" creationId="{F64083B7-AB7B-BDC1-B9B5-CA36C498598A}"/>
          </ac:cxnSpMkLst>
        </pc:cxnChg>
        <pc:cxnChg chg="add mod">
          <ac:chgData name="松浦英宗" userId="9b03fd3a-662f-49ff-9af1-1b93cf7aab22" providerId="ADAL" clId="{56E9DFAE-DDAD-4FCA-8AED-56B2D15DB479}" dt="2026-02-13T13:24:15.049" v="23057" actId="164"/>
          <ac:cxnSpMkLst>
            <pc:docMk/>
            <pc:sldMk cId="2120678911" sldId="6066"/>
            <ac:cxnSpMk id="10" creationId="{315337C2-5A68-C110-492F-E448EFC252E3}"/>
          </ac:cxnSpMkLst>
        </pc:cxnChg>
        <pc:cxnChg chg="del mod">
          <ac:chgData name="松浦英宗" userId="9b03fd3a-662f-49ff-9af1-1b93cf7aab22" providerId="ADAL" clId="{56E9DFAE-DDAD-4FCA-8AED-56B2D15DB479}" dt="2026-02-13T13:22:43.510" v="23028" actId="478"/>
          <ac:cxnSpMkLst>
            <pc:docMk/>
            <pc:sldMk cId="2120678911" sldId="6066"/>
            <ac:cxnSpMk id="16" creationId="{624C7E5C-4D0F-91CD-E6FD-F9D284B2C26F}"/>
          </ac:cxnSpMkLst>
        </pc:cxnChg>
        <pc:cxnChg chg="del mod">
          <ac:chgData name="松浦英宗" userId="9b03fd3a-662f-49ff-9af1-1b93cf7aab22" providerId="ADAL" clId="{56E9DFAE-DDAD-4FCA-8AED-56B2D15DB479}" dt="2026-02-13T13:22:43.510" v="23028" actId="478"/>
          <ac:cxnSpMkLst>
            <pc:docMk/>
            <pc:sldMk cId="2120678911" sldId="6066"/>
            <ac:cxnSpMk id="17" creationId="{B7BAA75B-5716-0367-F5AC-B9B75F6C0DE3}"/>
          </ac:cxnSpMkLst>
        </pc:cxnChg>
        <pc:cxnChg chg="del mod">
          <ac:chgData name="松浦英宗" userId="9b03fd3a-662f-49ff-9af1-1b93cf7aab22" providerId="ADAL" clId="{56E9DFAE-DDAD-4FCA-8AED-56B2D15DB479}" dt="2026-02-13T13:22:43.510" v="23028" actId="478"/>
          <ac:cxnSpMkLst>
            <pc:docMk/>
            <pc:sldMk cId="2120678911" sldId="6066"/>
            <ac:cxnSpMk id="18" creationId="{CDD4B9DC-9DCF-2A6D-5F54-9F481EBCD234}"/>
          </ac:cxnSpMkLst>
        </pc:cxnChg>
        <pc:cxnChg chg="add mod">
          <ac:chgData name="松浦英宗" userId="9b03fd3a-662f-49ff-9af1-1b93cf7aab22" providerId="ADAL" clId="{56E9DFAE-DDAD-4FCA-8AED-56B2D15DB479}" dt="2026-02-13T13:24:15.049" v="23057" actId="164"/>
          <ac:cxnSpMkLst>
            <pc:docMk/>
            <pc:sldMk cId="2120678911" sldId="6066"/>
            <ac:cxnSpMk id="27" creationId="{4D29B820-A13D-D560-2544-C353996CCD0E}"/>
          </ac:cxnSpMkLst>
        </pc:cxnChg>
        <pc:cxnChg chg="add mod">
          <ac:chgData name="松浦英宗" userId="9b03fd3a-662f-49ff-9af1-1b93cf7aab22" providerId="ADAL" clId="{56E9DFAE-DDAD-4FCA-8AED-56B2D15DB479}" dt="2026-02-13T13:24:15.049" v="23057" actId="164"/>
          <ac:cxnSpMkLst>
            <pc:docMk/>
            <pc:sldMk cId="2120678911" sldId="6066"/>
            <ac:cxnSpMk id="28" creationId="{E0BFB504-A2B2-68B3-7CFB-43B34534A372}"/>
          </ac:cxnSpMkLst>
        </pc:cxnChg>
      </pc:sldChg>
      <pc:sldChg chg="addSp delSp modSp add del mod">
        <pc:chgData name="松浦英宗" userId="9b03fd3a-662f-49ff-9af1-1b93cf7aab22" providerId="ADAL" clId="{56E9DFAE-DDAD-4FCA-8AED-56B2D15DB479}" dt="2026-02-13T13:43:51.783" v="23233"/>
        <pc:sldMkLst>
          <pc:docMk/>
          <pc:sldMk cId="3855124410" sldId="6067"/>
        </pc:sldMkLst>
        <pc:spChg chg="mod">
          <ac:chgData name="松浦英宗" userId="9b03fd3a-662f-49ff-9af1-1b93cf7aab22" providerId="ADAL" clId="{56E9DFAE-DDAD-4FCA-8AED-56B2D15DB479}" dt="2026-02-13T13:32:17.642" v="23190" actId="207"/>
          <ac:spMkLst>
            <pc:docMk/>
            <pc:sldMk cId="3855124410" sldId="6067"/>
            <ac:spMk id="2" creationId="{3B329B28-544B-4A39-CBBC-B7B09DDE0CBC}"/>
          </ac:spMkLst>
        </pc:spChg>
        <pc:spChg chg="add mod">
          <ac:chgData name="松浦英宗" userId="9b03fd3a-662f-49ff-9af1-1b93cf7aab22" providerId="ADAL" clId="{56E9DFAE-DDAD-4FCA-8AED-56B2D15DB479}" dt="2026-02-13T13:32:55.294" v="23205" actId="20577"/>
          <ac:spMkLst>
            <pc:docMk/>
            <pc:sldMk cId="3855124410" sldId="6067"/>
            <ac:spMk id="3" creationId="{FEEFF407-502C-3B6C-3892-8D3E21BF9A37}"/>
          </ac:spMkLst>
        </pc:spChg>
        <pc:spChg chg="add mod">
          <ac:chgData name="松浦英宗" userId="9b03fd3a-662f-49ff-9af1-1b93cf7aab22" providerId="ADAL" clId="{56E9DFAE-DDAD-4FCA-8AED-56B2D15DB479}" dt="2026-02-13T13:32:46.984" v="23202"/>
          <ac:spMkLst>
            <pc:docMk/>
            <pc:sldMk cId="3855124410" sldId="6067"/>
            <ac:spMk id="4" creationId="{371805F9-B27C-5029-B627-230E8606BCD3}"/>
          </ac:spMkLst>
        </pc:spChg>
        <pc:spChg chg="add del mod">
          <ac:chgData name="松浦英宗" userId="9b03fd3a-662f-49ff-9af1-1b93cf7aab22" providerId="ADAL" clId="{56E9DFAE-DDAD-4FCA-8AED-56B2D15DB479}" dt="2026-02-13T13:31:41.142" v="23168" actId="478"/>
          <ac:spMkLst>
            <pc:docMk/>
            <pc:sldMk cId="3855124410" sldId="6067"/>
            <ac:spMk id="5" creationId="{F8FAFC56-A737-B15A-099C-99676A86C5C5}"/>
          </ac:spMkLst>
        </pc:spChg>
        <pc:spChg chg="add del mod">
          <ac:chgData name="松浦英宗" userId="9b03fd3a-662f-49ff-9af1-1b93cf7aab22" providerId="ADAL" clId="{56E9DFAE-DDAD-4FCA-8AED-56B2D15DB479}" dt="2026-02-13T13:31:41.142" v="23168" actId="478"/>
          <ac:spMkLst>
            <pc:docMk/>
            <pc:sldMk cId="3855124410" sldId="6067"/>
            <ac:spMk id="6" creationId="{49332DA2-5F1D-59AE-3EBC-BC84EA69847B}"/>
          </ac:spMkLst>
        </pc:spChg>
        <pc:spChg chg="add del mod">
          <ac:chgData name="松浦英宗" userId="9b03fd3a-662f-49ff-9af1-1b93cf7aab22" providerId="ADAL" clId="{56E9DFAE-DDAD-4FCA-8AED-56B2D15DB479}" dt="2026-02-13T13:31:41.142" v="23168" actId="478"/>
          <ac:spMkLst>
            <pc:docMk/>
            <pc:sldMk cId="3855124410" sldId="6067"/>
            <ac:spMk id="7" creationId="{DC2715A5-CB57-E888-86C0-A79CF31CBE03}"/>
          </ac:spMkLst>
        </pc:spChg>
        <pc:spChg chg="mod">
          <ac:chgData name="松浦英宗" userId="9b03fd3a-662f-49ff-9af1-1b93cf7aab22" providerId="ADAL" clId="{56E9DFAE-DDAD-4FCA-8AED-56B2D15DB479}" dt="2026-02-13T13:33:11.234" v="23211" actId="20577"/>
          <ac:spMkLst>
            <pc:docMk/>
            <pc:sldMk cId="3855124410" sldId="6067"/>
            <ac:spMk id="10" creationId="{698FA78E-AFD4-9D87-0B91-3E13539ED199}"/>
          </ac:spMkLst>
        </pc:spChg>
        <pc:spChg chg="mod">
          <ac:chgData name="松浦英宗" userId="9b03fd3a-662f-49ff-9af1-1b93cf7aab22" providerId="ADAL" clId="{56E9DFAE-DDAD-4FCA-8AED-56B2D15DB479}" dt="2026-02-13T13:33:00.574" v="23207"/>
          <ac:spMkLst>
            <pc:docMk/>
            <pc:sldMk cId="3855124410" sldId="6067"/>
            <ac:spMk id="11" creationId="{CF1D68ED-9506-DA98-B984-457BD0C0FEB6}"/>
          </ac:spMkLst>
        </pc:spChg>
        <pc:spChg chg="mod">
          <ac:chgData name="松浦英宗" userId="9b03fd3a-662f-49ff-9af1-1b93cf7aab22" providerId="ADAL" clId="{56E9DFAE-DDAD-4FCA-8AED-56B2D15DB479}" dt="2026-02-13T13:33:50.285" v="23230" actId="20577"/>
          <ac:spMkLst>
            <pc:docMk/>
            <pc:sldMk cId="3855124410" sldId="6067"/>
            <ac:spMk id="13" creationId="{967E5565-57F3-A38B-36FA-5726C65C5028}"/>
          </ac:spMkLst>
        </pc:spChg>
        <pc:spChg chg="mod">
          <ac:chgData name="松浦英宗" userId="9b03fd3a-662f-49ff-9af1-1b93cf7aab22" providerId="ADAL" clId="{56E9DFAE-DDAD-4FCA-8AED-56B2D15DB479}" dt="2026-02-13T13:33:16.938" v="23213"/>
          <ac:spMkLst>
            <pc:docMk/>
            <pc:sldMk cId="3855124410" sldId="6067"/>
            <ac:spMk id="14" creationId="{B5F20E73-531E-F092-3AA7-40E349827D43}"/>
          </ac:spMkLst>
        </pc:spChg>
        <pc:spChg chg="mod">
          <ac:chgData name="松浦英宗" userId="9b03fd3a-662f-49ff-9af1-1b93cf7aab22" providerId="ADAL" clId="{56E9DFAE-DDAD-4FCA-8AED-56B2D15DB479}" dt="2026-02-13T13:33:44.828" v="23229" actId="20577"/>
          <ac:spMkLst>
            <pc:docMk/>
            <pc:sldMk cId="3855124410" sldId="6067"/>
            <ac:spMk id="16" creationId="{EE98E263-7EE5-FF75-A528-DC7737126FCA}"/>
          </ac:spMkLst>
        </pc:spChg>
        <pc:spChg chg="mod">
          <ac:chgData name="松浦英宗" userId="9b03fd3a-662f-49ff-9af1-1b93cf7aab22" providerId="ADAL" clId="{56E9DFAE-DDAD-4FCA-8AED-56B2D15DB479}" dt="2026-02-13T13:33:30.581" v="23225" actId="20577"/>
          <ac:spMkLst>
            <pc:docMk/>
            <pc:sldMk cId="3855124410" sldId="6067"/>
            <ac:spMk id="17" creationId="{74CDE569-855D-0E49-D951-C709FD617277}"/>
          </ac:spMkLst>
        </pc:spChg>
        <pc:grpChg chg="add mod">
          <ac:chgData name="松浦英宗" userId="9b03fd3a-662f-49ff-9af1-1b93cf7aab22" providerId="ADAL" clId="{56E9DFAE-DDAD-4FCA-8AED-56B2D15DB479}" dt="2026-02-13T13:32:41.236" v="23200" actId="164"/>
          <ac:grpSpMkLst>
            <pc:docMk/>
            <pc:sldMk cId="3855124410" sldId="6067"/>
            <ac:grpSpMk id="8" creationId="{8545D228-0ADC-2221-A893-E3040142E7DB}"/>
          </ac:grpSpMkLst>
        </pc:grpChg>
        <pc:grpChg chg="add mod">
          <ac:chgData name="松浦英宗" userId="9b03fd3a-662f-49ff-9af1-1b93cf7aab22" providerId="ADAL" clId="{56E9DFAE-DDAD-4FCA-8AED-56B2D15DB479}" dt="2026-02-13T13:32:41.236" v="23200" actId="164"/>
          <ac:grpSpMkLst>
            <pc:docMk/>
            <pc:sldMk cId="3855124410" sldId="6067"/>
            <ac:grpSpMk id="9" creationId="{8D2CD08E-74BC-24B5-2B84-9B0A3E41A05A}"/>
          </ac:grpSpMkLst>
        </pc:grpChg>
        <pc:grpChg chg="add mod">
          <ac:chgData name="松浦英宗" userId="9b03fd3a-662f-49ff-9af1-1b93cf7aab22" providerId="ADAL" clId="{56E9DFAE-DDAD-4FCA-8AED-56B2D15DB479}" dt="2026-02-13T13:32:41.236" v="23200" actId="164"/>
          <ac:grpSpMkLst>
            <pc:docMk/>
            <pc:sldMk cId="3855124410" sldId="6067"/>
            <ac:grpSpMk id="12" creationId="{F64BF616-FAC1-5020-0511-51B067411680}"/>
          </ac:grpSpMkLst>
        </pc:grpChg>
        <pc:grpChg chg="add mod">
          <ac:chgData name="松浦英宗" userId="9b03fd3a-662f-49ff-9af1-1b93cf7aab22" providerId="ADAL" clId="{56E9DFAE-DDAD-4FCA-8AED-56B2D15DB479}" dt="2026-02-13T13:32:41.236" v="23200" actId="164"/>
          <ac:grpSpMkLst>
            <pc:docMk/>
            <pc:sldMk cId="3855124410" sldId="6067"/>
            <ac:grpSpMk id="15" creationId="{FF761F04-E2DB-06D0-3EC8-9CD2E3D0B7BC}"/>
          </ac:grpSpMkLst>
        </pc:grpChg>
        <pc:grpChg chg="add mod">
          <ac:chgData name="松浦英宗" userId="9b03fd3a-662f-49ff-9af1-1b93cf7aab22" providerId="ADAL" clId="{56E9DFAE-DDAD-4FCA-8AED-56B2D15DB479}" dt="2026-02-13T13:32:41.236" v="23200" actId="164"/>
          <ac:grpSpMkLst>
            <pc:docMk/>
            <pc:sldMk cId="3855124410" sldId="6067"/>
            <ac:grpSpMk id="18" creationId="{B206A9B7-CEB5-E44B-3050-F2D9F88898F2}"/>
          </ac:grpSpMkLst>
        </pc:gr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1CDACB-0E19-E085-84D2-551AC3323A2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6AC6311-2AD9-71EB-FCC3-F1E64C6B8B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735CFEE-595D-EAF1-0EF4-F60339B45152}"/>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FAF99101-9A33-CBEB-D19A-772A2A135D9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5975934-EFA2-30FF-F98F-C1ED46B9342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12721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DED932-160C-DBE9-5650-A54C834A17A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927B253-A3FA-3535-6E15-EE41E78B8D3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CCE3BC-F4F1-57E8-90B7-486227F9EB97}"/>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C22A9BF3-E52C-1E09-C7B3-15EBAAC5FE4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B60E686-E303-2185-AB9B-92CBA47FF4DC}"/>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07578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F5053BE-CC51-5B3F-3E96-526EDC62D24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AD3F5C2-F3A0-0DBC-0F84-4FB9E39EF99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F1E5D3-F2E2-DC67-4449-65E7FBFD1B8A}"/>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254A530F-7251-8312-FCB5-5BA51CEFE0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E1340AA-84BD-66E5-C256-9146F88428B2}"/>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569616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89280F-1206-9779-2823-B86B4CEE177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F4ACD43-94C4-E33F-9A3A-6C5FF4C25D3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0A72E75-7CA2-64A3-293C-69AC5D3B6AB2}"/>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43D6A641-B2CC-3958-DBF5-CF02773DF4F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2B78DA-E9BD-57F8-4891-D8E11720965A}"/>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43507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167648-02C1-C041-7DCD-017A1F2C385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57B6435-70B3-553C-3610-E776BEFCF9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3066244-5FD6-DB51-5330-E7917AA962CD}"/>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86296F3C-8A19-27EB-FF25-66F3C1FBECD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12A261-2B82-C9FA-F00D-96C24536FD2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596889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55001-5487-099A-5F6C-9E35EF6BCF6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A2BF4FA-678F-D00B-3954-686BD135DB3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9915258-4582-1E05-6040-C8848219340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E9CEB00-AF03-C4DA-2F1C-74C11150A9BB}"/>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6" name="フッター プレースホルダー 5">
            <a:extLst>
              <a:ext uri="{FF2B5EF4-FFF2-40B4-BE49-F238E27FC236}">
                <a16:creationId xmlns:a16="http://schemas.microsoft.com/office/drawing/2014/main" id="{B471CADB-CC99-C22B-E57F-E68E573FF3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66BD22-C180-0578-D6B3-1BC874E26BD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506765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026FF-FDDF-A7E8-029A-596E86BE82E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63FA10A-4943-58D3-C307-6B9FB2B876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92A3D48-DF30-FC79-BBDA-D2D97875953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CB57807-DB5D-4713-625E-3E1A198233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8FA46BB-9E25-64C6-5D38-58A20B7A2BA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17A621A-A88D-761F-1930-1C9D4CC644B1}"/>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8" name="フッター プレースホルダー 7">
            <a:extLst>
              <a:ext uri="{FF2B5EF4-FFF2-40B4-BE49-F238E27FC236}">
                <a16:creationId xmlns:a16="http://schemas.microsoft.com/office/drawing/2014/main" id="{58D89654-62BF-1FA1-6698-50B5AC1B8EF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6F601F4-673C-4DA7-80F1-92B9A6A5BC55}"/>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31865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93E751-E97D-77B0-10A8-422EA12BCF5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3B62CA5-B320-8433-2239-33DFA3BAC470}"/>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4" name="フッター プレースホルダー 3">
            <a:extLst>
              <a:ext uri="{FF2B5EF4-FFF2-40B4-BE49-F238E27FC236}">
                <a16:creationId xmlns:a16="http://schemas.microsoft.com/office/drawing/2014/main" id="{003FACAE-40CC-4BC5-8826-3EE54067670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FF7C75B-C95B-A14E-6020-D405EF25485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376876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68C1130-907E-3CB4-6567-2B19B635B589}"/>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3" name="フッター プレースホルダー 2">
            <a:extLst>
              <a:ext uri="{FF2B5EF4-FFF2-40B4-BE49-F238E27FC236}">
                <a16:creationId xmlns:a16="http://schemas.microsoft.com/office/drawing/2014/main" id="{90C5C501-DD79-1527-ABB9-D9E2A51581C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857F2B3-3658-E656-2F70-66D28D50D7B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470788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AF44B3-52FC-D611-CA21-2B01CE3464A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954589D-0031-75A0-A015-CA9FC07431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E417D3A-1DB7-8D63-6655-27F45A6E56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955E17F-028B-4446-D592-3B01752AE6BB}"/>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6" name="フッター プレースホルダー 5">
            <a:extLst>
              <a:ext uri="{FF2B5EF4-FFF2-40B4-BE49-F238E27FC236}">
                <a16:creationId xmlns:a16="http://schemas.microsoft.com/office/drawing/2014/main" id="{34A205B7-B394-8FB4-19D8-11B080D4EB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BD4B0E1-F0FE-6F66-497E-FF6DB57C2507}"/>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581220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71EC23-766D-4D8D-1BB2-45795DA51E9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DFDE0A9-0CF1-57D5-957A-FCAC2AA5A7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3E0EF76-882E-8DBB-75B9-A2699BA8F3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B5A8676-96CD-BA0C-3AAE-D781A9B1BD3B}"/>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6" name="フッター プレースホルダー 5">
            <a:extLst>
              <a:ext uri="{FF2B5EF4-FFF2-40B4-BE49-F238E27FC236}">
                <a16:creationId xmlns:a16="http://schemas.microsoft.com/office/drawing/2014/main" id="{98E501F5-A800-7544-5712-1CFEEF4E769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3FA97C1-56C6-081F-9873-1D8D051F89F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65720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85185A1-FF76-3A04-62C6-11CCCFB5F4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27796B0-FACD-FE71-EB7B-A91FA6C2EA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2A0635-39BC-BA95-A8EA-460446F42E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1A201CFE-F6C7-70D1-2FFE-A99ED9E8AB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5B9E108-FE19-A6C3-2CE8-9E1AF56945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975614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29" Type="http://schemas.openxmlformats.org/officeDocument/2006/relationships/hyperlink" Target="https://business-jungle.com/material/sample-material/" TargetMode="Externa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28" Type="http://schemas.openxmlformats.org/officeDocument/2006/relationships/image" Target="../media/image26.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hyperlink" Target="https://business-jungle.com/material/download-material/" TargetMode="External"/><Relationship Id="rId30"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AB60BB-ACF7-8145-E066-BA5F9F54BD37}"/>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3B329B28-544B-4A39-CBBC-B7B09DDE0CBC}"/>
              </a:ext>
            </a:extLst>
          </p:cNvPr>
          <p:cNvSpPr/>
          <p:nvPr/>
        </p:nvSpPr>
        <p:spPr>
          <a:xfrm>
            <a:off x="511707" y="248914"/>
            <a:ext cx="11168587" cy="4934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lang="ja-JP" altLang="en-US" sz="2000" b="1" dirty="0">
                <a:solidFill>
                  <a:srgbClr val="1924FF"/>
                </a:solidFill>
                <a:latin typeface="+mn-ea"/>
              </a:rPr>
              <a:t>本日の振り返り</a:t>
            </a:r>
          </a:p>
        </p:txBody>
      </p:sp>
      <p:grpSp>
        <p:nvGrpSpPr>
          <p:cNvPr id="18" name="グループ化 17">
            <a:extLst>
              <a:ext uri="{FF2B5EF4-FFF2-40B4-BE49-F238E27FC236}">
                <a16:creationId xmlns:a16="http://schemas.microsoft.com/office/drawing/2014/main" id="{B206A9B7-CEB5-E44B-3050-F2D9F88898F2}"/>
              </a:ext>
            </a:extLst>
          </p:cNvPr>
          <p:cNvGrpSpPr/>
          <p:nvPr/>
        </p:nvGrpSpPr>
        <p:grpSpPr>
          <a:xfrm>
            <a:off x="511706" y="1103288"/>
            <a:ext cx="11168588" cy="5393765"/>
            <a:chOff x="511706" y="1103288"/>
            <a:chExt cx="11168588" cy="5393765"/>
          </a:xfrm>
        </p:grpSpPr>
        <p:grpSp>
          <p:nvGrpSpPr>
            <p:cNvPr id="8" name="グループ化 7">
              <a:extLst>
                <a:ext uri="{FF2B5EF4-FFF2-40B4-BE49-F238E27FC236}">
                  <a16:creationId xmlns:a16="http://schemas.microsoft.com/office/drawing/2014/main" id="{8545D228-0ADC-2221-A893-E3040142E7DB}"/>
                </a:ext>
              </a:extLst>
            </p:cNvPr>
            <p:cNvGrpSpPr/>
            <p:nvPr/>
          </p:nvGrpSpPr>
          <p:grpSpPr>
            <a:xfrm>
              <a:off x="511706" y="1103288"/>
              <a:ext cx="11168588" cy="1135781"/>
              <a:chOff x="511706" y="2637322"/>
              <a:chExt cx="11168588" cy="1135781"/>
            </a:xfrm>
          </p:grpSpPr>
          <p:sp>
            <p:nvSpPr>
              <p:cNvPr id="3" name="正方形/長方形 2">
                <a:extLst>
                  <a:ext uri="{FF2B5EF4-FFF2-40B4-BE49-F238E27FC236}">
                    <a16:creationId xmlns:a16="http://schemas.microsoft.com/office/drawing/2014/main" id="{FEEFF407-502C-3B6C-3892-8D3E21BF9A37}"/>
                  </a:ext>
                </a:extLst>
              </p:cNvPr>
              <p:cNvSpPr/>
              <p:nvPr/>
            </p:nvSpPr>
            <p:spPr>
              <a:xfrm>
                <a:off x="511707" y="2998221"/>
                <a:ext cx="11168587" cy="774882"/>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lIns="180000" tIns="108000" rIns="180000" rtlCol="0" anchor="t"/>
              <a:lstStyle/>
              <a:p>
                <a:pPr marL="285750" indent="-285750">
                  <a:spcBef>
                    <a:spcPts val="600"/>
                  </a:spcBef>
                  <a:buFont typeface="Wingdings" panose="05000000000000000000" pitchFamily="2" charset="2"/>
                  <a:buChar char="l"/>
                </a:pPr>
                <a:r>
                  <a:rPr lang="ja-JP" altLang="en-US" sz="1400" dirty="0">
                    <a:solidFill>
                      <a:schemeClr val="tx1"/>
                    </a:solidFill>
                    <a:latin typeface="+mn-ea"/>
                  </a:rPr>
                  <a:t>本日は主要タスクを概ね予定通り完了できた。特に優先順位を明確にしたことで、重要度の高い業務から着手できた点は良かった。</a:t>
                </a:r>
                <a:endParaRPr lang="en-US" altLang="ja-JP" sz="1400" dirty="0">
                  <a:solidFill>
                    <a:schemeClr val="tx1"/>
                  </a:solidFill>
                  <a:latin typeface="+mn-ea"/>
                </a:endParaRPr>
              </a:p>
              <a:p>
                <a:pPr marL="285750" indent="-285750">
                  <a:spcBef>
                    <a:spcPts val="600"/>
                  </a:spcBef>
                  <a:buFont typeface="Wingdings" panose="05000000000000000000" pitchFamily="2" charset="2"/>
                  <a:buChar char="l"/>
                </a:pPr>
                <a:r>
                  <a:rPr lang="ja-JP" altLang="en-US" sz="1400" dirty="0">
                    <a:solidFill>
                      <a:schemeClr val="tx1"/>
                    </a:solidFill>
                    <a:latin typeface="+mn-ea"/>
                  </a:rPr>
                  <a:t>一方で、細かな確認作業に想定以上の時間を要したため、次回は事前準備を強化する。</a:t>
                </a:r>
              </a:p>
            </p:txBody>
          </p:sp>
          <p:sp>
            <p:nvSpPr>
              <p:cNvPr id="4" name="正方形/長方形 3">
                <a:extLst>
                  <a:ext uri="{FF2B5EF4-FFF2-40B4-BE49-F238E27FC236}">
                    <a16:creationId xmlns:a16="http://schemas.microsoft.com/office/drawing/2014/main" id="{371805F9-B27C-5029-B627-230E8606BCD3}"/>
                  </a:ext>
                </a:extLst>
              </p:cNvPr>
              <p:cNvSpPr/>
              <p:nvPr/>
            </p:nvSpPr>
            <p:spPr>
              <a:xfrm>
                <a:off x="511706" y="2637322"/>
                <a:ext cx="1985002" cy="360899"/>
              </a:xfrm>
              <a:prstGeom prst="rect">
                <a:avLst/>
              </a:prstGeom>
              <a:solidFill>
                <a:srgbClr val="1924FF"/>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tIns="46800" rtlCol="0" anchor="ctr"/>
              <a:lstStyle/>
              <a:p>
                <a:pPr>
                  <a:spcBef>
                    <a:spcPts val="600"/>
                  </a:spcBef>
                </a:pPr>
                <a:r>
                  <a:rPr kumimoji="1" lang="ja-JP" altLang="en-US" sz="1600" b="1" dirty="0">
                    <a:solidFill>
                      <a:schemeClr val="bg1"/>
                    </a:solidFill>
                    <a:latin typeface="+mn-ea"/>
                  </a:rPr>
                  <a:t>成果確認</a:t>
                </a:r>
              </a:p>
            </p:txBody>
          </p:sp>
        </p:grpSp>
        <p:grpSp>
          <p:nvGrpSpPr>
            <p:cNvPr id="9" name="グループ化 8">
              <a:extLst>
                <a:ext uri="{FF2B5EF4-FFF2-40B4-BE49-F238E27FC236}">
                  <a16:creationId xmlns:a16="http://schemas.microsoft.com/office/drawing/2014/main" id="{8D2CD08E-74BC-24B5-2B84-9B0A3E41A05A}"/>
                </a:ext>
              </a:extLst>
            </p:cNvPr>
            <p:cNvGrpSpPr/>
            <p:nvPr/>
          </p:nvGrpSpPr>
          <p:grpSpPr>
            <a:xfrm>
              <a:off x="511706" y="2522616"/>
              <a:ext cx="11168588" cy="1135781"/>
              <a:chOff x="511706" y="2637322"/>
              <a:chExt cx="11168588" cy="1135781"/>
            </a:xfrm>
          </p:grpSpPr>
          <p:sp>
            <p:nvSpPr>
              <p:cNvPr id="10" name="正方形/長方形 9">
                <a:extLst>
                  <a:ext uri="{FF2B5EF4-FFF2-40B4-BE49-F238E27FC236}">
                    <a16:creationId xmlns:a16="http://schemas.microsoft.com/office/drawing/2014/main" id="{698FA78E-AFD4-9D87-0B91-3E13539ED199}"/>
                  </a:ext>
                </a:extLst>
              </p:cNvPr>
              <p:cNvSpPr/>
              <p:nvPr/>
            </p:nvSpPr>
            <p:spPr>
              <a:xfrm>
                <a:off x="511707" y="2998221"/>
                <a:ext cx="11168587" cy="774882"/>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lIns="180000" tIns="108000" rIns="180000" rtlCol="0" anchor="t"/>
              <a:lstStyle/>
              <a:p>
                <a:pPr marL="285750" indent="-285750">
                  <a:spcBef>
                    <a:spcPts val="600"/>
                  </a:spcBef>
                  <a:buFont typeface="Wingdings" panose="05000000000000000000" pitchFamily="2" charset="2"/>
                  <a:buChar char="l"/>
                </a:pPr>
                <a:r>
                  <a:rPr lang="ja-JP" altLang="en-US" sz="1400" dirty="0">
                    <a:solidFill>
                      <a:schemeClr val="tx1"/>
                    </a:solidFill>
                    <a:latin typeface="+mn-ea"/>
                  </a:rPr>
                  <a:t>複数案件を同時進行したことで集中力が分散する場面があった。タスクの切り替えに時間がかかり、生産性が低下した可能性がある。</a:t>
                </a:r>
                <a:endParaRPr lang="en-US" altLang="ja-JP" sz="1400" dirty="0">
                  <a:solidFill>
                    <a:schemeClr val="tx1"/>
                  </a:solidFill>
                  <a:latin typeface="+mn-ea"/>
                </a:endParaRPr>
              </a:p>
              <a:p>
                <a:pPr marL="285750" indent="-285750">
                  <a:spcBef>
                    <a:spcPts val="600"/>
                  </a:spcBef>
                  <a:buFont typeface="Wingdings" panose="05000000000000000000" pitchFamily="2" charset="2"/>
                  <a:buChar char="l"/>
                </a:pPr>
                <a:r>
                  <a:rPr lang="ja-JP" altLang="en-US" sz="1400" dirty="0">
                    <a:solidFill>
                      <a:schemeClr val="tx1"/>
                    </a:solidFill>
                    <a:latin typeface="+mn-ea"/>
                  </a:rPr>
                  <a:t>今後は時間帯ごとに取り組む内容を固定し、効率を高める工夫が必要である。</a:t>
                </a:r>
              </a:p>
            </p:txBody>
          </p:sp>
          <p:sp>
            <p:nvSpPr>
              <p:cNvPr id="11" name="正方形/長方形 10">
                <a:extLst>
                  <a:ext uri="{FF2B5EF4-FFF2-40B4-BE49-F238E27FC236}">
                    <a16:creationId xmlns:a16="http://schemas.microsoft.com/office/drawing/2014/main" id="{CF1D68ED-9506-DA98-B984-457BD0C0FEB6}"/>
                  </a:ext>
                </a:extLst>
              </p:cNvPr>
              <p:cNvSpPr/>
              <p:nvPr/>
            </p:nvSpPr>
            <p:spPr>
              <a:xfrm>
                <a:off x="511706" y="2637322"/>
                <a:ext cx="1985002" cy="360899"/>
              </a:xfrm>
              <a:prstGeom prst="rect">
                <a:avLst/>
              </a:prstGeom>
              <a:solidFill>
                <a:srgbClr val="1924FF"/>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tIns="46800" rtlCol="0" anchor="ctr"/>
              <a:lstStyle/>
              <a:p>
                <a:pPr>
                  <a:spcBef>
                    <a:spcPts val="600"/>
                  </a:spcBef>
                </a:pPr>
                <a:r>
                  <a:rPr kumimoji="1" lang="ja-JP" altLang="en-US" sz="1600" b="1" dirty="0">
                    <a:solidFill>
                      <a:schemeClr val="bg1"/>
                    </a:solidFill>
                    <a:latin typeface="+mn-ea"/>
                  </a:rPr>
                  <a:t>課題整理</a:t>
                </a:r>
              </a:p>
            </p:txBody>
          </p:sp>
        </p:grpSp>
        <p:grpSp>
          <p:nvGrpSpPr>
            <p:cNvPr id="12" name="グループ化 11">
              <a:extLst>
                <a:ext uri="{FF2B5EF4-FFF2-40B4-BE49-F238E27FC236}">
                  <a16:creationId xmlns:a16="http://schemas.microsoft.com/office/drawing/2014/main" id="{F64BF616-FAC1-5020-0511-51B067411680}"/>
                </a:ext>
              </a:extLst>
            </p:cNvPr>
            <p:cNvGrpSpPr/>
            <p:nvPr/>
          </p:nvGrpSpPr>
          <p:grpSpPr>
            <a:xfrm>
              <a:off x="511706" y="3941944"/>
              <a:ext cx="11168588" cy="1135781"/>
              <a:chOff x="511706" y="2637322"/>
              <a:chExt cx="11168588" cy="1135781"/>
            </a:xfrm>
          </p:grpSpPr>
          <p:sp>
            <p:nvSpPr>
              <p:cNvPr id="13" name="正方形/長方形 12">
                <a:extLst>
                  <a:ext uri="{FF2B5EF4-FFF2-40B4-BE49-F238E27FC236}">
                    <a16:creationId xmlns:a16="http://schemas.microsoft.com/office/drawing/2014/main" id="{967E5565-57F3-A38B-36FA-5726C65C5028}"/>
                  </a:ext>
                </a:extLst>
              </p:cNvPr>
              <p:cNvSpPr/>
              <p:nvPr/>
            </p:nvSpPr>
            <p:spPr>
              <a:xfrm>
                <a:off x="511707" y="2998221"/>
                <a:ext cx="11168587" cy="774882"/>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lIns="180000" tIns="108000" rIns="180000" rtlCol="0" anchor="t"/>
              <a:lstStyle/>
              <a:p>
                <a:pPr marL="285750" indent="-285750">
                  <a:spcBef>
                    <a:spcPts val="600"/>
                  </a:spcBef>
                  <a:buFont typeface="Wingdings" panose="05000000000000000000" pitchFamily="2" charset="2"/>
                  <a:buChar char="l"/>
                </a:pPr>
                <a:r>
                  <a:rPr lang="ja-JP" altLang="en-US" sz="1400" dirty="0">
                    <a:solidFill>
                      <a:schemeClr val="tx1"/>
                    </a:solidFill>
                    <a:latin typeface="+mn-ea"/>
                  </a:rPr>
                  <a:t>顧客との対話を通じて、提案内容の伝え方次第で反応が大きく変わることを再認識した。</a:t>
                </a:r>
                <a:endParaRPr lang="en-US" altLang="ja-JP" sz="1400" dirty="0">
                  <a:solidFill>
                    <a:schemeClr val="tx1"/>
                  </a:solidFill>
                  <a:latin typeface="+mn-ea"/>
                </a:endParaRPr>
              </a:p>
              <a:p>
                <a:pPr marL="285750" indent="-285750">
                  <a:spcBef>
                    <a:spcPts val="600"/>
                  </a:spcBef>
                  <a:buFont typeface="Wingdings" panose="05000000000000000000" pitchFamily="2" charset="2"/>
                  <a:buChar char="l"/>
                </a:pPr>
                <a:r>
                  <a:rPr lang="ja-JP" altLang="en-US" sz="1400" dirty="0">
                    <a:solidFill>
                      <a:schemeClr val="tx1"/>
                    </a:solidFill>
                    <a:latin typeface="+mn-ea"/>
                  </a:rPr>
                  <a:t>相手の課題を丁寧に引き出すことで信頼関係が構築されやすいと感じた。</a:t>
                </a:r>
              </a:p>
            </p:txBody>
          </p:sp>
          <p:sp>
            <p:nvSpPr>
              <p:cNvPr id="14" name="正方形/長方形 13">
                <a:extLst>
                  <a:ext uri="{FF2B5EF4-FFF2-40B4-BE49-F238E27FC236}">
                    <a16:creationId xmlns:a16="http://schemas.microsoft.com/office/drawing/2014/main" id="{B5F20E73-531E-F092-3AA7-40E349827D43}"/>
                  </a:ext>
                </a:extLst>
              </p:cNvPr>
              <p:cNvSpPr/>
              <p:nvPr/>
            </p:nvSpPr>
            <p:spPr>
              <a:xfrm>
                <a:off x="511706" y="2637322"/>
                <a:ext cx="1985002" cy="360899"/>
              </a:xfrm>
              <a:prstGeom prst="rect">
                <a:avLst/>
              </a:prstGeom>
              <a:solidFill>
                <a:srgbClr val="1924FF"/>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tIns="46800" rtlCol="0" anchor="ctr"/>
              <a:lstStyle/>
              <a:p>
                <a:pPr>
                  <a:spcBef>
                    <a:spcPts val="600"/>
                  </a:spcBef>
                </a:pPr>
                <a:r>
                  <a:rPr kumimoji="1" lang="ja-JP" altLang="en-US" sz="1600" b="1" dirty="0">
                    <a:solidFill>
                      <a:schemeClr val="bg1"/>
                    </a:solidFill>
                    <a:latin typeface="+mn-ea"/>
                  </a:rPr>
                  <a:t>学び発見</a:t>
                </a:r>
              </a:p>
            </p:txBody>
          </p:sp>
        </p:grpSp>
        <p:grpSp>
          <p:nvGrpSpPr>
            <p:cNvPr id="15" name="グループ化 14">
              <a:extLst>
                <a:ext uri="{FF2B5EF4-FFF2-40B4-BE49-F238E27FC236}">
                  <a16:creationId xmlns:a16="http://schemas.microsoft.com/office/drawing/2014/main" id="{FF761F04-E2DB-06D0-3EC8-9CD2E3D0B7BC}"/>
                </a:ext>
              </a:extLst>
            </p:cNvPr>
            <p:cNvGrpSpPr/>
            <p:nvPr/>
          </p:nvGrpSpPr>
          <p:grpSpPr>
            <a:xfrm>
              <a:off x="511706" y="5361272"/>
              <a:ext cx="11168588" cy="1135781"/>
              <a:chOff x="511706" y="2637322"/>
              <a:chExt cx="11168588" cy="1135781"/>
            </a:xfrm>
          </p:grpSpPr>
          <p:sp>
            <p:nvSpPr>
              <p:cNvPr id="16" name="正方形/長方形 15">
                <a:extLst>
                  <a:ext uri="{FF2B5EF4-FFF2-40B4-BE49-F238E27FC236}">
                    <a16:creationId xmlns:a16="http://schemas.microsoft.com/office/drawing/2014/main" id="{EE98E263-7EE5-FF75-A528-DC7737126FCA}"/>
                  </a:ext>
                </a:extLst>
              </p:cNvPr>
              <p:cNvSpPr/>
              <p:nvPr/>
            </p:nvSpPr>
            <p:spPr>
              <a:xfrm>
                <a:off x="511707" y="2998221"/>
                <a:ext cx="11168587" cy="774882"/>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lIns="180000" tIns="108000" rIns="180000" rtlCol="0" anchor="t"/>
              <a:lstStyle/>
              <a:p>
                <a:pPr marL="285750" indent="-285750">
                  <a:spcBef>
                    <a:spcPts val="600"/>
                  </a:spcBef>
                  <a:buFont typeface="Wingdings" panose="05000000000000000000" pitchFamily="2" charset="2"/>
                  <a:buChar char="l"/>
                </a:pPr>
                <a:r>
                  <a:rPr lang="ja-JP" altLang="en-US" sz="1400" dirty="0">
                    <a:solidFill>
                      <a:schemeClr val="tx1"/>
                    </a:solidFill>
                    <a:latin typeface="+mn-ea"/>
                  </a:rPr>
                  <a:t>明日は優先度の高い案件から取り組み、午前中に集中作業時間を確保する。</a:t>
                </a:r>
                <a:endParaRPr lang="en-US" altLang="ja-JP" sz="1400" dirty="0">
                  <a:solidFill>
                    <a:schemeClr val="tx1"/>
                  </a:solidFill>
                  <a:latin typeface="+mn-ea"/>
                </a:endParaRPr>
              </a:p>
              <a:p>
                <a:pPr marL="285750" indent="-285750">
                  <a:spcBef>
                    <a:spcPts val="600"/>
                  </a:spcBef>
                  <a:buFont typeface="Wingdings" panose="05000000000000000000" pitchFamily="2" charset="2"/>
                  <a:buChar char="l"/>
                </a:pPr>
                <a:r>
                  <a:rPr lang="ja-JP" altLang="en-US" sz="1400" dirty="0">
                    <a:solidFill>
                      <a:schemeClr val="tx1"/>
                    </a:solidFill>
                    <a:latin typeface="+mn-ea"/>
                  </a:rPr>
                  <a:t>また、資料作成のテンプレートを整理し、作業効率を高める。</a:t>
                </a:r>
              </a:p>
            </p:txBody>
          </p:sp>
          <p:sp>
            <p:nvSpPr>
              <p:cNvPr id="17" name="正方形/長方形 16">
                <a:extLst>
                  <a:ext uri="{FF2B5EF4-FFF2-40B4-BE49-F238E27FC236}">
                    <a16:creationId xmlns:a16="http://schemas.microsoft.com/office/drawing/2014/main" id="{74CDE569-855D-0E49-D951-C709FD617277}"/>
                  </a:ext>
                </a:extLst>
              </p:cNvPr>
              <p:cNvSpPr/>
              <p:nvPr/>
            </p:nvSpPr>
            <p:spPr>
              <a:xfrm>
                <a:off x="511706" y="2637322"/>
                <a:ext cx="1985002" cy="360899"/>
              </a:xfrm>
              <a:prstGeom prst="rect">
                <a:avLst/>
              </a:prstGeom>
              <a:solidFill>
                <a:srgbClr val="1924FF"/>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tIns="46800" rtlCol="0" anchor="ctr"/>
              <a:lstStyle/>
              <a:p>
                <a:pPr>
                  <a:spcBef>
                    <a:spcPts val="600"/>
                  </a:spcBef>
                </a:pPr>
                <a:r>
                  <a:rPr kumimoji="1" lang="ja-JP" altLang="en-US" sz="1600" b="1" dirty="0">
                    <a:solidFill>
                      <a:schemeClr val="bg1"/>
                    </a:solidFill>
                    <a:latin typeface="+mn-ea"/>
                  </a:rPr>
                  <a:t>明日からの方針</a:t>
                </a:r>
              </a:p>
            </p:txBody>
          </p:sp>
        </p:grpSp>
      </p:grpSp>
    </p:spTree>
    <p:extLst>
      <p:ext uri="{BB962C8B-B14F-4D97-AF65-F5344CB8AC3E}">
        <p14:creationId xmlns:p14="http://schemas.microsoft.com/office/powerpoint/2010/main" val="3855124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64F34-89AB-5B37-2E42-53116E9033C0}"/>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A24D783B-E095-43E4-C28E-3055D403DAF0}"/>
              </a:ext>
            </a:extLst>
          </p:cNvPr>
          <p:cNvGrpSpPr/>
          <p:nvPr/>
        </p:nvGrpSpPr>
        <p:grpSpPr>
          <a:xfrm>
            <a:off x="0" y="-2"/>
            <a:ext cx="12192000" cy="6858002"/>
            <a:chOff x="0" y="-2"/>
            <a:chExt cx="12192000" cy="6858002"/>
          </a:xfrm>
        </p:grpSpPr>
        <p:pic>
          <p:nvPicPr>
            <p:cNvPr id="7" name="図 6" descr="食品 が含まれている画像&#10;&#10;AI 生成コンテンツは誤りを含む可能性があります。">
              <a:extLst>
                <a:ext uri="{FF2B5EF4-FFF2-40B4-BE49-F238E27FC236}">
                  <a16:creationId xmlns:a16="http://schemas.microsoft.com/office/drawing/2014/main" id="{1B4108FE-FC85-65FA-51AE-F883FB6D57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438400" cy="1371602"/>
            </a:xfrm>
            <a:prstGeom prst="rect">
              <a:avLst/>
            </a:prstGeom>
          </p:spPr>
        </p:pic>
        <p:pic>
          <p:nvPicPr>
            <p:cNvPr id="9" name="図 8" descr="タイムライン&#10;&#10;AI 生成コンテンツは誤りを含む可能性があります。">
              <a:extLst>
                <a:ext uri="{FF2B5EF4-FFF2-40B4-BE49-F238E27FC236}">
                  <a16:creationId xmlns:a16="http://schemas.microsoft.com/office/drawing/2014/main" id="{DC808580-3D12-F680-994F-3283B0423B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8400" y="-1"/>
              <a:ext cx="2438400" cy="1371602"/>
            </a:xfrm>
            <a:prstGeom prst="rect">
              <a:avLst/>
            </a:prstGeom>
          </p:spPr>
        </p:pic>
        <p:pic>
          <p:nvPicPr>
            <p:cNvPr id="11" name="図 10" descr="人, 男, 写真, 女性 が含まれている画像&#10;&#10;AI 生成コンテンツは誤りを含む可能性があります。">
              <a:extLst>
                <a:ext uri="{FF2B5EF4-FFF2-40B4-BE49-F238E27FC236}">
                  <a16:creationId xmlns:a16="http://schemas.microsoft.com/office/drawing/2014/main" id="{60C11B02-FDE4-C764-37F5-3BAC6E9E61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76800" y="-2"/>
              <a:ext cx="2438400" cy="1371602"/>
            </a:xfrm>
            <a:prstGeom prst="rect">
              <a:avLst/>
            </a:prstGeom>
          </p:spPr>
        </p:pic>
        <p:pic>
          <p:nvPicPr>
            <p:cNvPr id="13" name="図 12" descr="グラフィカル ユーザー インターフェイス, テキスト&#10;&#10;AI 生成コンテンツは誤りを含む可能性があります。">
              <a:extLst>
                <a:ext uri="{FF2B5EF4-FFF2-40B4-BE49-F238E27FC236}">
                  <a16:creationId xmlns:a16="http://schemas.microsoft.com/office/drawing/2014/main" id="{8392EC66-253B-2C21-546A-B915363018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15200" y="0"/>
              <a:ext cx="2438400" cy="1371602"/>
            </a:xfrm>
            <a:prstGeom prst="rect">
              <a:avLst/>
            </a:prstGeom>
          </p:spPr>
        </p:pic>
        <p:pic>
          <p:nvPicPr>
            <p:cNvPr id="15" name="図 14" descr="グラフィカル ユーザー インターフェイス, テキスト&#10;&#10;AI 生成コンテンツは誤りを含む可能性があります。">
              <a:extLst>
                <a:ext uri="{FF2B5EF4-FFF2-40B4-BE49-F238E27FC236}">
                  <a16:creationId xmlns:a16="http://schemas.microsoft.com/office/drawing/2014/main" id="{0FEA3D38-004C-7376-E9B8-F63CCAB1C3D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753600" y="0"/>
              <a:ext cx="2438400" cy="1371602"/>
            </a:xfrm>
            <a:prstGeom prst="rect">
              <a:avLst/>
            </a:prstGeom>
          </p:spPr>
        </p:pic>
        <p:pic>
          <p:nvPicPr>
            <p:cNvPr id="17" name="図 16" descr="ダイアグラム&#10;&#10;AI 生成コンテンツは誤りを含む可能性があります。">
              <a:extLst>
                <a:ext uri="{FF2B5EF4-FFF2-40B4-BE49-F238E27FC236}">
                  <a16:creationId xmlns:a16="http://schemas.microsoft.com/office/drawing/2014/main" id="{50B46F08-CF99-DA36-8120-2234A70C5B8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1371600"/>
              <a:ext cx="2438400" cy="1371602"/>
            </a:xfrm>
            <a:prstGeom prst="rect">
              <a:avLst/>
            </a:prstGeom>
          </p:spPr>
        </p:pic>
        <p:pic>
          <p:nvPicPr>
            <p:cNvPr id="19" name="図 18" descr="人, 持つ, 小さい, 座る が含まれている画像&#10;&#10;AI 生成コンテンツは誤りを含む可能性があります。">
              <a:extLst>
                <a:ext uri="{FF2B5EF4-FFF2-40B4-BE49-F238E27FC236}">
                  <a16:creationId xmlns:a16="http://schemas.microsoft.com/office/drawing/2014/main" id="{B3EB6E78-D555-5A02-88E8-B6B94A56158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438400" y="2743202"/>
              <a:ext cx="2438400" cy="1371602"/>
            </a:xfrm>
            <a:prstGeom prst="rect">
              <a:avLst/>
            </a:prstGeom>
          </p:spPr>
        </p:pic>
        <p:pic>
          <p:nvPicPr>
            <p:cNvPr id="21" name="図 20" descr="グラフ&#10;&#10;AI 生成コンテンツは誤りを含む可能性があります。">
              <a:extLst>
                <a:ext uri="{FF2B5EF4-FFF2-40B4-BE49-F238E27FC236}">
                  <a16:creationId xmlns:a16="http://schemas.microsoft.com/office/drawing/2014/main" id="{47328D9F-0FCB-795D-4716-EF69E5DF419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876800" y="2743202"/>
              <a:ext cx="2438400" cy="1371602"/>
            </a:xfrm>
            <a:prstGeom prst="rect">
              <a:avLst/>
            </a:prstGeom>
          </p:spPr>
        </p:pic>
        <p:pic>
          <p:nvPicPr>
            <p:cNvPr id="23" name="図 22" descr="山の中の道路&#10;&#10;AI 生成コンテンツは誤りを含む可能性があります。">
              <a:extLst>
                <a:ext uri="{FF2B5EF4-FFF2-40B4-BE49-F238E27FC236}">
                  <a16:creationId xmlns:a16="http://schemas.microsoft.com/office/drawing/2014/main" id="{CC661F88-B7EC-3264-C72B-C963183AE21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315200" y="2743201"/>
              <a:ext cx="2438400" cy="1371602"/>
            </a:xfrm>
            <a:prstGeom prst="rect">
              <a:avLst/>
            </a:prstGeom>
          </p:spPr>
        </p:pic>
        <p:pic>
          <p:nvPicPr>
            <p:cNvPr id="25" name="図 24" descr="ダイアグラム が含まれている画像&#10;&#10;AI 生成コンテンツは誤りを含む可能性があります。">
              <a:extLst>
                <a:ext uri="{FF2B5EF4-FFF2-40B4-BE49-F238E27FC236}">
                  <a16:creationId xmlns:a16="http://schemas.microsoft.com/office/drawing/2014/main" id="{102A1416-760D-6A85-F0DC-6397426F129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753600" y="2743201"/>
              <a:ext cx="2438400" cy="1371602"/>
            </a:xfrm>
            <a:prstGeom prst="rect">
              <a:avLst/>
            </a:prstGeom>
          </p:spPr>
        </p:pic>
        <p:pic>
          <p:nvPicPr>
            <p:cNvPr id="27" name="図 26" descr="文字と写真のスクリーンショット&#10;&#10;AI 生成コンテンツは誤りを含む可能性があります。">
              <a:extLst>
                <a:ext uri="{FF2B5EF4-FFF2-40B4-BE49-F238E27FC236}">
                  <a16:creationId xmlns:a16="http://schemas.microsoft.com/office/drawing/2014/main" id="{D435D696-8F14-6806-3816-A496B199528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0" y="4114801"/>
              <a:ext cx="2438400" cy="1371602"/>
            </a:xfrm>
            <a:prstGeom prst="rect">
              <a:avLst/>
            </a:prstGeom>
          </p:spPr>
        </p:pic>
        <p:pic>
          <p:nvPicPr>
            <p:cNvPr id="30" name="図 29" descr="テキスト&#10;&#10;AI 生成コンテンツは誤りを含む可能性があります。">
              <a:extLst>
                <a:ext uri="{FF2B5EF4-FFF2-40B4-BE49-F238E27FC236}">
                  <a16:creationId xmlns:a16="http://schemas.microsoft.com/office/drawing/2014/main" id="{48C5DB55-C225-3A6B-B72B-C35ECF426A7F}"/>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438400" y="4114799"/>
              <a:ext cx="2438400" cy="1371602"/>
            </a:xfrm>
            <a:prstGeom prst="rect">
              <a:avLst/>
            </a:prstGeom>
          </p:spPr>
        </p:pic>
        <p:pic>
          <p:nvPicPr>
            <p:cNvPr id="33" name="図 32" descr="グラフィカル ユーザー インターフェイス, アプリケーション&#10;&#10;AI 生成コンテンツは誤りを含む可能性があります。">
              <a:extLst>
                <a:ext uri="{FF2B5EF4-FFF2-40B4-BE49-F238E27FC236}">
                  <a16:creationId xmlns:a16="http://schemas.microsoft.com/office/drawing/2014/main" id="{FD570E2A-AE94-067D-410E-D716FD184E72}"/>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4876800" y="4114798"/>
              <a:ext cx="2438400" cy="1371602"/>
            </a:xfrm>
            <a:prstGeom prst="rect">
              <a:avLst/>
            </a:prstGeom>
          </p:spPr>
        </p:pic>
        <p:pic>
          <p:nvPicPr>
            <p:cNvPr id="36" name="図 35" descr="グラフィカル ユーザー インターフェイス が含まれている画像&#10;&#10;AI 生成コンテンツは誤りを含む可能性があります。">
              <a:extLst>
                <a:ext uri="{FF2B5EF4-FFF2-40B4-BE49-F238E27FC236}">
                  <a16:creationId xmlns:a16="http://schemas.microsoft.com/office/drawing/2014/main" id="{5E5519E2-677B-8C89-C4B7-653B5816F1FA}"/>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7315200" y="4114797"/>
              <a:ext cx="2438400" cy="1371602"/>
            </a:xfrm>
            <a:prstGeom prst="rect">
              <a:avLst/>
            </a:prstGeom>
          </p:spPr>
        </p:pic>
        <p:pic>
          <p:nvPicPr>
            <p:cNvPr id="40" name="図 39" descr="テーブル, バス, 大きい, 水 が含まれている画像&#10;&#10;AI 生成コンテンツは誤りを含む可能性があります。">
              <a:extLst>
                <a:ext uri="{FF2B5EF4-FFF2-40B4-BE49-F238E27FC236}">
                  <a16:creationId xmlns:a16="http://schemas.microsoft.com/office/drawing/2014/main" id="{4E824AA0-883C-4D17-3836-5D0A60C06B7A}"/>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753600" y="4114796"/>
              <a:ext cx="2438400" cy="1371602"/>
            </a:xfrm>
            <a:prstGeom prst="rect">
              <a:avLst/>
            </a:prstGeom>
          </p:spPr>
        </p:pic>
        <p:pic>
          <p:nvPicPr>
            <p:cNvPr id="44" name="図 43" descr="グラフィカル ユーザー インターフェイス&#10;&#10;AI 生成コンテンツは誤りを含む可能性があります。">
              <a:extLst>
                <a:ext uri="{FF2B5EF4-FFF2-40B4-BE49-F238E27FC236}">
                  <a16:creationId xmlns:a16="http://schemas.microsoft.com/office/drawing/2014/main" id="{3351C23D-908D-9F12-3106-BCF2F2BC3AB2}"/>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0" y="5486398"/>
              <a:ext cx="2438400" cy="1371602"/>
            </a:xfrm>
            <a:prstGeom prst="rect">
              <a:avLst/>
            </a:prstGeom>
          </p:spPr>
        </p:pic>
        <p:pic>
          <p:nvPicPr>
            <p:cNvPr id="46" name="図 45" descr="人, 男, テーブル, 若い が含まれている画像&#10;&#10;AI 生成コンテンツは誤りを含む可能性があります。">
              <a:extLst>
                <a:ext uri="{FF2B5EF4-FFF2-40B4-BE49-F238E27FC236}">
                  <a16:creationId xmlns:a16="http://schemas.microsoft.com/office/drawing/2014/main" id="{DA5A5BD1-28A8-5581-267F-88D96AD96FCF}"/>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2438400" y="5486393"/>
              <a:ext cx="2438400" cy="1371602"/>
            </a:xfrm>
            <a:prstGeom prst="rect">
              <a:avLst/>
            </a:prstGeom>
          </p:spPr>
        </p:pic>
        <p:pic>
          <p:nvPicPr>
            <p:cNvPr id="48" name="図 47" descr="アイコン&#10;&#10;AI 生成コンテンツは誤りを含む可能性があります。">
              <a:extLst>
                <a:ext uri="{FF2B5EF4-FFF2-40B4-BE49-F238E27FC236}">
                  <a16:creationId xmlns:a16="http://schemas.microsoft.com/office/drawing/2014/main" id="{6F46A2F9-3854-3079-B798-F9AD378409E3}"/>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4876800" y="5486387"/>
              <a:ext cx="2438400" cy="1371602"/>
            </a:xfrm>
            <a:prstGeom prst="rect">
              <a:avLst/>
            </a:prstGeom>
          </p:spPr>
        </p:pic>
        <p:pic>
          <p:nvPicPr>
            <p:cNvPr id="52" name="図 51" descr="グラフィカル ユーザー インターフェイス&#10;&#10;AI 生成コンテンツは誤りを含む可能性があります。">
              <a:extLst>
                <a:ext uri="{FF2B5EF4-FFF2-40B4-BE49-F238E27FC236}">
                  <a16:creationId xmlns:a16="http://schemas.microsoft.com/office/drawing/2014/main" id="{388654BD-B55F-C5FF-FB87-87DD8A276B2B}"/>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7315200" y="5486386"/>
              <a:ext cx="2438400" cy="1371602"/>
            </a:xfrm>
            <a:prstGeom prst="rect">
              <a:avLst/>
            </a:prstGeom>
          </p:spPr>
        </p:pic>
        <p:pic>
          <p:nvPicPr>
            <p:cNvPr id="56" name="図 55" descr="グラフィカル ユーザー インターフェイス, テキスト, アプリケーション, メール&#10;&#10;AI 生成コンテンツは誤りを含む可能性があります。">
              <a:extLst>
                <a:ext uri="{FF2B5EF4-FFF2-40B4-BE49-F238E27FC236}">
                  <a16:creationId xmlns:a16="http://schemas.microsoft.com/office/drawing/2014/main" id="{153C18D6-9324-4722-9D16-2C28F56FFDAC}"/>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9753600" y="5486386"/>
              <a:ext cx="2438400" cy="1371602"/>
            </a:xfrm>
            <a:prstGeom prst="rect">
              <a:avLst/>
            </a:prstGeom>
          </p:spPr>
        </p:pic>
        <p:pic>
          <p:nvPicPr>
            <p:cNvPr id="58" name="図 57" descr="テキスト&#10;&#10;AI 生成コンテンツは誤りを含む可能性があります。">
              <a:extLst>
                <a:ext uri="{FF2B5EF4-FFF2-40B4-BE49-F238E27FC236}">
                  <a16:creationId xmlns:a16="http://schemas.microsoft.com/office/drawing/2014/main" id="{861E775D-E286-C874-28CC-DE0452C02EAB}"/>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2438400" y="1371597"/>
              <a:ext cx="2438400" cy="1371602"/>
            </a:xfrm>
            <a:prstGeom prst="rect">
              <a:avLst/>
            </a:prstGeom>
          </p:spPr>
        </p:pic>
        <p:pic>
          <p:nvPicPr>
            <p:cNvPr id="62" name="図 61" descr="人, 立つ, 屋内, ポーズ が含まれている画像&#10;&#10;AI 生成コンテンツは誤りを含む可能性があります。">
              <a:extLst>
                <a:ext uri="{FF2B5EF4-FFF2-40B4-BE49-F238E27FC236}">
                  <a16:creationId xmlns:a16="http://schemas.microsoft.com/office/drawing/2014/main" id="{9950C013-8A78-683A-DFBD-D424DA2E62F5}"/>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4876800" y="1371596"/>
              <a:ext cx="2438400" cy="1371602"/>
            </a:xfrm>
            <a:prstGeom prst="rect">
              <a:avLst/>
            </a:prstGeom>
          </p:spPr>
        </p:pic>
        <p:pic>
          <p:nvPicPr>
            <p:cNvPr id="66" name="図 65" descr="テキスト, ホワイトボード&#10;&#10;AI 生成コンテンツは誤りを含む可能性があります。">
              <a:extLst>
                <a:ext uri="{FF2B5EF4-FFF2-40B4-BE49-F238E27FC236}">
                  <a16:creationId xmlns:a16="http://schemas.microsoft.com/office/drawing/2014/main" id="{CE6A119D-B830-1EC3-EDCB-AECC7D4D852A}"/>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7315200" y="1371580"/>
              <a:ext cx="2438400" cy="1371602"/>
            </a:xfrm>
            <a:prstGeom prst="rect">
              <a:avLst/>
            </a:prstGeom>
          </p:spPr>
        </p:pic>
        <p:pic>
          <p:nvPicPr>
            <p:cNvPr id="69" name="図 68" descr="背景パターン&#10;&#10;AI 生成コンテンツは誤りを含む可能性があります。">
              <a:extLst>
                <a:ext uri="{FF2B5EF4-FFF2-40B4-BE49-F238E27FC236}">
                  <a16:creationId xmlns:a16="http://schemas.microsoft.com/office/drawing/2014/main" id="{17A48FD0-EDB4-2093-1DF3-8FBF7716EFD9}"/>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9753600" y="1371580"/>
              <a:ext cx="2438400" cy="1371602"/>
            </a:xfrm>
            <a:prstGeom prst="rect">
              <a:avLst/>
            </a:prstGeom>
          </p:spPr>
        </p:pic>
        <p:pic>
          <p:nvPicPr>
            <p:cNvPr id="72" name="図 71" descr="グラフ, ウォーターフォール図&#10;&#10;AI 生成コンテンツは誤りを含む可能性があります。">
              <a:extLst>
                <a:ext uri="{FF2B5EF4-FFF2-40B4-BE49-F238E27FC236}">
                  <a16:creationId xmlns:a16="http://schemas.microsoft.com/office/drawing/2014/main" id="{533D39EC-406F-5F20-B4C5-9DAC71E86708}"/>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0" y="2743194"/>
              <a:ext cx="2438400" cy="1371602"/>
            </a:xfrm>
            <a:prstGeom prst="rect">
              <a:avLst/>
            </a:prstGeom>
          </p:spPr>
        </p:pic>
        <p:sp>
          <p:nvSpPr>
            <p:cNvPr id="87" name="正方形/長方形 86">
              <a:extLst>
                <a:ext uri="{FF2B5EF4-FFF2-40B4-BE49-F238E27FC236}">
                  <a16:creationId xmlns:a16="http://schemas.microsoft.com/office/drawing/2014/main" id="{F0FF465F-97D4-5D9E-73AB-2FD7EFEBC074}"/>
                </a:ext>
              </a:extLst>
            </p:cNvPr>
            <p:cNvSpPr/>
            <p:nvPr/>
          </p:nvSpPr>
          <p:spPr>
            <a:xfrm>
              <a:off x="0" y="0"/>
              <a:ext cx="12192000" cy="6858000"/>
            </a:xfrm>
            <a:prstGeom prst="rect">
              <a:avLst/>
            </a:prstGeom>
            <a:gradFill flip="none" rotWithShape="1">
              <a:gsLst>
                <a:gs pos="0">
                  <a:srgbClr val="1F915B">
                    <a:lumMod val="70000"/>
                    <a:alpha val="80000"/>
                  </a:srgbClr>
                </a:gs>
                <a:gs pos="100000">
                  <a:schemeClr val="tx1">
                    <a:alpha val="9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kumimoji="1" lang="ja-JP" altLang="en-US" dirty="0">
                <a:solidFill>
                  <a:schemeClr val="bg1"/>
                </a:solidFill>
                <a:latin typeface="+mn-ea"/>
              </a:endParaRPr>
            </a:p>
          </p:txBody>
        </p:sp>
        <p:sp>
          <p:nvSpPr>
            <p:cNvPr id="95" name="正方形/長方形 94">
              <a:extLst>
                <a:ext uri="{FF2B5EF4-FFF2-40B4-BE49-F238E27FC236}">
                  <a16:creationId xmlns:a16="http://schemas.microsoft.com/office/drawing/2014/main" id="{D7C1DBEB-DC33-54A5-F030-952866F57816}"/>
                </a:ext>
              </a:extLst>
            </p:cNvPr>
            <p:cNvSpPr/>
            <p:nvPr/>
          </p:nvSpPr>
          <p:spPr>
            <a:xfrm>
              <a:off x="647007" y="519162"/>
              <a:ext cx="10897986" cy="5161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800" b="1" dirty="0">
                  <a:solidFill>
                    <a:schemeClr val="bg1"/>
                  </a:solidFill>
                  <a:latin typeface="+mn-ea"/>
                </a:rPr>
                <a:t>テンプレートをダウンロードいただき、ありがとうございました！</a:t>
              </a:r>
            </a:p>
          </p:txBody>
        </p:sp>
        <p:sp>
          <p:nvSpPr>
            <p:cNvPr id="99" name="四角形: 角を丸くする 98">
              <a:extLst>
                <a:ext uri="{FF2B5EF4-FFF2-40B4-BE49-F238E27FC236}">
                  <a16:creationId xmlns:a16="http://schemas.microsoft.com/office/drawing/2014/main" id="{6B182326-7CD2-5DD5-CA51-CE902D46E056}"/>
                </a:ext>
              </a:extLst>
            </p:cNvPr>
            <p:cNvSpPr/>
            <p:nvPr/>
          </p:nvSpPr>
          <p:spPr>
            <a:xfrm>
              <a:off x="1491916" y="1540440"/>
              <a:ext cx="6802125" cy="540177"/>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rgbClr val="145D3A"/>
                  </a:solidFill>
                  <a:latin typeface="+mn-ea"/>
                </a:rPr>
                <a:t>自分一人で資料を作る</a:t>
              </a:r>
              <a:r>
                <a:rPr lang="ja-JP" altLang="en-US" sz="2400" b="1" dirty="0">
                  <a:solidFill>
                    <a:srgbClr val="145D3A"/>
                  </a:solidFill>
                  <a:latin typeface="+mn-ea"/>
                </a:rPr>
                <a:t>のはムズカシイ（汗）</a:t>
              </a:r>
              <a:endParaRPr kumimoji="1" lang="ja-JP" altLang="en-US" sz="2400" b="1" dirty="0">
                <a:solidFill>
                  <a:srgbClr val="145D3A"/>
                </a:solidFill>
                <a:latin typeface="+mn-ea"/>
              </a:endParaRPr>
            </a:p>
          </p:txBody>
        </p:sp>
        <p:sp>
          <p:nvSpPr>
            <p:cNvPr id="100" name="正方形/長方形 99">
              <a:extLst>
                <a:ext uri="{FF2B5EF4-FFF2-40B4-BE49-F238E27FC236}">
                  <a16:creationId xmlns:a16="http://schemas.microsoft.com/office/drawing/2014/main" id="{31BFEFE4-48D7-DCB5-F4CF-AC75CB6A13AC}"/>
                </a:ext>
              </a:extLst>
            </p:cNvPr>
            <p:cNvSpPr/>
            <p:nvPr/>
          </p:nvSpPr>
          <p:spPr>
            <a:xfrm>
              <a:off x="8415016" y="1540440"/>
              <a:ext cx="1770611"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と思ったら</a:t>
              </a:r>
            </a:p>
          </p:txBody>
        </p:sp>
        <p:sp>
          <p:nvSpPr>
            <p:cNvPr id="101" name="正方形/長方形 100">
              <a:extLst>
                <a:ext uri="{FF2B5EF4-FFF2-40B4-BE49-F238E27FC236}">
                  <a16:creationId xmlns:a16="http://schemas.microsoft.com/office/drawing/2014/main" id="{22E3F6B5-6A76-6D71-5A01-0042A7AF8E98}"/>
                </a:ext>
              </a:extLst>
            </p:cNvPr>
            <p:cNvSpPr/>
            <p:nvPr/>
          </p:nvSpPr>
          <p:spPr>
            <a:xfrm>
              <a:off x="5732515" y="2305523"/>
              <a:ext cx="5664864"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と一緒に作りましょう</a:t>
              </a:r>
              <a:r>
                <a:rPr kumimoji="1" lang="ja-JP" altLang="en-US" b="1" dirty="0">
                  <a:solidFill>
                    <a:schemeClr val="bg1"/>
                  </a:solidFill>
                  <a:latin typeface="+mn-ea"/>
                </a:rPr>
                <a:t>（</a:t>
              </a:r>
              <a:r>
                <a:rPr kumimoji="1" lang="en-US" altLang="ja-JP" b="1" dirty="0">
                  <a:solidFill>
                    <a:schemeClr val="bg1"/>
                  </a:solidFill>
                  <a:latin typeface="+mn-ea"/>
                </a:rPr>
                <a:t>1</a:t>
              </a:r>
              <a:r>
                <a:rPr kumimoji="1" lang="ja-JP" altLang="en-US" b="1" dirty="0">
                  <a:solidFill>
                    <a:schemeClr val="bg1"/>
                  </a:solidFill>
                  <a:latin typeface="+mn-ea"/>
                </a:rPr>
                <a:t>スライド</a:t>
              </a:r>
              <a:r>
                <a:rPr kumimoji="1" lang="en-US" altLang="ja-JP" b="1" dirty="0">
                  <a:solidFill>
                    <a:schemeClr val="bg1"/>
                  </a:solidFill>
                  <a:latin typeface="+mn-ea"/>
                </a:rPr>
                <a:t>3,000</a:t>
              </a:r>
              <a:r>
                <a:rPr kumimoji="1" lang="ja-JP" altLang="en-US" b="1" dirty="0">
                  <a:solidFill>
                    <a:schemeClr val="bg1"/>
                  </a:solidFill>
                  <a:latin typeface="+mn-ea"/>
                </a:rPr>
                <a:t>円～）</a:t>
              </a:r>
            </a:p>
          </p:txBody>
        </p:sp>
        <p:sp>
          <p:nvSpPr>
            <p:cNvPr id="102" name="正方形/長方形 101">
              <a:extLst>
                <a:ext uri="{FF2B5EF4-FFF2-40B4-BE49-F238E27FC236}">
                  <a16:creationId xmlns:a16="http://schemas.microsoft.com/office/drawing/2014/main" id="{B34D0F0F-44BD-4087-3E8B-8454991DE442}"/>
                </a:ext>
              </a:extLst>
            </p:cNvPr>
            <p:cNvSpPr/>
            <p:nvPr/>
          </p:nvSpPr>
          <p:spPr>
            <a:xfrm>
              <a:off x="794621" y="2305523"/>
              <a:ext cx="4737380" cy="540177"/>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en-US" altLang="ja-JP" sz="2400" b="1" dirty="0">
                  <a:solidFill>
                    <a:schemeClr val="bg1"/>
                  </a:solidFill>
                  <a:latin typeface="+mn-ea"/>
                </a:rPr>
                <a:t>Business Jungle </a:t>
              </a:r>
              <a:r>
                <a:rPr lang="ja-JP" altLang="en-US" sz="2400" b="1" dirty="0">
                  <a:solidFill>
                    <a:schemeClr val="bg1"/>
                  </a:solidFill>
                  <a:latin typeface="+mn-ea"/>
                </a:rPr>
                <a:t>資料作成　　</a:t>
              </a:r>
            </a:p>
          </p:txBody>
        </p:sp>
        <p:sp>
          <p:nvSpPr>
            <p:cNvPr id="116" name="楕円 115">
              <a:extLst>
                <a:ext uri="{FF2B5EF4-FFF2-40B4-BE49-F238E27FC236}">
                  <a16:creationId xmlns:a16="http://schemas.microsoft.com/office/drawing/2014/main" id="{CFB4B6C4-E9F0-05AC-A13C-E9EAAD0162AB}"/>
                </a:ext>
              </a:extLst>
            </p:cNvPr>
            <p:cNvSpPr/>
            <p:nvPr/>
          </p:nvSpPr>
          <p:spPr>
            <a:xfrm>
              <a:off x="5022217" y="2448579"/>
              <a:ext cx="216378" cy="21637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lang="ja-JP" altLang="en-US" sz="2400" b="1" dirty="0">
                <a:solidFill>
                  <a:schemeClr val="bg1"/>
                </a:solidFill>
                <a:latin typeface="+mn-ea"/>
              </a:endParaRPr>
            </a:p>
          </p:txBody>
        </p:sp>
        <p:cxnSp>
          <p:nvCxnSpPr>
            <p:cNvPr id="117" name="直線矢印コネクタ 116">
              <a:extLst>
                <a:ext uri="{FF2B5EF4-FFF2-40B4-BE49-F238E27FC236}">
                  <a16:creationId xmlns:a16="http://schemas.microsoft.com/office/drawing/2014/main" id="{21D2FC49-0123-B8F1-DB2A-A13244D6D901}"/>
                </a:ext>
              </a:extLst>
            </p:cNvPr>
            <p:cNvCxnSpPr>
              <a:cxnSpLocks/>
              <a:stCxn id="116" idx="5"/>
            </p:cNvCxnSpPr>
            <p:nvPr/>
          </p:nvCxnSpPr>
          <p:spPr>
            <a:xfrm>
              <a:off x="5206907" y="2633269"/>
              <a:ext cx="64154" cy="69374"/>
            </a:xfrm>
            <a:prstGeom prst="straightConnector1">
              <a:avLst/>
            </a:prstGeom>
            <a:ln>
              <a:solidFill>
                <a:schemeClr val="bg1"/>
              </a:solidFill>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42C68696-0DF6-AC04-BEA6-EDA3433F8ED7}"/>
                </a:ext>
              </a:extLst>
            </p:cNvPr>
            <p:cNvGrpSpPr/>
            <p:nvPr/>
          </p:nvGrpSpPr>
          <p:grpSpPr>
            <a:xfrm>
              <a:off x="1595808" y="3705691"/>
              <a:ext cx="9000384" cy="2725122"/>
              <a:chOff x="1841306" y="3705691"/>
              <a:chExt cx="9000384" cy="2725122"/>
            </a:xfrm>
          </p:grpSpPr>
          <p:grpSp>
            <p:nvGrpSpPr>
              <p:cNvPr id="4" name="グループ化 3">
                <a:extLst>
                  <a:ext uri="{FF2B5EF4-FFF2-40B4-BE49-F238E27FC236}">
                    <a16:creationId xmlns:a16="http://schemas.microsoft.com/office/drawing/2014/main" id="{E843FD5F-3E0D-8B2B-EB83-723386C50CA5}"/>
                  </a:ext>
                </a:extLst>
              </p:cNvPr>
              <p:cNvGrpSpPr/>
              <p:nvPr/>
            </p:nvGrpSpPr>
            <p:grpSpPr>
              <a:xfrm>
                <a:off x="1841306" y="3705691"/>
                <a:ext cx="4201645" cy="2725122"/>
                <a:chOff x="2032290" y="3829560"/>
                <a:chExt cx="3819677" cy="2477384"/>
              </a:xfrm>
            </p:grpSpPr>
            <p:sp>
              <p:nvSpPr>
                <p:cNvPr id="145" name="正方形/長方形 144">
                  <a:extLst>
                    <a:ext uri="{FF2B5EF4-FFF2-40B4-BE49-F238E27FC236}">
                      <a16:creationId xmlns:a16="http://schemas.microsoft.com/office/drawing/2014/main" id="{799D05BF-B7AF-CD6A-9AC3-83EC52E7788F}"/>
                    </a:ext>
                  </a:extLst>
                </p:cNvPr>
                <p:cNvSpPr/>
                <p:nvPr/>
              </p:nvSpPr>
              <p:spPr>
                <a:xfrm>
                  <a:off x="2205911"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サービス紹介資料をダウンロードする</a:t>
                  </a:r>
                </a:p>
              </p:txBody>
            </p:sp>
            <p:sp>
              <p:nvSpPr>
                <p:cNvPr id="146" name="正方形/長方形 145">
                  <a:extLst>
                    <a:ext uri="{FF2B5EF4-FFF2-40B4-BE49-F238E27FC236}">
                      <a16:creationId xmlns:a16="http://schemas.microsoft.com/office/drawing/2014/main" id="{B3477912-2AC5-E746-09B8-F16D9ADDB2AE}"/>
                    </a:ext>
                  </a:extLst>
                </p:cNvPr>
                <p:cNvSpPr/>
                <p:nvPr/>
              </p:nvSpPr>
              <p:spPr>
                <a:xfrm>
                  <a:off x="2032290"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7">
                        <a:extLst>
                          <a:ext uri="{A12FA001-AC4F-418D-AE19-62706E023703}">
                            <ahyp:hlinkClr xmlns:ahyp="http://schemas.microsoft.com/office/drawing/2018/hyperlinkcolor" val="tx"/>
                          </a:ext>
                        </a:extLst>
                      </a:hlinkClick>
                    </a:rPr>
                    <a:t>https://business-jungle.com/material/download-material/</a:t>
                  </a:r>
                  <a:endParaRPr lang="en-US" altLang="ja-JP" sz="1600" dirty="0">
                    <a:solidFill>
                      <a:schemeClr val="bg1"/>
                    </a:solidFill>
                    <a:latin typeface="+mn-ea"/>
                  </a:endParaRPr>
                </a:p>
              </p:txBody>
            </p:sp>
            <p:sp>
              <p:nvSpPr>
                <p:cNvPr id="148" name="正方形/長方形 147">
                  <a:extLst>
                    <a:ext uri="{FF2B5EF4-FFF2-40B4-BE49-F238E27FC236}">
                      <a16:creationId xmlns:a16="http://schemas.microsoft.com/office/drawing/2014/main" id="{09F4A81C-7627-7118-B398-3F5EA712B884}"/>
                    </a:ext>
                  </a:extLst>
                </p:cNvPr>
                <p:cNvSpPr/>
                <p:nvPr/>
              </p:nvSpPr>
              <p:spPr>
                <a:xfrm>
                  <a:off x="2205911"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ja-JP" altLang="en-US" sz="1600" dirty="0">
                      <a:solidFill>
                        <a:schemeClr val="bg1"/>
                      </a:solidFill>
                      <a:latin typeface="+mn-ea"/>
                    </a:rPr>
                    <a:t>そもそも</a:t>
                  </a:r>
                  <a:r>
                    <a:rPr lang="en-US" altLang="ja-JP" sz="1600" dirty="0">
                      <a:solidFill>
                        <a:schemeClr val="bg1"/>
                      </a:solidFill>
                      <a:latin typeface="+mn-ea"/>
                    </a:rPr>
                    <a:t>Business</a:t>
                  </a:r>
                  <a:r>
                    <a:rPr lang="ja-JP" altLang="en-US" sz="1600" dirty="0">
                      <a:solidFill>
                        <a:schemeClr val="bg1"/>
                      </a:solidFill>
                      <a:latin typeface="+mn-ea"/>
                    </a:rPr>
                    <a:t> </a:t>
                  </a:r>
                  <a:r>
                    <a:rPr lang="en-US" altLang="ja-JP" sz="1600" dirty="0">
                      <a:solidFill>
                        <a:schemeClr val="bg1"/>
                      </a:solidFill>
                      <a:latin typeface="+mn-ea"/>
                    </a:rPr>
                    <a:t>Jungle</a:t>
                  </a:r>
                  <a:r>
                    <a:rPr lang="ja-JP" altLang="en-US" sz="1600" dirty="0">
                      <a:solidFill>
                        <a:schemeClr val="bg1"/>
                      </a:solidFill>
                      <a:latin typeface="+mn-ea"/>
                    </a:rPr>
                    <a:t>って何者！？</a:t>
                  </a:r>
                </a:p>
              </p:txBody>
            </p:sp>
            <p:pic>
              <p:nvPicPr>
                <p:cNvPr id="159" name="図 158" descr="QR コード&#10;&#10;AI 生成コンテンツは誤りを含む可能性があります。">
                  <a:extLst>
                    <a:ext uri="{FF2B5EF4-FFF2-40B4-BE49-F238E27FC236}">
                      <a16:creationId xmlns:a16="http://schemas.microsoft.com/office/drawing/2014/main" id="{F87DBD82-2057-8CBA-8437-833F63BB608F}"/>
                    </a:ext>
                  </a:extLst>
                </p:cNvPr>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3478766" y="4695534"/>
                  <a:ext cx="926725" cy="926725"/>
                </a:xfrm>
                <a:prstGeom prst="rect">
                  <a:avLst/>
                </a:prstGeom>
              </p:spPr>
            </p:pic>
          </p:grpSp>
          <p:grpSp>
            <p:nvGrpSpPr>
              <p:cNvPr id="5" name="グループ化 4">
                <a:extLst>
                  <a:ext uri="{FF2B5EF4-FFF2-40B4-BE49-F238E27FC236}">
                    <a16:creationId xmlns:a16="http://schemas.microsoft.com/office/drawing/2014/main" id="{56991C44-E270-610B-A21E-B8967A2944F9}"/>
                  </a:ext>
                </a:extLst>
              </p:cNvPr>
              <p:cNvGrpSpPr/>
              <p:nvPr/>
            </p:nvGrpSpPr>
            <p:grpSpPr>
              <a:xfrm>
                <a:off x="6640045" y="3705691"/>
                <a:ext cx="4201645" cy="2725122"/>
                <a:chOff x="6340033" y="3829560"/>
                <a:chExt cx="3819677" cy="2477384"/>
              </a:xfrm>
            </p:grpSpPr>
            <p:sp>
              <p:nvSpPr>
                <p:cNvPr id="140" name="正方形/長方形 139">
                  <a:extLst>
                    <a:ext uri="{FF2B5EF4-FFF2-40B4-BE49-F238E27FC236}">
                      <a16:creationId xmlns:a16="http://schemas.microsoft.com/office/drawing/2014/main" id="{23FF4B30-7963-19D1-FB88-7F7DC8CF553C}"/>
                    </a:ext>
                  </a:extLst>
                </p:cNvPr>
                <p:cNvSpPr/>
                <p:nvPr/>
              </p:nvSpPr>
              <p:spPr>
                <a:xfrm>
                  <a:off x="6513654"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お見積もり</a:t>
                  </a:r>
                  <a:r>
                    <a:rPr kumimoji="1" lang="en-US" altLang="ja-JP" sz="1600" b="1" dirty="0">
                      <a:solidFill>
                        <a:schemeClr val="bg1"/>
                      </a:solidFill>
                      <a:latin typeface="+mn-ea"/>
                    </a:rPr>
                    <a:t>/</a:t>
                  </a:r>
                  <a:r>
                    <a:rPr kumimoji="1" lang="ja-JP" altLang="en-US" sz="1600" b="1" dirty="0">
                      <a:solidFill>
                        <a:schemeClr val="bg1"/>
                      </a:solidFill>
                      <a:latin typeface="+mn-ea"/>
                    </a:rPr>
                    <a:t>サンプル作成を依頼する</a:t>
                  </a:r>
                </a:p>
              </p:txBody>
            </p:sp>
            <p:sp>
              <p:nvSpPr>
                <p:cNvPr id="141" name="正方形/長方形 140">
                  <a:extLst>
                    <a:ext uri="{FF2B5EF4-FFF2-40B4-BE49-F238E27FC236}">
                      <a16:creationId xmlns:a16="http://schemas.microsoft.com/office/drawing/2014/main" id="{B3CC0CE7-C408-0391-C899-FEA766621294}"/>
                    </a:ext>
                  </a:extLst>
                </p:cNvPr>
                <p:cNvSpPr/>
                <p:nvPr/>
              </p:nvSpPr>
              <p:spPr>
                <a:xfrm>
                  <a:off x="6340033"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9">
                        <a:extLst>
                          <a:ext uri="{A12FA001-AC4F-418D-AE19-62706E023703}">
                            <ahyp:hlinkClr xmlns:ahyp="http://schemas.microsoft.com/office/drawing/2018/hyperlinkcolor" val="tx"/>
                          </a:ext>
                        </a:extLst>
                      </a:hlinkClick>
                    </a:rPr>
                    <a:t>https://business-jungle.com/material/sample-material/</a:t>
                  </a:r>
                  <a:endParaRPr kumimoji="1" lang="ja-JP" altLang="en-US" sz="1600" dirty="0">
                    <a:solidFill>
                      <a:schemeClr val="bg1"/>
                    </a:solidFill>
                    <a:latin typeface="+mn-ea"/>
                  </a:endParaRPr>
                </a:p>
              </p:txBody>
            </p:sp>
            <p:sp>
              <p:nvSpPr>
                <p:cNvPr id="143" name="正方形/長方形 142">
                  <a:extLst>
                    <a:ext uri="{FF2B5EF4-FFF2-40B4-BE49-F238E27FC236}">
                      <a16:creationId xmlns:a16="http://schemas.microsoft.com/office/drawing/2014/main" id="{22372699-2132-0236-3DE2-EF49FC8BAE7D}"/>
                    </a:ext>
                  </a:extLst>
                </p:cNvPr>
                <p:cNvSpPr/>
                <p:nvPr/>
              </p:nvSpPr>
              <p:spPr>
                <a:xfrm>
                  <a:off x="6513654"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dirty="0">
                      <a:solidFill>
                        <a:schemeClr val="bg1"/>
                      </a:solidFill>
                      <a:latin typeface="+mn-ea"/>
                    </a:rPr>
                    <a:t>さて、価格と品質はどんな感じだい？</a:t>
                  </a:r>
                </a:p>
              </p:txBody>
            </p:sp>
            <p:pic>
              <p:nvPicPr>
                <p:cNvPr id="161" name="図 160" descr="QR コード&#10;&#10;AI 生成コンテンツは誤りを含む可能性があります。">
                  <a:extLst>
                    <a:ext uri="{FF2B5EF4-FFF2-40B4-BE49-F238E27FC236}">
                      <a16:creationId xmlns:a16="http://schemas.microsoft.com/office/drawing/2014/main" id="{60478842-1932-A701-EDAC-595D99B74EDF}"/>
                    </a:ext>
                  </a:extLst>
                </p:cNvPr>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7786509" y="4693527"/>
                  <a:ext cx="926725" cy="926725"/>
                </a:xfrm>
                <a:prstGeom prst="rect">
                  <a:avLst/>
                </a:prstGeom>
              </p:spPr>
            </p:pic>
          </p:grpSp>
        </p:grpSp>
        <p:grpSp>
          <p:nvGrpSpPr>
            <p:cNvPr id="14" name="グループ化 13">
              <a:extLst>
                <a:ext uri="{FF2B5EF4-FFF2-40B4-BE49-F238E27FC236}">
                  <a16:creationId xmlns:a16="http://schemas.microsoft.com/office/drawing/2014/main" id="{C7767A64-5A6E-8ED5-5608-D87BD9F5AAAA}"/>
                </a:ext>
              </a:extLst>
            </p:cNvPr>
            <p:cNvGrpSpPr/>
            <p:nvPr/>
          </p:nvGrpSpPr>
          <p:grpSpPr>
            <a:xfrm>
              <a:off x="8178350" y="1173904"/>
              <a:ext cx="356050" cy="321002"/>
              <a:chOff x="8122417" y="1154643"/>
              <a:chExt cx="356050" cy="321002"/>
            </a:xfrm>
          </p:grpSpPr>
          <p:sp>
            <p:nvSpPr>
              <p:cNvPr id="10" name="涙形 9">
                <a:extLst>
                  <a:ext uri="{FF2B5EF4-FFF2-40B4-BE49-F238E27FC236}">
                    <a16:creationId xmlns:a16="http://schemas.microsoft.com/office/drawing/2014/main" id="{253AA95E-865E-11B3-DD22-BE39ADB11821}"/>
                  </a:ext>
                </a:extLst>
              </p:cNvPr>
              <p:cNvSpPr/>
              <p:nvPr/>
            </p:nvSpPr>
            <p:spPr>
              <a:xfrm rot="9900000">
                <a:off x="8122417" y="1154643"/>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涙形 11">
                <a:extLst>
                  <a:ext uri="{FF2B5EF4-FFF2-40B4-BE49-F238E27FC236}">
                    <a16:creationId xmlns:a16="http://schemas.microsoft.com/office/drawing/2014/main" id="{6BD6186C-CB0B-41CA-9821-56E7A3FEB289}"/>
                  </a:ext>
                </a:extLst>
              </p:cNvPr>
              <p:cNvSpPr/>
              <p:nvPr/>
            </p:nvSpPr>
            <p:spPr>
              <a:xfrm rot="11700000">
                <a:off x="8314004" y="1311182"/>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Tree>
    <p:extLst>
      <p:ext uri="{BB962C8B-B14F-4D97-AF65-F5344CB8AC3E}">
        <p14:creationId xmlns:p14="http://schemas.microsoft.com/office/powerpoint/2010/main" val="17977729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fd60cc4-70c0-4043-81e8-97be71ffa410">
      <Terms xmlns="http://schemas.microsoft.com/office/infopath/2007/PartnerControls"/>
    </lcf76f155ced4ddcb4097134ff3c332f>
    <TaxCatchAll xmlns="1bf6ce71-f2af-4399-804e-8773bbe322f2"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C41C3E266D40784080AE7FC7FC3CF127" ma:contentTypeVersion="14" ma:contentTypeDescription="新しいドキュメントを作成します。" ma:contentTypeScope="" ma:versionID="75c7c3f1ea8c28eb2d2c96c6d94c3823">
  <xsd:schema xmlns:xsd="http://www.w3.org/2001/XMLSchema" xmlns:xs="http://www.w3.org/2001/XMLSchema" xmlns:p="http://schemas.microsoft.com/office/2006/metadata/properties" xmlns:ns2="ffd60cc4-70c0-4043-81e8-97be71ffa410" xmlns:ns3="1bf6ce71-f2af-4399-804e-8773bbe322f2" targetNamespace="http://schemas.microsoft.com/office/2006/metadata/properties" ma:root="true" ma:fieldsID="be19b96d4d9679c16e74a1bc78cf10a1" ns2:_="" ns3:_="">
    <xsd:import namespace="ffd60cc4-70c0-4043-81e8-97be71ffa410"/>
    <xsd:import namespace="1bf6ce71-f2af-4399-804e-8773bbe322f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d60cc4-70c0-4043-81e8-97be71ffa4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e11d2887-7d44-46f2-be60-af6bd70e5d54"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f6ce71-f2af-4399-804e-8773bbe322f2"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9ffa11d1-c12e-4afe-8e86-e16f823e0944}" ma:internalName="TaxCatchAll" ma:showField="CatchAllData" ma:web="1bf6ce71-f2af-4399-804e-8773bbe322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38FE269-A7A8-4206-9C41-5DE4916A6645}">
  <ds:schemaRefs>
    <ds:schemaRef ds:uri="http://schemas.microsoft.com/office/2006/metadata/properties"/>
    <ds:schemaRef ds:uri="http://schemas.microsoft.com/office/infopath/2007/PartnerControls"/>
    <ds:schemaRef ds:uri="ffd60cc4-70c0-4043-81e8-97be71ffa410"/>
    <ds:schemaRef ds:uri="1bf6ce71-f2af-4399-804e-8773bbe322f2"/>
  </ds:schemaRefs>
</ds:datastoreItem>
</file>

<file path=customXml/itemProps2.xml><?xml version="1.0" encoding="utf-8"?>
<ds:datastoreItem xmlns:ds="http://schemas.openxmlformats.org/officeDocument/2006/customXml" ds:itemID="{6C6AE323-8390-4798-BEA5-4B6468D51D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d60cc4-70c0-4043-81e8-97be71ffa410"/>
    <ds:schemaRef ds:uri="1bf6ce71-f2af-4399-804e-8773bbe322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3DA9FB9-6363-47BF-9C3B-90ACB0E8D22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2110</TotalTime>
  <Words>281</Words>
  <Application>Microsoft Office PowerPoint</Application>
  <PresentationFormat>ワイド画面</PresentationFormat>
  <Paragraphs>24</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游ゴシック</vt:lpstr>
      <vt:lpstr>游ゴシック Light</vt:lpstr>
      <vt:lpstr>Arial</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松浦</dc:creator>
  <cp:lastModifiedBy>松浦</cp:lastModifiedBy>
  <cp:revision>15</cp:revision>
  <dcterms:created xsi:type="dcterms:W3CDTF">2026-02-02T01:58:36Z</dcterms:created>
  <dcterms:modified xsi:type="dcterms:W3CDTF">2026-02-13T13:43:55Z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0x010100C41C3E266D40784080AE7FC7FC3CF127</vt:lpwstr>
  </property>
  <property fmtid="{D5CDD505-2E9C-101B-9397-08002B2CF9AE}" pid="3" name="MediaServiceImageTags">
    <vt:lpwstr/>
  </property>
</Properties>
</file>