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59"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24FF"/>
    <a:srgbClr val="F9F9F9"/>
    <a:srgbClr val="77BF3F"/>
    <a:srgbClr val="FAC60A"/>
    <a:srgbClr val="46CBE1"/>
    <a:srgbClr val="00D0A8"/>
    <a:srgbClr val="99FFCC"/>
    <a:srgbClr val="FDF8ED"/>
    <a:srgbClr val="9A0000"/>
    <a:srgbClr val="FFFF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D7D2DB-D04D-4081-BCD2-D4BFF6EECE66}" v="498" dt="2026-02-13T13:33:36.087"/>
    <p1510:client id="{F4BD36EF-D021-4C73-911F-0FDA78FE860D}" v="1" dt="2026-02-13T13:42:23.2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13T13:42:23.204" v="23233"/>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13T13:39:43.415" v="23232" actId="47"/>
        <pc:sldMkLst>
          <pc:docMk/>
          <pc:sldMk cId="2861357872" sldId="6057"/>
        </pc:sldMkLst>
        <pc:spChg chg="add mod topLvl">
          <ac:chgData name="松浦英宗" userId="9b03fd3a-662f-49ff-9af1-1b93cf7aab22" providerId="ADAL" clId="{56E9DFAE-DDAD-4FCA-8AED-56B2D15DB479}" dt="2026-02-13T10:19:15.405" v="20320" actId="20577"/>
          <ac:spMkLst>
            <pc:docMk/>
            <pc:sldMk cId="2861357872" sldId="6057"/>
            <ac:spMk id="2" creationId="{B2BC2440-CAED-002C-573B-17272FAB475C}"/>
          </ac:spMkLst>
        </pc:spChg>
        <pc:spChg chg="add mod topLvl">
          <ac:chgData name="松浦英宗" userId="9b03fd3a-662f-49ff-9af1-1b93cf7aab22" providerId="ADAL" clId="{56E9DFAE-DDAD-4FCA-8AED-56B2D15DB479}" dt="2026-02-13T12:31:47.158" v="21615" actId="20577"/>
          <ac:spMkLst>
            <pc:docMk/>
            <pc:sldMk cId="2861357872" sldId="6057"/>
            <ac:spMk id="3" creationId="{18384A73-5EF1-404F-0CDF-029FB483EA45}"/>
          </ac:spMkLst>
        </pc:spChg>
        <pc:spChg chg="add mod topLvl">
          <ac:chgData name="松浦英宗" userId="9b03fd3a-662f-49ff-9af1-1b93cf7aab22" providerId="ADAL" clId="{56E9DFAE-DDAD-4FCA-8AED-56B2D15DB479}" dt="2026-02-13T12:28:48.749" v="21568" actId="20577"/>
          <ac:spMkLst>
            <pc:docMk/>
            <pc:sldMk cId="2861357872" sldId="6057"/>
            <ac:spMk id="4" creationId="{DCEE2AC0-C2C5-FE6B-5920-B014A6B73498}"/>
          </ac:spMkLst>
        </pc:spChg>
        <pc:spChg chg="mod">
          <ac:chgData name="松浦英宗" userId="9b03fd3a-662f-49ff-9af1-1b93cf7aab22" providerId="ADAL" clId="{56E9DFAE-DDAD-4FCA-8AED-56B2D15DB479}" dt="2026-02-13T10:33:15.152" v="20524" actId="571"/>
          <ac:spMkLst>
            <pc:docMk/>
            <pc:sldMk cId="2861357872" sldId="6057"/>
            <ac:spMk id="7" creationId="{D67DEB05-A158-E3D4-FB06-B6FA57B167B4}"/>
          </ac:spMkLst>
        </pc:spChg>
        <pc:spChg chg="mod">
          <ac:chgData name="松浦英宗" userId="9b03fd3a-662f-49ff-9af1-1b93cf7aab22" providerId="ADAL" clId="{56E9DFAE-DDAD-4FCA-8AED-56B2D15DB479}" dt="2026-02-13T10:33:15.152" v="20524" actId="571"/>
          <ac:spMkLst>
            <pc:docMk/>
            <pc:sldMk cId="2861357872" sldId="6057"/>
            <ac:spMk id="8" creationId="{563AD5DB-8AE8-BC02-8A1B-9B10B10E1D92}"/>
          </ac:spMkLst>
        </pc:spChg>
        <pc:spChg chg="mod">
          <ac:chgData name="松浦英宗" userId="9b03fd3a-662f-49ff-9af1-1b93cf7aab22" providerId="ADAL" clId="{56E9DFAE-DDAD-4FCA-8AED-56B2D15DB479}" dt="2026-02-13T10:33:16.880" v="20525" actId="571"/>
          <ac:spMkLst>
            <pc:docMk/>
            <pc:sldMk cId="2861357872" sldId="6057"/>
            <ac:spMk id="10" creationId="{AB61B558-D2C8-5FB3-6091-4670F82D70D9}"/>
          </ac:spMkLst>
        </pc:spChg>
        <pc:spChg chg="mod">
          <ac:chgData name="松浦英宗" userId="9b03fd3a-662f-49ff-9af1-1b93cf7aab22" providerId="ADAL" clId="{56E9DFAE-DDAD-4FCA-8AED-56B2D15DB479}" dt="2026-02-13T10:33:16.880" v="20525" actId="571"/>
          <ac:spMkLst>
            <pc:docMk/>
            <pc:sldMk cId="2861357872" sldId="6057"/>
            <ac:spMk id="11" creationId="{FAEDAC2B-B5B6-BC65-4D92-23D18EF5CC13}"/>
          </ac:spMkLst>
        </pc:spChg>
        <pc:spChg chg="mod">
          <ac:chgData name="松浦英宗" userId="9b03fd3a-662f-49ff-9af1-1b93cf7aab22" providerId="ADAL" clId="{56E9DFAE-DDAD-4FCA-8AED-56B2D15DB479}" dt="2026-02-13T12:31:56.668" v="21625" actId="20577"/>
          <ac:spMkLst>
            <pc:docMk/>
            <pc:sldMk cId="2861357872" sldId="6057"/>
            <ac:spMk id="14" creationId="{41E351FE-3A29-F864-1180-63E1D1185DCF}"/>
          </ac:spMkLst>
        </pc:spChg>
        <pc:spChg chg="mod">
          <ac:chgData name="松浦英宗" userId="9b03fd3a-662f-49ff-9af1-1b93cf7aab22" providerId="ADAL" clId="{56E9DFAE-DDAD-4FCA-8AED-56B2D15DB479}" dt="2026-02-13T10:42:24.174" v="20884" actId="3064"/>
          <ac:spMkLst>
            <pc:docMk/>
            <pc:sldMk cId="2861357872" sldId="6057"/>
            <ac:spMk id="15" creationId="{341163D4-DA29-F076-A906-82C67C80A321}"/>
          </ac:spMkLst>
        </pc:spChg>
        <pc:spChg chg="mod">
          <ac:chgData name="松浦英宗" userId="9b03fd3a-662f-49ff-9af1-1b93cf7aab22" providerId="ADAL" clId="{56E9DFAE-DDAD-4FCA-8AED-56B2D15DB479}" dt="2026-02-13T12:32:08.242" v="21635" actId="20577"/>
          <ac:spMkLst>
            <pc:docMk/>
            <pc:sldMk cId="2861357872" sldId="6057"/>
            <ac:spMk id="17" creationId="{A4EFB664-CD67-5284-7AD5-9574809AD1F4}"/>
          </ac:spMkLst>
        </pc:spChg>
        <pc:spChg chg="mod">
          <ac:chgData name="松浦英宗" userId="9b03fd3a-662f-49ff-9af1-1b93cf7aab22" providerId="ADAL" clId="{56E9DFAE-DDAD-4FCA-8AED-56B2D15DB479}" dt="2026-02-13T10:42:24.174" v="20884" actId="3064"/>
          <ac:spMkLst>
            <pc:docMk/>
            <pc:sldMk cId="2861357872" sldId="6057"/>
            <ac:spMk id="18" creationId="{7D7BFF87-EB56-EB66-6BBF-82ADB497AA01}"/>
          </ac:spMkLst>
        </pc:spChg>
        <pc:spChg chg="mod">
          <ac:chgData name="松浦英宗" userId="9b03fd3a-662f-49ff-9af1-1b93cf7aab22" providerId="ADAL" clId="{56E9DFAE-DDAD-4FCA-8AED-56B2D15DB479}" dt="2026-02-13T12:30:17.974" v="21593" actId="20577"/>
          <ac:spMkLst>
            <pc:docMk/>
            <pc:sldMk cId="2861357872" sldId="6057"/>
            <ac:spMk id="20" creationId="{0A2F2F6F-61E9-7F65-71FF-A64220AB6196}"/>
          </ac:spMkLst>
        </pc:spChg>
        <pc:spChg chg="mod">
          <ac:chgData name="松浦英宗" userId="9b03fd3a-662f-49ff-9af1-1b93cf7aab22" providerId="ADAL" clId="{56E9DFAE-DDAD-4FCA-8AED-56B2D15DB479}" dt="2026-02-13T10:42:24.174" v="20884" actId="3064"/>
          <ac:spMkLst>
            <pc:docMk/>
            <pc:sldMk cId="2861357872" sldId="6057"/>
            <ac:spMk id="21" creationId="{E36ED3CC-939E-E7D5-7C9A-FE319BDE0F4D}"/>
          </ac:spMkLst>
        </pc:spChg>
        <pc:spChg chg="add mod">
          <ac:chgData name="松浦英宗" userId="9b03fd3a-662f-49ff-9af1-1b93cf7aab22" providerId="ADAL" clId="{56E9DFAE-DDAD-4FCA-8AED-56B2D15DB479}" dt="2026-02-13T10:39:24.999" v="20837" actId="207"/>
          <ac:spMkLst>
            <pc:docMk/>
            <pc:sldMk cId="2861357872" sldId="6057"/>
            <ac:spMk id="22" creationId="{98827AF1-CB30-F9EA-9803-0F08875CCA6A}"/>
          </ac:spMkLst>
        </pc:spChg>
        <pc:spChg chg="add mod">
          <ac:chgData name="松浦英宗" userId="9b03fd3a-662f-49ff-9af1-1b93cf7aab22" providerId="ADAL" clId="{56E9DFAE-DDAD-4FCA-8AED-56B2D15DB479}" dt="2026-02-13T12:25:18.831" v="21497" actId="948"/>
          <ac:spMkLst>
            <pc:docMk/>
            <pc:sldMk cId="2861357872" sldId="6057"/>
            <ac:spMk id="23" creationId="{FE7F1D2B-7C25-7040-BB7F-A9120E9F44E5}"/>
          </ac:spMkLst>
        </pc:spChg>
        <pc:spChg chg="add mod ord">
          <ac:chgData name="松浦英宗" userId="9b03fd3a-662f-49ff-9af1-1b93cf7aab22" providerId="ADAL" clId="{56E9DFAE-DDAD-4FCA-8AED-56B2D15DB479}" dt="2026-02-13T10:39:11.354" v="20835" actId="167"/>
          <ac:spMkLst>
            <pc:docMk/>
            <pc:sldMk cId="2861357872" sldId="6057"/>
            <ac:spMk id="36" creationId="{1CA1B0EA-EE83-4978-C2D2-E4DE25445B94}"/>
          </ac:spMkLst>
        </pc:spChg>
        <pc:spChg chg="add mod">
          <ac:chgData name="松浦英宗" userId="9b03fd3a-662f-49ff-9af1-1b93cf7aab22" providerId="ADAL" clId="{56E9DFAE-DDAD-4FCA-8AED-56B2D15DB479}" dt="2026-02-13T12:29:20.218" v="21578"/>
          <ac:spMkLst>
            <pc:docMk/>
            <pc:sldMk cId="2861357872" sldId="6057"/>
            <ac:spMk id="37" creationId="{43819041-6993-B850-9313-F40610BC9E4C}"/>
          </ac:spMkLst>
        </pc:spChg>
        <pc:spChg chg="add mod">
          <ac:chgData name="松浦英宗" userId="9b03fd3a-662f-49ff-9af1-1b93cf7aab22" providerId="ADAL" clId="{56E9DFAE-DDAD-4FCA-8AED-56B2D15DB479}" dt="2026-02-13T12:26:51.876" v="21555" actId="207"/>
          <ac:spMkLst>
            <pc:docMk/>
            <pc:sldMk cId="2861357872" sldId="6057"/>
            <ac:spMk id="38" creationId="{33FE707B-FACA-A52E-A401-3B67251D2DB3}"/>
          </ac:spMkLst>
        </pc:spChg>
        <pc:grpChg chg="add del mod">
          <ac:chgData name="松浦英宗" userId="9b03fd3a-662f-49ff-9af1-1b93cf7aab22" providerId="ADAL" clId="{56E9DFAE-DDAD-4FCA-8AED-56B2D15DB479}" dt="2026-02-13T10:33:35.532" v="20531" actId="165"/>
          <ac:grpSpMkLst>
            <pc:docMk/>
            <pc:sldMk cId="2861357872" sldId="6057"/>
            <ac:grpSpMk id="5" creationId="{B8580B85-ED04-D928-FDAC-12D33BAED078}"/>
          </ac:grpSpMkLst>
        </pc:grpChg>
        <pc:grpChg chg="add del mod">
          <ac:chgData name="松浦英宗" userId="9b03fd3a-662f-49ff-9af1-1b93cf7aab22" providerId="ADAL" clId="{56E9DFAE-DDAD-4FCA-8AED-56B2D15DB479}" dt="2026-02-13T10:33:27.040" v="20527" actId="478"/>
          <ac:grpSpMkLst>
            <pc:docMk/>
            <pc:sldMk cId="2861357872" sldId="6057"/>
            <ac:grpSpMk id="6" creationId="{CC152EEF-01E3-48F3-A2B6-37BB6AD6E773}"/>
          </ac:grpSpMkLst>
        </pc:grpChg>
        <pc:grpChg chg="add del mod">
          <ac:chgData name="松浦英宗" userId="9b03fd3a-662f-49ff-9af1-1b93cf7aab22" providerId="ADAL" clId="{56E9DFAE-DDAD-4FCA-8AED-56B2D15DB479}" dt="2026-02-13T10:33:27.040" v="20527" actId="478"/>
          <ac:grpSpMkLst>
            <pc:docMk/>
            <pc:sldMk cId="2861357872" sldId="6057"/>
            <ac:grpSpMk id="9" creationId="{F59F4CF1-24AA-6D31-04C1-E04CDF84ED3A}"/>
          </ac:grpSpMkLst>
        </pc:grpChg>
        <pc:grpChg chg="add mod">
          <ac:chgData name="松浦英宗" userId="9b03fd3a-662f-49ff-9af1-1b93cf7aab22" providerId="ADAL" clId="{56E9DFAE-DDAD-4FCA-8AED-56B2D15DB479}" dt="2026-02-13T10:38:50.010" v="20826" actId="164"/>
          <ac:grpSpMkLst>
            <pc:docMk/>
            <pc:sldMk cId="2861357872" sldId="6057"/>
            <ac:grpSpMk id="12" creationId="{DE826285-4F91-32DE-5D59-53D94DFFAF05}"/>
          </ac:grpSpMkLst>
        </pc:grpChg>
        <pc:grpChg chg="add mod">
          <ac:chgData name="松浦英宗" userId="9b03fd3a-662f-49ff-9af1-1b93cf7aab22" providerId="ADAL" clId="{56E9DFAE-DDAD-4FCA-8AED-56B2D15DB479}" dt="2026-02-13T10:38:50.010" v="20826" actId="164"/>
          <ac:grpSpMkLst>
            <pc:docMk/>
            <pc:sldMk cId="2861357872" sldId="6057"/>
            <ac:grpSpMk id="13" creationId="{E67212A1-B374-1CDB-AE45-C3785B1A9120}"/>
          </ac:grpSpMkLst>
        </pc:grpChg>
        <pc:grpChg chg="add mod">
          <ac:chgData name="松浦英宗" userId="9b03fd3a-662f-49ff-9af1-1b93cf7aab22" providerId="ADAL" clId="{56E9DFAE-DDAD-4FCA-8AED-56B2D15DB479}" dt="2026-02-13T10:38:50.010" v="20826" actId="164"/>
          <ac:grpSpMkLst>
            <pc:docMk/>
            <pc:sldMk cId="2861357872" sldId="6057"/>
            <ac:grpSpMk id="16" creationId="{7F7709A6-0F0A-3053-1EEA-0862FB43F92A}"/>
          </ac:grpSpMkLst>
        </pc:grpChg>
        <pc:grpChg chg="add mod">
          <ac:chgData name="松浦英宗" userId="9b03fd3a-662f-49ff-9af1-1b93cf7aab22" providerId="ADAL" clId="{56E9DFAE-DDAD-4FCA-8AED-56B2D15DB479}" dt="2026-02-13T10:38:50.010" v="20826" actId="164"/>
          <ac:grpSpMkLst>
            <pc:docMk/>
            <pc:sldMk cId="2861357872" sldId="6057"/>
            <ac:grpSpMk id="19" creationId="{D9E13765-CCD2-CECE-6454-70689E5B4273}"/>
          </ac:grpSpMkLst>
        </pc:grpChg>
        <pc:grpChg chg="add mod">
          <ac:chgData name="松浦英宗" userId="9b03fd3a-662f-49ff-9af1-1b93cf7aab22" providerId="ADAL" clId="{56E9DFAE-DDAD-4FCA-8AED-56B2D15DB479}" dt="2026-02-13T10:38:50.010" v="20826" actId="164"/>
          <ac:grpSpMkLst>
            <pc:docMk/>
            <pc:sldMk cId="2861357872" sldId="6057"/>
            <ac:grpSpMk id="35" creationId="{0FC47820-E166-B800-6059-7F1399EC924E}"/>
          </ac:grpSpMkLst>
        </pc:grpChg>
        <pc:grpChg chg="add mod">
          <ac:chgData name="松浦英宗" userId="9b03fd3a-662f-49ff-9af1-1b93cf7aab22" providerId="ADAL" clId="{56E9DFAE-DDAD-4FCA-8AED-56B2D15DB479}" dt="2026-02-13T12:27:11.588" v="21558" actId="1076"/>
          <ac:grpSpMkLst>
            <pc:docMk/>
            <pc:sldMk cId="2861357872" sldId="6057"/>
            <ac:grpSpMk id="39" creationId="{58A742F9-3E22-C7A8-4147-C84DDB5B5E1F}"/>
          </ac:grpSpMkLst>
        </pc:grpChg>
        <pc:cxnChg chg="add mod">
          <ac:chgData name="松浦英宗" userId="9b03fd3a-662f-49ff-9af1-1b93cf7aab22" providerId="ADAL" clId="{56E9DFAE-DDAD-4FCA-8AED-56B2D15DB479}" dt="2026-02-13T10:38:50.010" v="20826" actId="164"/>
          <ac:cxnSpMkLst>
            <pc:docMk/>
            <pc:sldMk cId="2861357872" sldId="6057"/>
            <ac:cxnSpMk id="24" creationId="{55542715-133E-48DD-83D1-29ACD551C44A}"/>
          </ac:cxnSpMkLst>
        </pc:cxnChg>
        <pc:cxnChg chg="add mod">
          <ac:chgData name="松浦英宗" userId="9b03fd3a-662f-49ff-9af1-1b93cf7aab22" providerId="ADAL" clId="{56E9DFAE-DDAD-4FCA-8AED-56B2D15DB479}" dt="2026-02-13T10:38:50.010" v="20826" actId="164"/>
          <ac:cxnSpMkLst>
            <pc:docMk/>
            <pc:sldMk cId="2861357872" sldId="6057"/>
            <ac:cxnSpMk id="29" creationId="{FE978586-4B56-7C5C-4469-4272D8968236}"/>
          </ac:cxnSpMkLst>
        </pc:cxnChg>
        <pc:cxnChg chg="add mod">
          <ac:chgData name="松浦英宗" userId="9b03fd3a-662f-49ff-9af1-1b93cf7aab22" providerId="ADAL" clId="{56E9DFAE-DDAD-4FCA-8AED-56B2D15DB479}" dt="2026-02-13T10:38:50.010" v="20826" actId="164"/>
          <ac:cxnSpMkLst>
            <pc:docMk/>
            <pc:sldMk cId="2861357872" sldId="6057"/>
            <ac:cxnSpMk id="32" creationId="{CDE04690-6752-549B-E710-CBE40BCDCC81}"/>
          </ac:cxnSpMkLst>
        </pc:cxnChg>
      </pc:sldChg>
      <pc:sldChg chg="addSp delSp modSp add del mod">
        <pc:chgData name="松浦英宗" userId="9b03fd3a-662f-49ff-9af1-1b93cf7aab22" providerId="ADAL" clId="{56E9DFAE-DDAD-4FCA-8AED-56B2D15DB479}" dt="2026-02-13T13:39:43.415" v="23232" actId="47"/>
        <pc:sldMkLst>
          <pc:docMk/>
          <pc:sldMk cId="168581972" sldId="6058"/>
        </pc:sldMkLst>
        <pc:spChg chg="mod">
          <ac:chgData name="松浦英宗" userId="9b03fd3a-662f-49ff-9af1-1b93cf7aab22" providerId="ADAL" clId="{56E9DFAE-DDAD-4FCA-8AED-56B2D15DB479}" dt="2026-02-13T10:19:18.441" v="20321"/>
          <ac:spMkLst>
            <pc:docMk/>
            <pc:sldMk cId="168581972" sldId="6058"/>
            <ac:spMk id="2" creationId="{20F8C823-BF9E-EE1B-04BB-69991DAF043A}"/>
          </ac:spMkLst>
        </pc:spChg>
        <pc:spChg chg="add mod">
          <ac:chgData name="松浦英宗" userId="9b03fd3a-662f-49ff-9af1-1b93cf7aab22" providerId="ADAL" clId="{56E9DFAE-DDAD-4FCA-8AED-56B2D15DB479}" dt="2026-02-13T10:16:48.985" v="20216"/>
          <ac:spMkLst>
            <pc:docMk/>
            <pc:sldMk cId="168581972" sldId="6058"/>
            <ac:spMk id="3" creationId="{93B500B9-5DF5-070C-2AD9-935A4DB07B16}"/>
          </ac:spMkLst>
        </pc:spChg>
        <pc:spChg chg="add del mod">
          <ac:chgData name="松浦英宗" userId="9b03fd3a-662f-49ff-9af1-1b93cf7aab22" providerId="ADAL" clId="{56E9DFAE-DDAD-4FCA-8AED-56B2D15DB479}" dt="2026-02-13T12:54:19.280" v="22539" actId="478"/>
          <ac:spMkLst>
            <pc:docMk/>
            <pc:sldMk cId="168581972" sldId="6058"/>
            <ac:spMk id="4" creationId="{6367DE0B-C6A4-8559-5C60-337748BB4B6A}"/>
          </ac:spMkLst>
        </pc:spChg>
        <pc:spChg chg="add del mod">
          <ac:chgData name="松浦英宗" userId="9b03fd3a-662f-49ff-9af1-1b93cf7aab22" providerId="ADAL" clId="{56E9DFAE-DDAD-4FCA-8AED-56B2D15DB479}" dt="2026-02-13T12:54:19.280" v="22539" actId="478"/>
          <ac:spMkLst>
            <pc:docMk/>
            <pc:sldMk cId="168581972" sldId="6058"/>
            <ac:spMk id="5" creationId="{EE4A4B3C-597F-4EF6-8E37-A036CF0F6E71}"/>
          </ac:spMkLst>
        </pc:spChg>
        <pc:spChg chg="add del mod">
          <ac:chgData name="松浦英宗" userId="9b03fd3a-662f-49ff-9af1-1b93cf7aab22" providerId="ADAL" clId="{56E9DFAE-DDAD-4FCA-8AED-56B2D15DB479}" dt="2026-02-13T12:54:19.280" v="22539" actId="478"/>
          <ac:spMkLst>
            <pc:docMk/>
            <pc:sldMk cId="168581972" sldId="6058"/>
            <ac:spMk id="6" creationId="{2F47CF1C-0B9B-B1F3-A5DF-CDAF9B424843}"/>
          </ac:spMkLst>
        </pc:spChg>
        <pc:spChg chg="add mod topLvl">
          <ac:chgData name="松浦英宗" userId="9b03fd3a-662f-49ff-9af1-1b93cf7aab22" providerId="ADAL" clId="{56E9DFAE-DDAD-4FCA-8AED-56B2D15DB479}" dt="2026-02-13T13:15:36.609" v="22933" actId="14861"/>
          <ac:spMkLst>
            <pc:docMk/>
            <pc:sldMk cId="168581972" sldId="6058"/>
            <ac:spMk id="7" creationId="{4D7D0EBB-1D5E-7F8C-B86C-E685033F5C5E}"/>
          </ac:spMkLst>
        </pc:spChg>
        <pc:spChg chg="add mod topLvl">
          <ac:chgData name="松浦英宗" userId="9b03fd3a-662f-49ff-9af1-1b93cf7aab22" providerId="ADAL" clId="{56E9DFAE-DDAD-4FCA-8AED-56B2D15DB479}" dt="2026-02-13T13:15:18.732" v="22930" actId="14861"/>
          <ac:spMkLst>
            <pc:docMk/>
            <pc:sldMk cId="168581972" sldId="6058"/>
            <ac:spMk id="8" creationId="{18730926-54B0-178A-F4FF-593BA3188834}"/>
          </ac:spMkLst>
        </pc:spChg>
        <pc:spChg chg="add del mod">
          <ac:chgData name="松浦英宗" userId="9b03fd3a-662f-49ff-9af1-1b93cf7aab22" providerId="ADAL" clId="{56E9DFAE-DDAD-4FCA-8AED-56B2D15DB479}" dt="2026-02-13T12:53:39.487" v="22534" actId="478"/>
          <ac:spMkLst>
            <pc:docMk/>
            <pc:sldMk cId="168581972" sldId="6058"/>
            <ac:spMk id="9" creationId="{A86AF3CF-501A-498F-354E-7F74680D5EF8}"/>
          </ac:spMkLst>
        </pc:spChg>
        <pc:spChg chg="add del mod">
          <ac:chgData name="松浦英宗" userId="9b03fd3a-662f-49ff-9af1-1b93cf7aab22" providerId="ADAL" clId="{56E9DFAE-DDAD-4FCA-8AED-56B2D15DB479}" dt="2026-02-13T12:53:39.487" v="22534" actId="478"/>
          <ac:spMkLst>
            <pc:docMk/>
            <pc:sldMk cId="168581972" sldId="6058"/>
            <ac:spMk id="10" creationId="{54178556-7389-6BB9-639C-9038543AE136}"/>
          </ac:spMkLst>
        </pc:spChg>
        <pc:spChg chg="add del mod">
          <ac:chgData name="松浦英宗" userId="9b03fd3a-662f-49ff-9af1-1b93cf7aab22" providerId="ADAL" clId="{56E9DFAE-DDAD-4FCA-8AED-56B2D15DB479}" dt="2026-02-13T12:53:39.487" v="22534" actId="478"/>
          <ac:spMkLst>
            <pc:docMk/>
            <pc:sldMk cId="168581972" sldId="6058"/>
            <ac:spMk id="11" creationId="{928659E5-8AA3-98CE-DB5E-6220861676E5}"/>
          </ac:spMkLst>
        </pc:spChg>
        <pc:spChg chg="add del mod">
          <ac:chgData name="松浦英宗" userId="9b03fd3a-662f-49ff-9af1-1b93cf7aab22" providerId="ADAL" clId="{56E9DFAE-DDAD-4FCA-8AED-56B2D15DB479}" dt="2026-02-13T12:54:23.047" v="22540" actId="478"/>
          <ac:spMkLst>
            <pc:docMk/>
            <pc:sldMk cId="168581972" sldId="6058"/>
            <ac:spMk id="12" creationId="{65D753C0-48B9-C13D-E686-C37B6E5E00C6}"/>
          </ac:spMkLst>
        </pc:spChg>
        <pc:spChg chg="add del mod">
          <ac:chgData name="松浦英宗" userId="9b03fd3a-662f-49ff-9af1-1b93cf7aab22" providerId="ADAL" clId="{56E9DFAE-DDAD-4FCA-8AED-56B2D15DB479}" dt="2026-02-13T12:54:19.280" v="22539" actId="478"/>
          <ac:spMkLst>
            <pc:docMk/>
            <pc:sldMk cId="168581972" sldId="6058"/>
            <ac:spMk id="13" creationId="{EA7F3644-F5C5-3631-E755-316C1DDD635B}"/>
          </ac:spMkLst>
        </pc:spChg>
        <pc:spChg chg="add mod">
          <ac:chgData name="松浦英宗" userId="9b03fd3a-662f-49ff-9af1-1b93cf7aab22" providerId="ADAL" clId="{56E9DFAE-DDAD-4FCA-8AED-56B2D15DB479}" dt="2026-02-13T12:55:05.179" v="22562"/>
          <ac:spMkLst>
            <pc:docMk/>
            <pc:sldMk cId="168581972" sldId="6058"/>
            <ac:spMk id="15" creationId="{46CE6012-48CC-3642-71EF-AFC02FC24C9E}"/>
          </ac:spMkLst>
        </pc:spChg>
        <pc:spChg chg="add mod">
          <ac:chgData name="松浦英宗" userId="9b03fd3a-662f-49ff-9af1-1b93cf7aab22" providerId="ADAL" clId="{56E9DFAE-DDAD-4FCA-8AED-56B2D15DB479}" dt="2026-02-13T12:55:05.179" v="22562"/>
          <ac:spMkLst>
            <pc:docMk/>
            <pc:sldMk cId="168581972" sldId="6058"/>
            <ac:spMk id="16" creationId="{34E54080-73DE-B118-5C14-2CC9C87AD278}"/>
          </ac:spMkLst>
        </pc:spChg>
        <pc:spChg chg="mod topLvl">
          <ac:chgData name="松浦英宗" userId="9b03fd3a-662f-49ff-9af1-1b93cf7aab22" providerId="ADAL" clId="{56E9DFAE-DDAD-4FCA-8AED-56B2D15DB479}" dt="2026-02-13T13:15:36.609" v="22933" actId="14861"/>
          <ac:spMkLst>
            <pc:docMk/>
            <pc:sldMk cId="168581972" sldId="6058"/>
            <ac:spMk id="18" creationId="{33C84E0E-BF7B-A8D6-E8BC-69216A0E7A96}"/>
          </ac:spMkLst>
        </pc:spChg>
        <pc:spChg chg="mod topLvl">
          <ac:chgData name="松浦英宗" userId="9b03fd3a-662f-49ff-9af1-1b93cf7aab22" providerId="ADAL" clId="{56E9DFAE-DDAD-4FCA-8AED-56B2D15DB479}" dt="2026-02-13T13:15:18.732" v="22930" actId="14861"/>
          <ac:spMkLst>
            <pc:docMk/>
            <pc:sldMk cId="168581972" sldId="6058"/>
            <ac:spMk id="19" creationId="{2D5E4230-C857-4A89-1FEF-BBDC38DD8292}"/>
          </ac:spMkLst>
        </pc:spChg>
        <pc:spChg chg="mod topLvl">
          <ac:chgData name="松浦英宗" userId="9b03fd3a-662f-49ff-9af1-1b93cf7aab22" providerId="ADAL" clId="{56E9DFAE-DDAD-4FCA-8AED-56B2D15DB479}" dt="2026-02-13T13:15:36.609" v="22933" actId="14861"/>
          <ac:spMkLst>
            <pc:docMk/>
            <pc:sldMk cId="168581972" sldId="6058"/>
            <ac:spMk id="21" creationId="{FCB2E2CA-1AE9-53FB-E07E-7BF7639DF1BF}"/>
          </ac:spMkLst>
        </pc:spChg>
        <pc:spChg chg="mod topLvl">
          <ac:chgData name="松浦英宗" userId="9b03fd3a-662f-49ff-9af1-1b93cf7aab22" providerId="ADAL" clId="{56E9DFAE-DDAD-4FCA-8AED-56B2D15DB479}" dt="2026-02-13T13:15:18.732" v="22930" actId="14861"/>
          <ac:spMkLst>
            <pc:docMk/>
            <pc:sldMk cId="168581972" sldId="6058"/>
            <ac:spMk id="22" creationId="{A7FC7E26-2016-E542-9FCE-53E29E5DAC06}"/>
          </ac:spMkLst>
        </pc:spChg>
        <pc:spChg chg="mod topLvl">
          <ac:chgData name="松浦英宗" userId="9b03fd3a-662f-49ff-9af1-1b93cf7aab22" providerId="ADAL" clId="{56E9DFAE-DDAD-4FCA-8AED-56B2D15DB479}" dt="2026-02-13T13:15:36.609" v="22933" actId="14861"/>
          <ac:spMkLst>
            <pc:docMk/>
            <pc:sldMk cId="168581972" sldId="6058"/>
            <ac:spMk id="24" creationId="{1827B192-B3FA-1795-89E9-EA491FF0E1A1}"/>
          </ac:spMkLst>
        </pc:spChg>
        <pc:spChg chg="mod topLvl">
          <ac:chgData name="松浦英宗" userId="9b03fd3a-662f-49ff-9af1-1b93cf7aab22" providerId="ADAL" clId="{56E9DFAE-DDAD-4FCA-8AED-56B2D15DB479}" dt="2026-02-13T13:15:18.732" v="22930" actId="14861"/>
          <ac:spMkLst>
            <pc:docMk/>
            <pc:sldMk cId="168581972" sldId="6058"/>
            <ac:spMk id="25" creationId="{B05ACC82-00E0-A165-BE9A-4D1A2789033B}"/>
          </ac:spMkLst>
        </pc:spChg>
        <pc:spChg chg="add mod">
          <ac:chgData name="松浦英宗" userId="9b03fd3a-662f-49ff-9af1-1b93cf7aab22" providerId="ADAL" clId="{56E9DFAE-DDAD-4FCA-8AED-56B2D15DB479}" dt="2026-02-13T13:00:02.439" v="22711" actId="164"/>
          <ac:spMkLst>
            <pc:docMk/>
            <pc:sldMk cId="168581972" sldId="6058"/>
            <ac:spMk id="26" creationId="{2C6C5301-95BE-07F4-E3A5-F20ED577CB4C}"/>
          </ac:spMkLst>
        </pc:spChg>
        <pc:spChg chg="mod">
          <ac:chgData name="松浦英宗" userId="9b03fd3a-662f-49ff-9af1-1b93cf7aab22" providerId="ADAL" clId="{56E9DFAE-DDAD-4FCA-8AED-56B2D15DB479}" dt="2026-02-13T12:57:24.164" v="22627"/>
          <ac:spMkLst>
            <pc:docMk/>
            <pc:sldMk cId="168581972" sldId="6058"/>
            <ac:spMk id="35" creationId="{8AA59A9D-F1B1-89B2-3376-680C4BEB3923}"/>
          </ac:spMkLst>
        </pc:spChg>
        <pc:spChg chg="mod">
          <ac:chgData name="松浦英宗" userId="9b03fd3a-662f-49ff-9af1-1b93cf7aab22" providerId="ADAL" clId="{56E9DFAE-DDAD-4FCA-8AED-56B2D15DB479}" dt="2026-02-13T12:57:24.164" v="22627"/>
          <ac:spMkLst>
            <pc:docMk/>
            <pc:sldMk cId="168581972" sldId="6058"/>
            <ac:spMk id="36" creationId="{DC36A527-FCF1-5181-E9F8-293D0229E100}"/>
          </ac:spMkLst>
        </pc:spChg>
        <pc:spChg chg="mod">
          <ac:chgData name="松浦英宗" userId="9b03fd3a-662f-49ff-9af1-1b93cf7aab22" providerId="ADAL" clId="{56E9DFAE-DDAD-4FCA-8AED-56B2D15DB479}" dt="2026-02-13T12:57:24.164" v="22627"/>
          <ac:spMkLst>
            <pc:docMk/>
            <pc:sldMk cId="168581972" sldId="6058"/>
            <ac:spMk id="37" creationId="{FB3FD6F5-BA54-8B2C-4190-E0AF65B716C3}"/>
          </ac:spMkLst>
        </pc:spChg>
        <pc:spChg chg="mod">
          <ac:chgData name="松浦英宗" userId="9b03fd3a-662f-49ff-9af1-1b93cf7aab22" providerId="ADAL" clId="{56E9DFAE-DDAD-4FCA-8AED-56B2D15DB479}" dt="2026-02-13T12:57:24.164" v="22627"/>
          <ac:spMkLst>
            <pc:docMk/>
            <pc:sldMk cId="168581972" sldId="6058"/>
            <ac:spMk id="38" creationId="{4D7E02C9-6426-7405-800A-509572C885B2}"/>
          </ac:spMkLst>
        </pc:spChg>
        <pc:spChg chg="mod">
          <ac:chgData name="松浦英宗" userId="9b03fd3a-662f-49ff-9af1-1b93cf7aab22" providerId="ADAL" clId="{56E9DFAE-DDAD-4FCA-8AED-56B2D15DB479}" dt="2026-02-13T12:57:24.164" v="22627"/>
          <ac:spMkLst>
            <pc:docMk/>
            <pc:sldMk cId="168581972" sldId="6058"/>
            <ac:spMk id="39" creationId="{E2820F52-ED25-0BBE-4834-3508D816AF96}"/>
          </ac:spMkLst>
        </pc:spChg>
        <pc:spChg chg="mod">
          <ac:chgData name="松浦英宗" userId="9b03fd3a-662f-49ff-9af1-1b93cf7aab22" providerId="ADAL" clId="{56E9DFAE-DDAD-4FCA-8AED-56B2D15DB479}" dt="2026-02-13T12:57:24.164" v="22627"/>
          <ac:spMkLst>
            <pc:docMk/>
            <pc:sldMk cId="168581972" sldId="6058"/>
            <ac:spMk id="40" creationId="{512242A8-6A5D-2BF0-514A-71A81610FC43}"/>
          </ac:spMkLst>
        </pc:spChg>
        <pc:spChg chg="mod">
          <ac:chgData name="松浦英宗" userId="9b03fd3a-662f-49ff-9af1-1b93cf7aab22" providerId="ADAL" clId="{56E9DFAE-DDAD-4FCA-8AED-56B2D15DB479}" dt="2026-02-13T12:57:24.164" v="22627"/>
          <ac:spMkLst>
            <pc:docMk/>
            <pc:sldMk cId="168581972" sldId="6058"/>
            <ac:spMk id="41" creationId="{6AA878D9-56A5-B98A-97C4-7A6DB16721B2}"/>
          </ac:spMkLst>
        </pc:spChg>
        <pc:spChg chg="mod">
          <ac:chgData name="松浦英宗" userId="9b03fd3a-662f-49ff-9af1-1b93cf7aab22" providerId="ADAL" clId="{56E9DFAE-DDAD-4FCA-8AED-56B2D15DB479}" dt="2026-02-13T12:57:24.164" v="22627"/>
          <ac:spMkLst>
            <pc:docMk/>
            <pc:sldMk cId="168581972" sldId="6058"/>
            <ac:spMk id="42" creationId="{DC1E7DB5-EB64-98C9-73A7-2C79B0EB0314}"/>
          </ac:spMkLst>
        </pc:spChg>
        <pc:spChg chg="add mod">
          <ac:chgData name="松浦英宗" userId="9b03fd3a-662f-49ff-9af1-1b93cf7aab22" providerId="ADAL" clId="{56E9DFAE-DDAD-4FCA-8AED-56B2D15DB479}" dt="2026-02-13T13:00:02.439" v="22711" actId="164"/>
          <ac:spMkLst>
            <pc:docMk/>
            <pc:sldMk cId="168581972" sldId="6058"/>
            <ac:spMk id="43" creationId="{457EE737-8C8B-3B19-D315-63876D634591}"/>
          </ac:spMkLst>
        </pc:spChg>
        <pc:spChg chg="add del mod">
          <ac:chgData name="松浦英宗" userId="9b03fd3a-662f-49ff-9af1-1b93cf7aab22" providerId="ADAL" clId="{56E9DFAE-DDAD-4FCA-8AED-56B2D15DB479}" dt="2026-02-13T12:59:57.639" v="22710" actId="478"/>
          <ac:spMkLst>
            <pc:docMk/>
            <pc:sldMk cId="168581972" sldId="6058"/>
            <ac:spMk id="44" creationId="{8B55C1B8-DBD7-8705-177A-3588AAA3F8BC}"/>
          </ac:spMkLst>
        </pc:spChg>
        <pc:spChg chg="add del mod">
          <ac:chgData name="松浦英宗" userId="9b03fd3a-662f-49ff-9af1-1b93cf7aab22" providerId="ADAL" clId="{56E9DFAE-DDAD-4FCA-8AED-56B2D15DB479}" dt="2026-02-13T12:59:57.639" v="22710" actId="478"/>
          <ac:spMkLst>
            <pc:docMk/>
            <pc:sldMk cId="168581972" sldId="6058"/>
            <ac:spMk id="45" creationId="{A85137F4-ED28-1F16-04A3-FED05815D97A}"/>
          </ac:spMkLst>
        </pc:spChg>
        <pc:spChg chg="add del mod">
          <ac:chgData name="松浦英宗" userId="9b03fd3a-662f-49ff-9af1-1b93cf7aab22" providerId="ADAL" clId="{56E9DFAE-DDAD-4FCA-8AED-56B2D15DB479}" dt="2026-02-13T12:59:57.639" v="22710" actId="478"/>
          <ac:spMkLst>
            <pc:docMk/>
            <pc:sldMk cId="168581972" sldId="6058"/>
            <ac:spMk id="46" creationId="{2B57BC36-D3B6-34CA-C756-FDD79E089FA2}"/>
          </ac:spMkLst>
        </pc:spChg>
        <pc:spChg chg="add del mod">
          <ac:chgData name="松浦英宗" userId="9b03fd3a-662f-49ff-9af1-1b93cf7aab22" providerId="ADAL" clId="{56E9DFAE-DDAD-4FCA-8AED-56B2D15DB479}" dt="2026-02-13T12:59:57.639" v="22710" actId="478"/>
          <ac:spMkLst>
            <pc:docMk/>
            <pc:sldMk cId="168581972" sldId="6058"/>
            <ac:spMk id="47" creationId="{AB2DF154-9F3A-6C1B-7939-D6C9A2F1F456}"/>
          </ac:spMkLst>
        </pc:spChg>
        <pc:spChg chg="mod">
          <ac:chgData name="松浦英宗" userId="9b03fd3a-662f-49ff-9af1-1b93cf7aab22" providerId="ADAL" clId="{56E9DFAE-DDAD-4FCA-8AED-56B2D15DB479}" dt="2026-02-13T13:05:04.489" v="22808"/>
          <ac:spMkLst>
            <pc:docMk/>
            <pc:sldMk cId="168581972" sldId="6058"/>
            <ac:spMk id="50" creationId="{9B2A218B-FE4D-C111-C7E5-DB7A1E6AFEBB}"/>
          </ac:spMkLst>
        </pc:spChg>
        <pc:spChg chg="mod">
          <ac:chgData name="松浦英宗" userId="9b03fd3a-662f-49ff-9af1-1b93cf7aab22" providerId="ADAL" clId="{56E9DFAE-DDAD-4FCA-8AED-56B2D15DB479}" dt="2026-02-13T13:05:04.489" v="22808"/>
          <ac:spMkLst>
            <pc:docMk/>
            <pc:sldMk cId="168581972" sldId="6058"/>
            <ac:spMk id="51" creationId="{2EF32DA1-1489-3544-B0BA-C2BAAD17CE36}"/>
          </ac:spMkLst>
        </pc:spChg>
        <pc:grpChg chg="add mod">
          <ac:chgData name="松浦英宗" userId="9b03fd3a-662f-49ff-9af1-1b93cf7aab22" providerId="ADAL" clId="{56E9DFAE-DDAD-4FCA-8AED-56B2D15DB479}" dt="2026-02-13T12:55:39.694" v="22569" actId="14100"/>
          <ac:grpSpMkLst>
            <pc:docMk/>
            <pc:sldMk cId="168581972" sldId="6058"/>
            <ac:grpSpMk id="14" creationId="{D0D549DE-5EAF-6984-30BA-F0E8271B534B}"/>
          </ac:grpSpMkLst>
        </pc:grpChg>
        <pc:grpChg chg="add del mod">
          <ac:chgData name="松浦英宗" userId="9b03fd3a-662f-49ff-9af1-1b93cf7aab22" providerId="ADAL" clId="{56E9DFAE-DDAD-4FCA-8AED-56B2D15DB479}" dt="2026-02-13T13:15:09.219" v="22929" actId="165"/>
          <ac:grpSpMkLst>
            <pc:docMk/>
            <pc:sldMk cId="168581972" sldId="6058"/>
            <ac:grpSpMk id="17" creationId="{74A45D99-2EEA-F9CF-A473-B21B9621604C}"/>
          </ac:grpSpMkLst>
        </pc:grpChg>
        <pc:grpChg chg="add del mod">
          <ac:chgData name="松浦英宗" userId="9b03fd3a-662f-49ff-9af1-1b93cf7aab22" providerId="ADAL" clId="{56E9DFAE-DDAD-4FCA-8AED-56B2D15DB479}" dt="2026-02-13T13:15:09.219" v="22929" actId="165"/>
          <ac:grpSpMkLst>
            <pc:docMk/>
            <pc:sldMk cId="168581972" sldId="6058"/>
            <ac:grpSpMk id="20" creationId="{BE2DA315-8ABF-13E6-F276-793D4D661F9A}"/>
          </ac:grpSpMkLst>
        </pc:grpChg>
        <pc:grpChg chg="add mod">
          <ac:chgData name="松浦英宗" userId="9b03fd3a-662f-49ff-9af1-1b93cf7aab22" providerId="ADAL" clId="{56E9DFAE-DDAD-4FCA-8AED-56B2D15DB479}" dt="2026-02-13T12:56:27.959" v="22572" actId="571"/>
          <ac:grpSpMkLst>
            <pc:docMk/>
            <pc:sldMk cId="168581972" sldId="6058"/>
            <ac:grpSpMk id="23" creationId="{B02B21E1-C00D-F68B-FF5F-C02B3E0F623B}"/>
          </ac:grpSpMkLst>
        </pc:grpChg>
        <pc:grpChg chg="add del mod">
          <ac:chgData name="松浦英宗" userId="9b03fd3a-662f-49ff-9af1-1b93cf7aab22" providerId="ADAL" clId="{56E9DFAE-DDAD-4FCA-8AED-56B2D15DB479}" dt="2026-02-13T12:58:03.706" v="22642" actId="478"/>
          <ac:grpSpMkLst>
            <pc:docMk/>
            <pc:sldMk cId="168581972" sldId="6058"/>
            <ac:grpSpMk id="27" creationId="{45440F59-240E-3F03-2F65-82CF91B6E756}"/>
          </ac:grpSpMkLst>
        </pc:grpChg>
        <pc:grpChg chg="mod">
          <ac:chgData name="松浦英宗" userId="9b03fd3a-662f-49ff-9af1-1b93cf7aab22" providerId="ADAL" clId="{56E9DFAE-DDAD-4FCA-8AED-56B2D15DB479}" dt="2026-02-13T12:57:24.164" v="22627"/>
          <ac:grpSpMkLst>
            <pc:docMk/>
            <pc:sldMk cId="168581972" sldId="6058"/>
            <ac:grpSpMk id="29" creationId="{494B6887-8DCE-23FE-F1E9-1D6AF0BCAD01}"/>
          </ac:grpSpMkLst>
        </pc:grpChg>
        <pc:grpChg chg="add mod">
          <ac:chgData name="松浦英宗" userId="9b03fd3a-662f-49ff-9af1-1b93cf7aab22" providerId="ADAL" clId="{56E9DFAE-DDAD-4FCA-8AED-56B2D15DB479}" dt="2026-02-13T13:00:06.645" v="22725" actId="14100"/>
          <ac:grpSpMkLst>
            <pc:docMk/>
            <pc:sldMk cId="168581972" sldId="6058"/>
            <ac:grpSpMk id="48" creationId="{D73C6E34-3ABA-5A11-CF04-100E8E44937B}"/>
          </ac:grpSpMkLst>
        </pc:grpChg>
        <pc:grpChg chg="add mod">
          <ac:chgData name="松浦英宗" userId="9b03fd3a-662f-49ff-9af1-1b93cf7aab22" providerId="ADAL" clId="{56E9DFAE-DDAD-4FCA-8AED-56B2D15DB479}" dt="2026-02-13T13:05:04.489" v="22808"/>
          <ac:grpSpMkLst>
            <pc:docMk/>
            <pc:sldMk cId="168581972" sldId="6058"/>
            <ac:grpSpMk id="49" creationId="{8DC12FAD-E80F-4BA6-FCBB-269EA1497114}"/>
          </ac:grpSpMkLst>
        </pc:grpChg>
        <pc:cxnChg chg="mod">
          <ac:chgData name="松浦英宗" userId="9b03fd3a-662f-49ff-9af1-1b93cf7aab22" providerId="ADAL" clId="{56E9DFAE-DDAD-4FCA-8AED-56B2D15DB479}" dt="2026-02-13T12:58:03.706" v="22642" actId="478"/>
          <ac:cxnSpMkLst>
            <pc:docMk/>
            <pc:sldMk cId="168581972" sldId="6058"/>
            <ac:cxnSpMk id="32" creationId="{4F5BA7E5-3BE6-E0FE-D36D-31CD341BEFB7}"/>
          </ac:cxnSpMkLst>
        </pc:cxnChg>
        <pc:cxnChg chg="mod">
          <ac:chgData name="松浦英宗" userId="9b03fd3a-662f-49ff-9af1-1b93cf7aab22" providerId="ADAL" clId="{56E9DFAE-DDAD-4FCA-8AED-56B2D15DB479}" dt="2026-02-13T12:58:03.706" v="22642" actId="478"/>
          <ac:cxnSpMkLst>
            <pc:docMk/>
            <pc:sldMk cId="168581972" sldId="6058"/>
            <ac:cxnSpMk id="33" creationId="{DC117087-572F-23E0-F5CC-B7079662D614}"/>
          </ac:cxnSpMkLst>
        </pc:cxnChg>
        <pc:cxnChg chg="mod">
          <ac:chgData name="松浦英宗" userId="9b03fd3a-662f-49ff-9af1-1b93cf7aab22" providerId="ADAL" clId="{56E9DFAE-DDAD-4FCA-8AED-56B2D15DB479}" dt="2026-02-13T12:58:03.706" v="22642" actId="478"/>
          <ac:cxnSpMkLst>
            <pc:docMk/>
            <pc:sldMk cId="168581972" sldId="6058"/>
            <ac:cxnSpMk id="34" creationId="{C49E7E8A-E3E7-A979-8D47-B52F4F6663FC}"/>
          </ac:cxnSpMkLst>
        </pc:cxnChg>
      </pc:sldChg>
      <pc:sldChg chg="addSp delSp modSp add del mod ord">
        <pc:chgData name="松浦英宗" userId="9b03fd3a-662f-49ff-9af1-1b93cf7aab22" providerId="ADAL" clId="{56E9DFAE-DDAD-4FCA-8AED-56B2D15DB479}" dt="2026-02-13T13:42:23.204" v="23233"/>
        <pc:sldMkLst>
          <pc:docMk/>
          <pc:sldMk cId="278719144" sldId="6059"/>
        </pc:sldMkLst>
        <pc:spChg chg="mod ord">
          <ac:chgData name="松浦英宗" userId="9b03fd3a-662f-49ff-9af1-1b93cf7aab22" providerId="ADAL" clId="{56E9DFAE-DDAD-4FCA-8AED-56B2D15DB479}" dt="2026-02-13T10:40:38.613" v="20840" actId="166"/>
          <ac:spMkLst>
            <pc:docMk/>
            <pc:sldMk cId="278719144" sldId="6059"/>
            <ac:spMk id="2" creationId="{85C7D639-5FF3-5414-47DF-BEA76F7BBD6E}"/>
          </ac:spMkLst>
        </pc:spChg>
        <pc:spChg chg="add mod">
          <ac:chgData name="松浦英宗" userId="9b03fd3a-662f-49ff-9af1-1b93cf7aab22" providerId="ADAL" clId="{56E9DFAE-DDAD-4FCA-8AED-56B2D15DB479}" dt="2026-02-13T10:40:29.300" v="20838"/>
          <ac:spMkLst>
            <pc:docMk/>
            <pc:sldMk cId="278719144" sldId="6059"/>
            <ac:spMk id="3" creationId="{700DB274-1446-16C2-28F9-7E67732A6273}"/>
          </ac:spMkLst>
        </pc:spChg>
        <pc:spChg chg="add mod">
          <ac:chgData name="松浦英宗" userId="9b03fd3a-662f-49ff-9af1-1b93cf7aab22" providerId="ADAL" clId="{56E9DFAE-DDAD-4FCA-8AED-56B2D15DB479}" dt="2026-02-13T10:40:29.300" v="20838"/>
          <ac:spMkLst>
            <pc:docMk/>
            <pc:sldMk cId="278719144" sldId="6059"/>
            <ac:spMk id="4" creationId="{0AEFA4EE-3FC5-981A-56AE-98A2982739F6}"/>
          </ac:spMkLst>
        </pc:spChg>
        <pc:spChg chg="add mod">
          <ac:chgData name="松浦英宗" userId="9b03fd3a-662f-49ff-9af1-1b93cf7aab22" providerId="ADAL" clId="{56E9DFAE-DDAD-4FCA-8AED-56B2D15DB479}" dt="2026-02-13T10:40:35.201" v="20839"/>
          <ac:spMkLst>
            <pc:docMk/>
            <pc:sldMk cId="278719144" sldId="6059"/>
            <ac:spMk id="5" creationId="{E9F95150-AF2A-432D-1BE2-029D30B049D0}"/>
          </ac:spMkLst>
        </pc:spChg>
        <pc:spChg chg="add mod">
          <ac:chgData name="松浦英宗" userId="9b03fd3a-662f-49ff-9af1-1b93cf7aab22" providerId="ADAL" clId="{56E9DFAE-DDAD-4FCA-8AED-56B2D15DB479}" dt="2026-02-13T10:40:35.201" v="20839"/>
          <ac:spMkLst>
            <pc:docMk/>
            <pc:sldMk cId="278719144" sldId="6059"/>
            <ac:spMk id="6" creationId="{0190935A-6F7D-0828-7335-5CA4D9AF38E9}"/>
          </ac:spMkLst>
        </pc:spChg>
        <pc:spChg chg="add mod">
          <ac:chgData name="松浦英宗" userId="9b03fd3a-662f-49ff-9af1-1b93cf7aab22" providerId="ADAL" clId="{56E9DFAE-DDAD-4FCA-8AED-56B2D15DB479}" dt="2026-02-13T12:41:37.231" v="22220" actId="20577"/>
          <ac:spMkLst>
            <pc:docMk/>
            <pc:sldMk cId="278719144" sldId="6059"/>
            <ac:spMk id="7" creationId="{76C6C76B-FA01-1F49-5311-9C6F0183DFB5}"/>
          </ac:spMkLst>
        </pc:spChg>
        <pc:spChg chg="add mod">
          <ac:chgData name="松浦英宗" userId="9b03fd3a-662f-49ff-9af1-1b93cf7aab22" providerId="ADAL" clId="{56E9DFAE-DDAD-4FCA-8AED-56B2D15DB479}" dt="2026-02-13T12:33:35.851" v="21678" actId="20577"/>
          <ac:spMkLst>
            <pc:docMk/>
            <pc:sldMk cId="278719144" sldId="6059"/>
            <ac:spMk id="8" creationId="{E1576B28-7A2C-19BE-70FD-6DB03B5D47C0}"/>
          </ac:spMkLst>
        </pc:spChg>
        <pc:spChg chg="add mod">
          <ac:chgData name="松浦英宗" userId="9b03fd3a-662f-49ff-9af1-1b93cf7aab22" providerId="ADAL" clId="{56E9DFAE-DDAD-4FCA-8AED-56B2D15DB479}" dt="2026-02-13T10:42:45.013" v="20891" actId="164"/>
          <ac:spMkLst>
            <pc:docMk/>
            <pc:sldMk cId="278719144" sldId="6059"/>
            <ac:spMk id="9" creationId="{06F1696C-F5E1-B462-EEC6-C051AA489DF5}"/>
          </ac:spMkLst>
        </pc:spChg>
        <pc:spChg chg="mod">
          <ac:chgData name="松浦英宗" userId="9b03fd3a-662f-49ff-9af1-1b93cf7aab22" providerId="ADAL" clId="{56E9DFAE-DDAD-4FCA-8AED-56B2D15DB479}" dt="2026-02-13T12:33:42.888" v="21680" actId="20577"/>
          <ac:spMkLst>
            <pc:docMk/>
            <pc:sldMk cId="278719144" sldId="6059"/>
            <ac:spMk id="12" creationId="{5A8DAC50-72D1-C71E-211F-9CE0AE116877}"/>
          </ac:spMkLst>
        </pc:spChg>
        <pc:spChg chg="mod">
          <ac:chgData name="松浦英宗" userId="9b03fd3a-662f-49ff-9af1-1b93cf7aab22" providerId="ADAL" clId="{56E9DFAE-DDAD-4FCA-8AED-56B2D15DB479}" dt="2026-02-13T10:43:59.548" v="20987" actId="20577"/>
          <ac:spMkLst>
            <pc:docMk/>
            <pc:sldMk cId="278719144" sldId="6059"/>
            <ac:spMk id="13" creationId="{1B763B20-1B10-3126-B922-EB2D7B8DF220}"/>
          </ac:spMkLst>
        </pc:spChg>
        <pc:spChg chg="mod">
          <ac:chgData name="松浦英宗" userId="9b03fd3a-662f-49ff-9af1-1b93cf7aab22" providerId="ADAL" clId="{56E9DFAE-DDAD-4FCA-8AED-56B2D15DB479}" dt="2026-02-13T12:33:58.636" v="21686" actId="20577"/>
          <ac:spMkLst>
            <pc:docMk/>
            <pc:sldMk cId="278719144" sldId="6059"/>
            <ac:spMk id="15" creationId="{E34D33B2-28A4-FCA5-CE80-58C66CC95BC1}"/>
          </ac:spMkLst>
        </pc:spChg>
        <pc:spChg chg="mod">
          <ac:chgData name="松浦英宗" userId="9b03fd3a-662f-49ff-9af1-1b93cf7aab22" providerId="ADAL" clId="{56E9DFAE-DDAD-4FCA-8AED-56B2D15DB479}" dt="2026-02-13T10:44:18.306" v="21017" actId="20577"/>
          <ac:spMkLst>
            <pc:docMk/>
            <pc:sldMk cId="278719144" sldId="6059"/>
            <ac:spMk id="16" creationId="{35EF2279-B1EF-39FE-91FC-BDC61D88C0E9}"/>
          </ac:spMkLst>
        </pc:spChg>
        <pc:spChg chg="mod">
          <ac:chgData name="松浦英宗" userId="9b03fd3a-662f-49ff-9af1-1b93cf7aab22" providerId="ADAL" clId="{56E9DFAE-DDAD-4FCA-8AED-56B2D15DB479}" dt="2026-02-13T12:35:20.557" v="21699" actId="20577"/>
          <ac:spMkLst>
            <pc:docMk/>
            <pc:sldMk cId="278719144" sldId="6059"/>
            <ac:spMk id="45" creationId="{88B30030-D821-88B6-8C4B-0F2783053EE7}"/>
          </ac:spMkLst>
        </pc:spChg>
        <pc:spChg chg="mod">
          <ac:chgData name="松浦英宗" userId="9b03fd3a-662f-49ff-9af1-1b93cf7aab22" providerId="ADAL" clId="{56E9DFAE-DDAD-4FCA-8AED-56B2D15DB479}" dt="2026-02-13T12:27:28.266" v="21563"/>
          <ac:spMkLst>
            <pc:docMk/>
            <pc:sldMk cId="278719144" sldId="6059"/>
            <ac:spMk id="46" creationId="{1814194A-5234-1A19-753D-B0496B5DE391}"/>
          </ac:spMkLst>
        </pc:spChg>
        <pc:grpChg chg="add mod">
          <ac:chgData name="松浦英宗" userId="9b03fd3a-662f-49ff-9af1-1b93cf7aab22" providerId="ADAL" clId="{56E9DFAE-DDAD-4FCA-8AED-56B2D15DB479}" dt="2026-02-13T12:30:28.476" v="21594" actId="164"/>
          <ac:grpSpMkLst>
            <pc:docMk/>
            <pc:sldMk cId="278719144" sldId="6059"/>
            <ac:grpSpMk id="10" creationId="{C77F9A2C-041C-31A9-F67D-192952CBD342}"/>
          </ac:grpSpMkLst>
        </pc:grpChg>
        <pc:grpChg chg="add mod">
          <ac:chgData name="松浦英宗" userId="9b03fd3a-662f-49ff-9af1-1b93cf7aab22" providerId="ADAL" clId="{56E9DFAE-DDAD-4FCA-8AED-56B2D15DB479}" dt="2026-02-13T12:30:28.476" v="21594" actId="164"/>
          <ac:grpSpMkLst>
            <pc:docMk/>
            <pc:sldMk cId="278719144" sldId="6059"/>
            <ac:grpSpMk id="11" creationId="{5E10B2A9-A2B0-5B6C-D06B-6F0482F5EBD2}"/>
          </ac:grpSpMkLst>
        </pc:grpChg>
        <pc:grpChg chg="add mod">
          <ac:chgData name="松浦英宗" userId="9b03fd3a-662f-49ff-9af1-1b93cf7aab22" providerId="ADAL" clId="{56E9DFAE-DDAD-4FCA-8AED-56B2D15DB479}" dt="2026-02-13T12:30:28.476" v="21594" actId="164"/>
          <ac:grpSpMkLst>
            <pc:docMk/>
            <pc:sldMk cId="278719144" sldId="6059"/>
            <ac:grpSpMk id="14" creationId="{E973A248-0694-DD74-3A54-B6FE8EBCD608}"/>
          </ac:grpSpMkLst>
        </pc:grpChg>
        <pc:grpChg chg="add mod">
          <ac:chgData name="松浦英宗" userId="9b03fd3a-662f-49ff-9af1-1b93cf7aab22" providerId="ADAL" clId="{56E9DFAE-DDAD-4FCA-8AED-56B2D15DB479}" dt="2026-02-13T12:27:28.266" v="21563"/>
          <ac:grpSpMkLst>
            <pc:docMk/>
            <pc:sldMk cId="278719144" sldId="6059"/>
            <ac:grpSpMk id="44" creationId="{C18C806C-7B93-34FD-F559-C5B8FF20DA07}"/>
          </ac:grpSpMkLst>
        </pc:grpChg>
        <pc:grpChg chg="add mod">
          <ac:chgData name="松浦英宗" userId="9b03fd3a-662f-49ff-9af1-1b93cf7aab22" providerId="ADAL" clId="{56E9DFAE-DDAD-4FCA-8AED-56B2D15DB479}" dt="2026-02-13T12:30:28.476" v="21594" actId="164"/>
          <ac:grpSpMkLst>
            <pc:docMk/>
            <pc:sldMk cId="278719144" sldId="6059"/>
            <ac:grpSpMk id="47" creationId="{F886F1BE-ABBC-5CD2-77A2-2D89225E1EC9}"/>
          </ac:grpSpMkLst>
        </pc:grpChg>
        <pc:cxnChg chg="add del">
          <ac:chgData name="松浦英宗" userId="9b03fd3a-662f-49ff-9af1-1b93cf7aab22" providerId="ADAL" clId="{56E9DFAE-DDAD-4FCA-8AED-56B2D15DB479}" dt="2026-02-13T10:44:38.845" v="21020" actId="478"/>
          <ac:cxnSpMkLst>
            <pc:docMk/>
            <pc:sldMk cId="278719144" sldId="6059"/>
            <ac:cxnSpMk id="17" creationId="{0C2E9D1F-D7CD-7819-1046-E201ADB12A6E}"/>
          </ac:cxnSpMkLst>
        </pc:cxnChg>
        <pc:cxnChg chg="add mod">
          <ac:chgData name="松浦英宗" userId="9b03fd3a-662f-49ff-9af1-1b93cf7aab22" providerId="ADAL" clId="{56E9DFAE-DDAD-4FCA-8AED-56B2D15DB479}" dt="2026-02-13T12:30:28.476" v="21594" actId="164"/>
          <ac:cxnSpMkLst>
            <pc:docMk/>
            <pc:sldMk cId="278719144" sldId="6059"/>
            <ac:cxnSpMk id="18" creationId="{A82AE55F-20E4-E07D-0F06-2579227604BC}"/>
          </ac:cxnSpMkLst>
        </pc:cxnChg>
        <pc:cxnChg chg="add del mod">
          <ac:chgData name="松浦英宗" userId="9b03fd3a-662f-49ff-9af1-1b93cf7aab22" providerId="ADAL" clId="{56E9DFAE-DDAD-4FCA-8AED-56B2D15DB479}" dt="2026-02-13T10:44:53.245" v="21026" actId="478"/>
          <ac:cxnSpMkLst>
            <pc:docMk/>
            <pc:sldMk cId="278719144" sldId="6059"/>
            <ac:cxnSpMk id="21" creationId="{84DAB7A1-C3B2-363E-A6A4-4E89D0D3BF01}"/>
          </ac:cxnSpMkLst>
        </pc:cxnChg>
        <pc:cxnChg chg="add del mod">
          <ac:chgData name="松浦英宗" userId="9b03fd3a-662f-49ff-9af1-1b93cf7aab22" providerId="ADAL" clId="{56E9DFAE-DDAD-4FCA-8AED-56B2D15DB479}" dt="2026-02-13T10:45:14.082" v="21032" actId="478"/>
          <ac:cxnSpMkLst>
            <pc:docMk/>
            <pc:sldMk cId="278719144" sldId="6059"/>
            <ac:cxnSpMk id="23" creationId="{2A224F6C-13B8-472C-F140-053472F4F8B3}"/>
          </ac:cxnSpMkLst>
        </pc:cxnChg>
        <pc:cxnChg chg="add del mod">
          <ac:chgData name="松浦英宗" userId="9b03fd3a-662f-49ff-9af1-1b93cf7aab22" providerId="ADAL" clId="{56E9DFAE-DDAD-4FCA-8AED-56B2D15DB479}" dt="2026-02-13T12:03:42.581" v="21119" actId="478"/>
          <ac:cxnSpMkLst>
            <pc:docMk/>
            <pc:sldMk cId="278719144" sldId="6059"/>
            <ac:cxnSpMk id="27" creationId="{00CF4226-1C5E-B25F-E048-C7779BDB95D0}"/>
          </ac:cxnSpMkLst>
        </pc:cxnChg>
        <pc:cxnChg chg="add del mod">
          <ac:chgData name="松浦英宗" userId="9b03fd3a-662f-49ff-9af1-1b93cf7aab22" providerId="ADAL" clId="{56E9DFAE-DDAD-4FCA-8AED-56B2D15DB479}" dt="2026-02-13T12:03:40.358" v="21118" actId="478"/>
          <ac:cxnSpMkLst>
            <pc:docMk/>
            <pc:sldMk cId="278719144" sldId="6059"/>
            <ac:cxnSpMk id="31" creationId="{25CDB07F-F56D-CDCC-42AA-F0637063DDD4}"/>
          </ac:cxnSpMkLst>
        </pc:cxnChg>
        <pc:cxnChg chg="add mod">
          <ac:chgData name="松浦英宗" userId="9b03fd3a-662f-49ff-9af1-1b93cf7aab22" providerId="ADAL" clId="{56E9DFAE-DDAD-4FCA-8AED-56B2D15DB479}" dt="2026-02-13T12:30:28.476" v="21594" actId="164"/>
          <ac:cxnSpMkLst>
            <pc:docMk/>
            <pc:sldMk cId="278719144" sldId="6059"/>
            <ac:cxnSpMk id="34" creationId="{5F9354C2-FD47-5F44-567E-F32BF400B9CE}"/>
          </ac:cxnSpMkLst>
        </pc:cxnChg>
      </pc:sldChg>
      <pc:sldChg chg="addSp delSp modSp add del mod">
        <pc:chgData name="松浦英宗" userId="9b03fd3a-662f-49ff-9af1-1b93cf7aab22" providerId="ADAL" clId="{56E9DFAE-DDAD-4FCA-8AED-56B2D15DB479}" dt="2026-02-13T13:39:43.415" v="23232" actId="47"/>
        <pc:sldMkLst>
          <pc:docMk/>
          <pc:sldMk cId="3336578714" sldId="6060"/>
        </pc:sldMkLst>
        <pc:spChg chg="mod">
          <ac:chgData name="松浦英宗" userId="9b03fd3a-662f-49ff-9af1-1b93cf7aab22" providerId="ADAL" clId="{56E9DFAE-DDAD-4FCA-8AED-56B2D15DB479}" dt="2026-02-13T10:19:48.638" v="20352"/>
          <ac:spMkLst>
            <pc:docMk/>
            <pc:sldMk cId="3336578714" sldId="6060"/>
            <ac:spMk id="2" creationId="{7AC4F97C-1F08-DEA6-079B-1A7E3E8E91FC}"/>
          </ac:spMkLst>
        </pc:spChg>
        <pc:spChg chg="add mod">
          <ac:chgData name="松浦英宗" userId="9b03fd3a-662f-49ff-9af1-1b93cf7aab22" providerId="ADAL" clId="{56E9DFAE-DDAD-4FCA-8AED-56B2D15DB479}" dt="2026-02-13T12:55:09.406" v="22563"/>
          <ac:spMkLst>
            <pc:docMk/>
            <pc:sldMk cId="3336578714" sldId="6060"/>
            <ac:spMk id="3" creationId="{96D37B06-8F03-CCF5-4985-ED82C8D100C4}"/>
          </ac:spMkLst>
        </pc:spChg>
        <pc:spChg chg="add mod">
          <ac:chgData name="松浦英宗" userId="9b03fd3a-662f-49ff-9af1-1b93cf7aab22" providerId="ADAL" clId="{56E9DFAE-DDAD-4FCA-8AED-56B2D15DB479}" dt="2026-02-13T12:55:09.406" v="22563"/>
          <ac:spMkLst>
            <pc:docMk/>
            <pc:sldMk cId="3336578714" sldId="6060"/>
            <ac:spMk id="4" creationId="{5859B8A2-CCCA-2B5A-90EC-AC3B92B8E014}"/>
          </ac:spMkLst>
        </pc:spChg>
        <pc:spChg chg="add mod">
          <ac:chgData name="松浦英宗" userId="9b03fd3a-662f-49ff-9af1-1b93cf7aab22" providerId="ADAL" clId="{56E9DFAE-DDAD-4FCA-8AED-56B2D15DB479}" dt="2026-02-13T12:55:14.004" v="22564"/>
          <ac:spMkLst>
            <pc:docMk/>
            <pc:sldMk cId="3336578714" sldId="6060"/>
            <ac:spMk id="5" creationId="{F249A8A8-372A-F5E2-794B-FD01867B423C}"/>
          </ac:spMkLst>
        </pc:spChg>
        <pc:spChg chg="add mod">
          <ac:chgData name="松浦英宗" userId="9b03fd3a-662f-49ff-9af1-1b93cf7aab22" providerId="ADAL" clId="{56E9DFAE-DDAD-4FCA-8AED-56B2D15DB479}" dt="2026-02-13T12:55:14.004" v="22564"/>
          <ac:spMkLst>
            <pc:docMk/>
            <pc:sldMk cId="3336578714" sldId="6060"/>
            <ac:spMk id="6" creationId="{D7F17D7E-2C74-3059-4304-61E2FAAECD94}"/>
          </ac:spMkLst>
        </pc:spChg>
        <pc:spChg chg="add mod topLvl">
          <ac:chgData name="松浦英宗" userId="9b03fd3a-662f-49ff-9af1-1b93cf7aab22" providerId="ADAL" clId="{56E9DFAE-DDAD-4FCA-8AED-56B2D15DB479}" dt="2026-02-13T13:16:39.074" v="22956" actId="164"/>
          <ac:spMkLst>
            <pc:docMk/>
            <pc:sldMk cId="3336578714" sldId="6060"/>
            <ac:spMk id="7" creationId="{49E46B8A-363C-8C1E-1943-6EB277CA1902}"/>
          </ac:spMkLst>
        </pc:spChg>
        <pc:spChg chg="add del mod">
          <ac:chgData name="松浦英宗" userId="9b03fd3a-662f-49ff-9af1-1b93cf7aab22" providerId="ADAL" clId="{56E9DFAE-DDAD-4FCA-8AED-56B2D15DB479}" dt="2026-02-13T13:02:59.667" v="22766" actId="478"/>
          <ac:spMkLst>
            <pc:docMk/>
            <pc:sldMk cId="3336578714" sldId="6060"/>
            <ac:spMk id="8" creationId="{C70A5BF9-51EA-5565-39E0-3385B949E2CC}"/>
          </ac:spMkLst>
        </pc:spChg>
        <pc:spChg chg="add mod topLvl">
          <ac:chgData name="松浦英宗" userId="9b03fd3a-662f-49ff-9af1-1b93cf7aab22" providerId="ADAL" clId="{56E9DFAE-DDAD-4FCA-8AED-56B2D15DB479}" dt="2026-02-13T13:16:39.074" v="22956" actId="164"/>
          <ac:spMkLst>
            <pc:docMk/>
            <pc:sldMk cId="3336578714" sldId="6060"/>
            <ac:spMk id="9" creationId="{D9E85FC3-B023-CD84-EC9A-EA2CF8D777C8}"/>
          </ac:spMkLst>
        </pc:spChg>
        <pc:spChg chg="mod topLvl">
          <ac:chgData name="松浦英宗" userId="9b03fd3a-662f-49ff-9af1-1b93cf7aab22" providerId="ADAL" clId="{56E9DFAE-DDAD-4FCA-8AED-56B2D15DB479}" dt="2026-02-13T13:16:39.074" v="22956" actId="164"/>
          <ac:spMkLst>
            <pc:docMk/>
            <pc:sldMk cId="3336578714" sldId="6060"/>
            <ac:spMk id="12" creationId="{A05C534C-F7AF-AA37-1FC0-C2FEED638DC2}"/>
          </ac:spMkLst>
        </pc:spChg>
        <pc:spChg chg="del mod topLvl">
          <ac:chgData name="松浦英宗" userId="9b03fd3a-662f-49ff-9af1-1b93cf7aab22" providerId="ADAL" clId="{56E9DFAE-DDAD-4FCA-8AED-56B2D15DB479}" dt="2026-02-13T13:02:26.393" v="22748" actId="478"/>
          <ac:spMkLst>
            <pc:docMk/>
            <pc:sldMk cId="3336578714" sldId="6060"/>
            <ac:spMk id="13" creationId="{41B04620-0310-DEC3-D8A6-D1E77C93CCF1}"/>
          </ac:spMkLst>
        </pc:spChg>
        <pc:spChg chg="mod">
          <ac:chgData name="松浦英宗" userId="9b03fd3a-662f-49ff-9af1-1b93cf7aab22" providerId="ADAL" clId="{56E9DFAE-DDAD-4FCA-8AED-56B2D15DB479}" dt="2026-02-13T13:05:07.646" v="22809"/>
          <ac:spMkLst>
            <pc:docMk/>
            <pc:sldMk cId="3336578714" sldId="6060"/>
            <ac:spMk id="18" creationId="{6004ACEF-CE6B-A25C-1926-945C04FEBF2F}"/>
          </ac:spMkLst>
        </pc:spChg>
        <pc:spChg chg="mod">
          <ac:chgData name="松浦英宗" userId="9b03fd3a-662f-49ff-9af1-1b93cf7aab22" providerId="ADAL" clId="{56E9DFAE-DDAD-4FCA-8AED-56B2D15DB479}" dt="2026-02-13T13:05:07.646" v="22809"/>
          <ac:spMkLst>
            <pc:docMk/>
            <pc:sldMk cId="3336578714" sldId="6060"/>
            <ac:spMk id="19" creationId="{6F7A02C6-B32D-5CA7-034B-908D0F09F299}"/>
          </ac:spMkLst>
        </pc:spChg>
        <pc:grpChg chg="add del mod topLvl">
          <ac:chgData name="松浦英宗" userId="9b03fd3a-662f-49ff-9af1-1b93cf7aab22" providerId="ADAL" clId="{56E9DFAE-DDAD-4FCA-8AED-56B2D15DB479}" dt="2026-02-13T13:16:24.360" v="22940" actId="165"/>
          <ac:grpSpMkLst>
            <pc:docMk/>
            <pc:sldMk cId="3336578714" sldId="6060"/>
            <ac:grpSpMk id="10" creationId="{CC649834-F757-141C-E254-14F9E933C17D}"/>
          </ac:grpSpMkLst>
        </pc:grpChg>
        <pc:grpChg chg="add del mod">
          <ac:chgData name="松浦英宗" userId="9b03fd3a-662f-49ff-9af1-1b93cf7aab22" providerId="ADAL" clId="{56E9DFAE-DDAD-4FCA-8AED-56B2D15DB479}" dt="2026-02-13T13:02:26.393" v="22748" actId="478"/>
          <ac:grpSpMkLst>
            <pc:docMk/>
            <pc:sldMk cId="3336578714" sldId="6060"/>
            <ac:grpSpMk id="11" creationId="{480F9592-C432-7837-8BAE-13EF264530AD}"/>
          </ac:grpSpMkLst>
        </pc:grpChg>
        <pc:grpChg chg="add del mod ord">
          <ac:chgData name="松浦英宗" userId="9b03fd3a-662f-49ff-9af1-1b93cf7aab22" providerId="ADAL" clId="{56E9DFAE-DDAD-4FCA-8AED-56B2D15DB479}" dt="2026-02-13T13:16:06.573" v="22937" actId="165"/>
          <ac:grpSpMkLst>
            <pc:docMk/>
            <pc:sldMk cId="3336578714" sldId="6060"/>
            <ac:grpSpMk id="14" creationId="{82C22D4C-ECD4-3F96-7D41-688F84C66252}"/>
          </ac:grpSpMkLst>
        </pc:grpChg>
        <pc:grpChg chg="add mod">
          <ac:chgData name="松浦英宗" userId="9b03fd3a-662f-49ff-9af1-1b93cf7aab22" providerId="ADAL" clId="{56E9DFAE-DDAD-4FCA-8AED-56B2D15DB479}" dt="2026-02-13T13:05:07.646" v="22809"/>
          <ac:grpSpMkLst>
            <pc:docMk/>
            <pc:sldMk cId="3336578714" sldId="6060"/>
            <ac:grpSpMk id="17" creationId="{8A70619A-C5DB-579D-0198-615E0ACF8A70}"/>
          </ac:grpSpMkLst>
        </pc:grpChg>
        <pc:grpChg chg="add mod">
          <ac:chgData name="松浦英宗" userId="9b03fd3a-662f-49ff-9af1-1b93cf7aab22" providerId="ADAL" clId="{56E9DFAE-DDAD-4FCA-8AED-56B2D15DB479}" dt="2026-02-13T13:16:40.083" v="22957" actId="12788"/>
          <ac:grpSpMkLst>
            <pc:docMk/>
            <pc:sldMk cId="3336578714" sldId="6060"/>
            <ac:grpSpMk id="20" creationId="{3030C625-8AFF-7EE3-BFAE-1447C41CD05C}"/>
          </ac:grpSpMkLst>
        </pc:grpChg>
        <pc:picChg chg="add del">
          <ac:chgData name="松浦英宗" userId="9b03fd3a-662f-49ff-9af1-1b93cf7aab22" providerId="ADAL" clId="{56E9DFAE-DDAD-4FCA-8AED-56B2D15DB479}" dt="2026-02-13T13:03:03.104" v="22768" actId="22"/>
          <ac:picMkLst>
            <pc:docMk/>
            <pc:sldMk cId="3336578714" sldId="6060"/>
            <ac:picMk id="16" creationId="{F282F155-6E1F-8711-EAFC-2E95A4C50014}"/>
          </ac:picMkLst>
        </pc:picChg>
      </pc:sldChg>
      <pc:sldChg chg="addSp modSp add del mod ord">
        <pc:chgData name="松浦英宗" userId="9b03fd3a-662f-49ff-9af1-1b93cf7aab22" providerId="ADAL" clId="{56E9DFAE-DDAD-4FCA-8AED-56B2D15DB479}" dt="2026-02-13T13:39:43.415" v="23232" actId="47"/>
        <pc:sldMkLst>
          <pc:docMk/>
          <pc:sldMk cId="2260320108" sldId="6061"/>
        </pc:sldMkLst>
        <pc:spChg chg="mod">
          <ac:chgData name="松浦英宗" userId="9b03fd3a-662f-49ff-9af1-1b93cf7aab22" providerId="ADAL" clId="{56E9DFAE-DDAD-4FCA-8AED-56B2D15DB479}" dt="2026-02-13T10:20:23.745" v="20395" actId="20577"/>
          <ac:spMkLst>
            <pc:docMk/>
            <pc:sldMk cId="2260320108" sldId="6061"/>
            <ac:spMk id="2" creationId="{DB54966C-D682-0FAB-F648-3444C55BBDAB}"/>
          </ac:spMkLst>
        </pc:spChg>
        <pc:spChg chg="add mod ord">
          <ac:chgData name="松浦英宗" userId="9b03fd3a-662f-49ff-9af1-1b93cf7aab22" providerId="ADAL" clId="{56E9DFAE-DDAD-4FCA-8AED-56B2D15DB479}" dt="2026-02-13T10:40:42.044" v="20842" actId="167"/>
          <ac:spMkLst>
            <pc:docMk/>
            <pc:sldMk cId="2260320108" sldId="6061"/>
            <ac:spMk id="3" creationId="{AA12A3D0-FC75-8565-04CE-7D3BFB071A52}"/>
          </ac:spMkLst>
        </pc:spChg>
        <pc:spChg chg="add mod ord">
          <ac:chgData name="松浦英宗" userId="9b03fd3a-662f-49ff-9af1-1b93cf7aab22" providerId="ADAL" clId="{56E9DFAE-DDAD-4FCA-8AED-56B2D15DB479}" dt="2026-02-13T10:40:42.044" v="20842" actId="167"/>
          <ac:spMkLst>
            <pc:docMk/>
            <pc:sldMk cId="2260320108" sldId="6061"/>
            <ac:spMk id="4" creationId="{BF3C32AD-C118-8319-1A87-A27A0FA61689}"/>
          </ac:spMkLst>
        </pc:spChg>
        <pc:spChg chg="add mod ord">
          <ac:chgData name="松浦英宗" userId="9b03fd3a-662f-49ff-9af1-1b93cf7aab22" providerId="ADAL" clId="{56E9DFAE-DDAD-4FCA-8AED-56B2D15DB479}" dt="2026-02-13T12:37:58.880" v="21935" actId="20577"/>
          <ac:spMkLst>
            <pc:docMk/>
            <pc:sldMk cId="2260320108" sldId="6061"/>
            <ac:spMk id="5" creationId="{7671636A-FD48-6F5C-31BF-3B878EA22EEB}"/>
          </ac:spMkLst>
        </pc:spChg>
        <pc:spChg chg="mod">
          <ac:chgData name="松浦英宗" userId="9b03fd3a-662f-49ff-9af1-1b93cf7aab22" providerId="ADAL" clId="{56E9DFAE-DDAD-4FCA-8AED-56B2D15DB479}" dt="2026-02-13T12:38:45.451" v="21944" actId="20577"/>
          <ac:spMkLst>
            <pc:docMk/>
            <pc:sldMk cId="2260320108" sldId="6061"/>
            <ac:spMk id="7" creationId="{F943F7CF-0F50-CF74-FC01-38A6C03DF2D1}"/>
          </ac:spMkLst>
        </pc:spChg>
        <pc:spChg chg="mod">
          <ac:chgData name="松浦英宗" userId="9b03fd3a-662f-49ff-9af1-1b93cf7aab22" providerId="ADAL" clId="{56E9DFAE-DDAD-4FCA-8AED-56B2D15DB479}" dt="2026-02-13T10:47:05.642" v="21065" actId="20577"/>
          <ac:spMkLst>
            <pc:docMk/>
            <pc:sldMk cId="2260320108" sldId="6061"/>
            <ac:spMk id="8" creationId="{064863A2-CEBB-FC88-0CDE-B5DFAD9CAA8F}"/>
          </ac:spMkLst>
        </pc:spChg>
        <pc:spChg chg="mod">
          <ac:chgData name="松浦英宗" userId="9b03fd3a-662f-49ff-9af1-1b93cf7aab22" providerId="ADAL" clId="{56E9DFAE-DDAD-4FCA-8AED-56B2D15DB479}" dt="2026-02-13T12:38:53.510" v="21947" actId="20577"/>
          <ac:spMkLst>
            <pc:docMk/>
            <pc:sldMk cId="2260320108" sldId="6061"/>
            <ac:spMk id="10" creationId="{A8D1AECB-F39E-1A6C-BA14-E088428D4DC7}"/>
          </ac:spMkLst>
        </pc:spChg>
        <pc:spChg chg="mod">
          <ac:chgData name="松浦英宗" userId="9b03fd3a-662f-49ff-9af1-1b93cf7aab22" providerId="ADAL" clId="{56E9DFAE-DDAD-4FCA-8AED-56B2D15DB479}" dt="2026-02-13T10:47:21.902" v="21082" actId="20577"/>
          <ac:spMkLst>
            <pc:docMk/>
            <pc:sldMk cId="2260320108" sldId="6061"/>
            <ac:spMk id="11" creationId="{8F2AD3CC-4610-E6FD-303E-CE4316DA1A2A}"/>
          </ac:spMkLst>
        </pc:spChg>
        <pc:spChg chg="mod">
          <ac:chgData name="松浦英宗" userId="9b03fd3a-662f-49ff-9af1-1b93cf7aab22" providerId="ADAL" clId="{56E9DFAE-DDAD-4FCA-8AED-56B2D15DB479}" dt="2026-02-13T12:39:02.399" v="21950" actId="20577"/>
          <ac:spMkLst>
            <pc:docMk/>
            <pc:sldMk cId="2260320108" sldId="6061"/>
            <ac:spMk id="13" creationId="{9B1D5FFA-34E9-5996-B519-EFA9EF352764}"/>
          </ac:spMkLst>
        </pc:spChg>
        <pc:spChg chg="mod">
          <ac:chgData name="松浦英宗" userId="9b03fd3a-662f-49ff-9af1-1b93cf7aab22" providerId="ADAL" clId="{56E9DFAE-DDAD-4FCA-8AED-56B2D15DB479}" dt="2026-02-13T10:48:46.240" v="21100" actId="20577"/>
          <ac:spMkLst>
            <pc:docMk/>
            <pc:sldMk cId="2260320108" sldId="6061"/>
            <ac:spMk id="14" creationId="{647C0B2E-1C38-4697-FB28-435F78B95805}"/>
          </ac:spMkLst>
        </pc:spChg>
        <pc:spChg chg="mod">
          <ac:chgData name="松浦英宗" userId="9b03fd3a-662f-49ff-9af1-1b93cf7aab22" providerId="ADAL" clId="{56E9DFAE-DDAD-4FCA-8AED-56B2D15DB479}" dt="2026-02-13T12:29:36.202" v="21582"/>
          <ac:spMkLst>
            <pc:docMk/>
            <pc:sldMk cId="2260320108" sldId="6061"/>
            <ac:spMk id="22" creationId="{9F1395E8-ACAC-4748-FE65-D141CFDA6DA9}"/>
          </ac:spMkLst>
        </pc:spChg>
        <pc:spChg chg="mod">
          <ac:chgData name="松浦英宗" userId="9b03fd3a-662f-49ff-9af1-1b93cf7aab22" providerId="ADAL" clId="{56E9DFAE-DDAD-4FCA-8AED-56B2D15DB479}" dt="2026-02-13T12:27:29.255" v="21564"/>
          <ac:spMkLst>
            <pc:docMk/>
            <pc:sldMk cId="2260320108" sldId="6061"/>
            <ac:spMk id="23" creationId="{9993D644-55AA-EF9C-A4C7-9153F6F416E7}"/>
          </ac:spMkLst>
        </pc:spChg>
        <pc:grpChg chg="add mod">
          <ac:chgData name="松浦英宗" userId="9b03fd3a-662f-49ff-9af1-1b93cf7aab22" providerId="ADAL" clId="{56E9DFAE-DDAD-4FCA-8AED-56B2D15DB479}" dt="2026-02-13T12:30:36.734" v="21596" actId="164"/>
          <ac:grpSpMkLst>
            <pc:docMk/>
            <pc:sldMk cId="2260320108" sldId="6061"/>
            <ac:grpSpMk id="6" creationId="{FA66FA4E-C926-12A0-08BE-A40217C38937}"/>
          </ac:grpSpMkLst>
        </pc:grpChg>
        <pc:grpChg chg="add mod">
          <ac:chgData name="松浦英宗" userId="9b03fd3a-662f-49ff-9af1-1b93cf7aab22" providerId="ADAL" clId="{56E9DFAE-DDAD-4FCA-8AED-56B2D15DB479}" dt="2026-02-13T12:30:36.734" v="21596" actId="164"/>
          <ac:grpSpMkLst>
            <pc:docMk/>
            <pc:sldMk cId="2260320108" sldId="6061"/>
            <ac:grpSpMk id="9" creationId="{5DD68623-F9DC-FB57-F26D-51FA75D45A6B}"/>
          </ac:grpSpMkLst>
        </pc:grpChg>
        <pc:grpChg chg="add mod">
          <ac:chgData name="松浦英宗" userId="9b03fd3a-662f-49ff-9af1-1b93cf7aab22" providerId="ADAL" clId="{56E9DFAE-DDAD-4FCA-8AED-56B2D15DB479}" dt="2026-02-13T12:30:36.734" v="21596" actId="164"/>
          <ac:grpSpMkLst>
            <pc:docMk/>
            <pc:sldMk cId="2260320108" sldId="6061"/>
            <ac:grpSpMk id="12" creationId="{2FF26C97-FC5A-4EFF-19CA-A6D3458AB404}"/>
          </ac:grpSpMkLst>
        </pc:grpChg>
        <pc:grpChg chg="add mod">
          <ac:chgData name="松浦英宗" userId="9b03fd3a-662f-49ff-9af1-1b93cf7aab22" providerId="ADAL" clId="{56E9DFAE-DDAD-4FCA-8AED-56B2D15DB479}" dt="2026-02-13T12:27:29.255" v="21564"/>
          <ac:grpSpMkLst>
            <pc:docMk/>
            <pc:sldMk cId="2260320108" sldId="6061"/>
            <ac:grpSpMk id="21" creationId="{0D7FA4BA-1172-2D83-E057-7ACF55457C82}"/>
          </ac:grpSpMkLst>
        </pc:grpChg>
        <pc:grpChg chg="add mod">
          <ac:chgData name="松浦英宗" userId="9b03fd3a-662f-49ff-9af1-1b93cf7aab22" providerId="ADAL" clId="{56E9DFAE-DDAD-4FCA-8AED-56B2D15DB479}" dt="2026-02-13T12:30:36.734" v="21596" actId="164"/>
          <ac:grpSpMkLst>
            <pc:docMk/>
            <pc:sldMk cId="2260320108" sldId="6061"/>
            <ac:grpSpMk id="24" creationId="{5C16EB9E-0DF7-E6E4-8261-EDF02E63E59B}"/>
          </ac:grpSpMkLst>
        </pc:grpChg>
        <pc:cxnChg chg="add mod">
          <ac:chgData name="松浦英宗" userId="9b03fd3a-662f-49ff-9af1-1b93cf7aab22" providerId="ADAL" clId="{56E9DFAE-DDAD-4FCA-8AED-56B2D15DB479}" dt="2026-02-13T12:30:36.734" v="21596" actId="164"/>
          <ac:cxnSpMkLst>
            <pc:docMk/>
            <pc:sldMk cId="2260320108" sldId="6061"/>
            <ac:cxnSpMk id="15" creationId="{AA2833CD-5268-7BCB-80A2-22CC8E048CD2}"/>
          </ac:cxnSpMkLst>
        </pc:cxnChg>
        <pc:cxnChg chg="add mod">
          <ac:chgData name="松浦英宗" userId="9b03fd3a-662f-49ff-9af1-1b93cf7aab22" providerId="ADAL" clId="{56E9DFAE-DDAD-4FCA-8AED-56B2D15DB479}" dt="2026-02-13T12:30:36.734" v="21596" actId="164"/>
          <ac:cxnSpMkLst>
            <pc:docMk/>
            <pc:sldMk cId="2260320108" sldId="6061"/>
            <ac:cxnSpMk id="18" creationId="{28E946B4-A307-429A-880B-D3D9620D7901}"/>
          </ac:cxnSpMkLst>
        </pc:cxnChg>
      </pc:sldChg>
      <pc:sldChg chg="addSp delSp modSp add del mod">
        <pc:chgData name="松浦英宗" userId="9b03fd3a-662f-49ff-9af1-1b93cf7aab22" providerId="ADAL" clId="{56E9DFAE-DDAD-4FCA-8AED-56B2D15DB479}" dt="2026-02-13T13:39:43.415" v="23232" actId="47"/>
        <pc:sldMkLst>
          <pc:docMk/>
          <pc:sldMk cId="1609885081" sldId="6062"/>
        </pc:sldMkLst>
        <pc:spChg chg="mod">
          <ac:chgData name="松浦英宗" userId="9b03fd3a-662f-49ff-9af1-1b93cf7aab22" providerId="ADAL" clId="{56E9DFAE-DDAD-4FCA-8AED-56B2D15DB479}" dt="2026-02-13T10:20:37.237" v="20396"/>
          <ac:spMkLst>
            <pc:docMk/>
            <pc:sldMk cId="1609885081" sldId="6062"/>
            <ac:spMk id="2" creationId="{37C8FEBB-3AFB-E329-8AC7-EA2D5165C6CF}"/>
          </ac:spMkLst>
        </pc:spChg>
        <pc:spChg chg="add mod">
          <ac:chgData name="松浦英宗" userId="9b03fd3a-662f-49ff-9af1-1b93cf7aab22" providerId="ADAL" clId="{56E9DFAE-DDAD-4FCA-8AED-56B2D15DB479}" dt="2026-02-13T12:55:16.989" v="22565"/>
          <ac:spMkLst>
            <pc:docMk/>
            <pc:sldMk cId="1609885081" sldId="6062"/>
            <ac:spMk id="3" creationId="{36FA0AAC-F1A8-2604-DCCD-6CE3EF187D23}"/>
          </ac:spMkLst>
        </pc:spChg>
        <pc:spChg chg="add mod">
          <ac:chgData name="松浦英宗" userId="9b03fd3a-662f-49ff-9af1-1b93cf7aab22" providerId="ADAL" clId="{56E9DFAE-DDAD-4FCA-8AED-56B2D15DB479}" dt="2026-02-13T12:55:16.989" v="22565"/>
          <ac:spMkLst>
            <pc:docMk/>
            <pc:sldMk cId="1609885081" sldId="6062"/>
            <ac:spMk id="4" creationId="{2356DB86-5D6F-4648-710B-53F89823366E}"/>
          </ac:spMkLst>
        </pc:spChg>
        <pc:spChg chg="mod">
          <ac:chgData name="松浦英宗" userId="9b03fd3a-662f-49ff-9af1-1b93cf7aab22" providerId="ADAL" clId="{56E9DFAE-DDAD-4FCA-8AED-56B2D15DB479}" dt="2026-02-13T13:05:11.446" v="22810"/>
          <ac:spMkLst>
            <pc:docMk/>
            <pc:sldMk cId="1609885081" sldId="6062"/>
            <ac:spMk id="6" creationId="{72705923-CE7F-C97E-09F3-490D15BA86C4}"/>
          </ac:spMkLst>
        </pc:spChg>
        <pc:spChg chg="mod">
          <ac:chgData name="松浦英宗" userId="9b03fd3a-662f-49ff-9af1-1b93cf7aab22" providerId="ADAL" clId="{56E9DFAE-DDAD-4FCA-8AED-56B2D15DB479}" dt="2026-02-13T13:05:11.446" v="22810"/>
          <ac:spMkLst>
            <pc:docMk/>
            <pc:sldMk cId="1609885081" sldId="6062"/>
            <ac:spMk id="7" creationId="{DCF98501-6B1D-A476-0E6E-638C5982FAE5}"/>
          </ac:spMkLst>
        </pc:spChg>
        <pc:spChg chg="add del mod">
          <ac:chgData name="松浦英宗" userId="9b03fd3a-662f-49ff-9af1-1b93cf7aab22" providerId="ADAL" clId="{56E9DFAE-DDAD-4FCA-8AED-56B2D15DB479}" dt="2026-02-13T13:07:02.800" v="22817" actId="478"/>
          <ac:spMkLst>
            <pc:docMk/>
            <pc:sldMk cId="1609885081" sldId="6062"/>
            <ac:spMk id="8" creationId="{311522BD-7883-7243-DA7D-0894683E4462}"/>
          </ac:spMkLst>
        </pc:spChg>
        <pc:spChg chg="mod">
          <ac:chgData name="松浦英宗" userId="9b03fd3a-662f-49ff-9af1-1b93cf7aab22" providerId="ADAL" clId="{56E9DFAE-DDAD-4FCA-8AED-56B2D15DB479}" dt="2026-02-13T13:08:06.544" v="22835" actId="207"/>
          <ac:spMkLst>
            <pc:docMk/>
            <pc:sldMk cId="1609885081" sldId="6062"/>
            <ac:spMk id="15" creationId="{05D1EEA1-0BE2-B97B-6E13-B59FBE1184F4}"/>
          </ac:spMkLst>
        </pc:spChg>
        <pc:spChg chg="mod">
          <ac:chgData name="松浦英宗" userId="9b03fd3a-662f-49ff-9af1-1b93cf7aab22" providerId="ADAL" clId="{56E9DFAE-DDAD-4FCA-8AED-56B2D15DB479}" dt="2026-02-13T13:08:06.544" v="22835" actId="207"/>
          <ac:spMkLst>
            <pc:docMk/>
            <pc:sldMk cId="1609885081" sldId="6062"/>
            <ac:spMk id="16" creationId="{9A7AE72D-50A6-43DA-6E1C-C2CF1F6B2FBF}"/>
          </ac:spMkLst>
        </pc:spChg>
        <pc:spChg chg="mod">
          <ac:chgData name="松浦英宗" userId="9b03fd3a-662f-49ff-9af1-1b93cf7aab22" providerId="ADAL" clId="{56E9DFAE-DDAD-4FCA-8AED-56B2D15DB479}" dt="2026-02-13T13:07:57.211" v="22833" actId="207"/>
          <ac:spMkLst>
            <pc:docMk/>
            <pc:sldMk cId="1609885081" sldId="6062"/>
            <ac:spMk id="17" creationId="{EF2642D8-BE71-8DA3-8F96-138601379A06}"/>
          </ac:spMkLst>
        </pc:spChg>
        <pc:spChg chg="mod">
          <ac:chgData name="松浦英宗" userId="9b03fd3a-662f-49ff-9af1-1b93cf7aab22" providerId="ADAL" clId="{56E9DFAE-DDAD-4FCA-8AED-56B2D15DB479}" dt="2026-02-13T13:08:06.544" v="22835" actId="207"/>
          <ac:spMkLst>
            <pc:docMk/>
            <pc:sldMk cId="1609885081" sldId="6062"/>
            <ac:spMk id="18" creationId="{F4A61433-726B-D6D0-AAD8-492CA4BD44C0}"/>
          </ac:spMkLst>
        </pc:spChg>
        <pc:spChg chg="mod">
          <ac:chgData name="松浦英宗" userId="9b03fd3a-662f-49ff-9af1-1b93cf7aab22" providerId="ADAL" clId="{56E9DFAE-DDAD-4FCA-8AED-56B2D15DB479}" dt="2026-02-13T13:07:52.015" v="22832" actId="207"/>
          <ac:spMkLst>
            <pc:docMk/>
            <pc:sldMk cId="1609885081" sldId="6062"/>
            <ac:spMk id="19" creationId="{34D962F3-7383-FF14-E6CF-F3452FDB800B}"/>
          </ac:spMkLst>
        </pc:spChg>
        <pc:spChg chg="mod">
          <ac:chgData name="松浦英宗" userId="9b03fd3a-662f-49ff-9af1-1b93cf7aab22" providerId="ADAL" clId="{56E9DFAE-DDAD-4FCA-8AED-56B2D15DB479}" dt="2026-02-13T13:08:06.544" v="22835" actId="207"/>
          <ac:spMkLst>
            <pc:docMk/>
            <pc:sldMk cId="1609885081" sldId="6062"/>
            <ac:spMk id="20" creationId="{FC6A7DDB-CB8D-562D-108C-4617ADE64843}"/>
          </ac:spMkLst>
        </pc:spChg>
        <pc:spChg chg="mod topLvl">
          <ac:chgData name="松浦英宗" userId="9b03fd3a-662f-49ff-9af1-1b93cf7aab22" providerId="ADAL" clId="{56E9DFAE-DDAD-4FCA-8AED-56B2D15DB479}" dt="2026-02-13T13:12:37.944" v="22928" actId="14861"/>
          <ac:spMkLst>
            <pc:docMk/>
            <pc:sldMk cId="1609885081" sldId="6062"/>
            <ac:spMk id="28" creationId="{8EF7C38A-C187-4769-D54D-FB1E82E8DCAA}"/>
          </ac:spMkLst>
        </pc:spChg>
        <pc:spChg chg="mod topLvl">
          <ac:chgData name="松浦英宗" userId="9b03fd3a-662f-49ff-9af1-1b93cf7aab22" providerId="ADAL" clId="{56E9DFAE-DDAD-4FCA-8AED-56B2D15DB479}" dt="2026-02-13T13:10:52.641" v="22869" actId="403"/>
          <ac:spMkLst>
            <pc:docMk/>
            <pc:sldMk cId="1609885081" sldId="6062"/>
            <ac:spMk id="29" creationId="{2DD2893E-891E-CCCC-4B81-E230DDF0A302}"/>
          </ac:spMkLst>
        </pc:spChg>
        <pc:spChg chg="mod topLvl">
          <ac:chgData name="松浦英宗" userId="9b03fd3a-662f-49ff-9af1-1b93cf7aab22" providerId="ADAL" clId="{56E9DFAE-DDAD-4FCA-8AED-56B2D15DB479}" dt="2026-02-13T13:12:37.944" v="22928" actId="14861"/>
          <ac:spMkLst>
            <pc:docMk/>
            <pc:sldMk cId="1609885081" sldId="6062"/>
            <ac:spMk id="30" creationId="{3E407764-6682-BAF6-9F4F-73BD98FF9B5E}"/>
          </ac:spMkLst>
        </pc:spChg>
        <pc:spChg chg="mod topLvl">
          <ac:chgData name="松浦英宗" userId="9b03fd3a-662f-49ff-9af1-1b93cf7aab22" providerId="ADAL" clId="{56E9DFAE-DDAD-4FCA-8AED-56B2D15DB479}" dt="2026-02-13T13:10:52.641" v="22869" actId="403"/>
          <ac:spMkLst>
            <pc:docMk/>
            <pc:sldMk cId="1609885081" sldId="6062"/>
            <ac:spMk id="31" creationId="{622B126F-EFD4-DFF6-846E-A95A3E4E783D}"/>
          </ac:spMkLst>
        </pc:spChg>
        <pc:spChg chg="mod topLvl">
          <ac:chgData name="松浦英宗" userId="9b03fd3a-662f-49ff-9af1-1b93cf7aab22" providerId="ADAL" clId="{56E9DFAE-DDAD-4FCA-8AED-56B2D15DB479}" dt="2026-02-13T13:12:37.944" v="22928" actId="14861"/>
          <ac:spMkLst>
            <pc:docMk/>
            <pc:sldMk cId="1609885081" sldId="6062"/>
            <ac:spMk id="32" creationId="{74BC2D3F-CDFE-816D-3467-1EC3800274B0}"/>
          </ac:spMkLst>
        </pc:spChg>
        <pc:spChg chg="mod topLvl">
          <ac:chgData name="松浦英宗" userId="9b03fd3a-662f-49ff-9af1-1b93cf7aab22" providerId="ADAL" clId="{56E9DFAE-DDAD-4FCA-8AED-56B2D15DB479}" dt="2026-02-13T13:10:52.641" v="22869" actId="403"/>
          <ac:spMkLst>
            <pc:docMk/>
            <pc:sldMk cId="1609885081" sldId="6062"/>
            <ac:spMk id="33" creationId="{50BAF60C-260F-2A13-E217-C9249B98F889}"/>
          </ac:spMkLst>
        </pc:spChg>
        <pc:spChg chg="add mod">
          <ac:chgData name="松浦英宗" userId="9b03fd3a-662f-49ff-9af1-1b93cf7aab22" providerId="ADAL" clId="{56E9DFAE-DDAD-4FCA-8AED-56B2D15DB479}" dt="2026-02-13T13:11:42.875" v="22922" actId="1076"/>
          <ac:spMkLst>
            <pc:docMk/>
            <pc:sldMk cId="1609885081" sldId="6062"/>
            <ac:spMk id="38" creationId="{7E831587-3D45-147B-364D-6CFA28C2DDA8}"/>
          </ac:spMkLst>
        </pc:spChg>
        <pc:spChg chg="add mod">
          <ac:chgData name="松浦英宗" userId="9b03fd3a-662f-49ff-9af1-1b93cf7aab22" providerId="ADAL" clId="{56E9DFAE-DDAD-4FCA-8AED-56B2D15DB479}" dt="2026-02-13T13:11:46.815" v="22923" actId="571"/>
          <ac:spMkLst>
            <pc:docMk/>
            <pc:sldMk cId="1609885081" sldId="6062"/>
            <ac:spMk id="39" creationId="{588ACAC1-336C-0381-7137-F5E9D90AA0A6}"/>
          </ac:spMkLst>
        </pc:spChg>
        <pc:spChg chg="add mod">
          <ac:chgData name="松浦英宗" userId="9b03fd3a-662f-49ff-9af1-1b93cf7aab22" providerId="ADAL" clId="{56E9DFAE-DDAD-4FCA-8AED-56B2D15DB479}" dt="2026-02-13T13:11:50.356" v="22924" actId="571"/>
          <ac:spMkLst>
            <pc:docMk/>
            <pc:sldMk cId="1609885081" sldId="6062"/>
            <ac:spMk id="40" creationId="{CE91F617-462F-176A-D912-3A92E8D8E5B2}"/>
          </ac:spMkLst>
        </pc:spChg>
        <pc:grpChg chg="add mod">
          <ac:chgData name="松浦英宗" userId="9b03fd3a-662f-49ff-9af1-1b93cf7aab22" providerId="ADAL" clId="{56E9DFAE-DDAD-4FCA-8AED-56B2D15DB479}" dt="2026-02-13T13:05:11.446" v="22810"/>
          <ac:grpSpMkLst>
            <pc:docMk/>
            <pc:sldMk cId="1609885081" sldId="6062"/>
            <ac:grpSpMk id="5" creationId="{FE15F732-7172-936A-C45A-EE83A595B03C}"/>
          </ac:grpSpMkLst>
        </pc:grpChg>
        <pc:grpChg chg="add del mod">
          <ac:chgData name="松浦英宗" userId="9b03fd3a-662f-49ff-9af1-1b93cf7aab22" providerId="ADAL" clId="{56E9DFAE-DDAD-4FCA-8AED-56B2D15DB479}" dt="2026-02-13T13:07:09.361" v="22819" actId="165"/>
          <ac:grpSpMkLst>
            <pc:docMk/>
            <pc:sldMk cId="1609885081" sldId="6062"/>
            <ac:grpSpMk id="9" creationId="{C28C7A90-62DB-7EE6-14EF-663747BB9176}"/>
          </ac:grpSpMkLst>
        </pc:grpChg>
        <pc:grpChg chg="mod topLvl">
          <ac:chgData name="松浦英宗" userId="9b03fd3a-662f-49ff-9af1-1b93cf7aab22" providerId="ADAL" clId="{56E9DFAE-DDAD-4FCA-8AED-56B2D15DB479}" dt="2026-02-13T13:07:21.206" v="22823" actId="164"/>
          <ac:grpSpMkLst>
            <pc:docMk/>
            <pc:sldMk cId="1609885081" sldId="6062"/>
            <ac:grpSpMk id="10" creationId="{32087E03-4957-9334-A412-5FB19730DF93}"/>
          </ac:grpSpMkLst>
        </pc:grpChg>
        <pc:grpChg chg="mod topLvl">
          <ac:chgData name="松浦英宗" userId="9b03fd3a-662f-49ff-9af1-1b93cf7aab22" providerId="ADAL" clId="{56E9DFAE-DDAD-4FCA-8AED-56B2D15DB479}" dt="2026-02-13T13:07:21.206" v="22823" actId="164"/>
          <ac:grpSpMkLst>
            <pc:docMk/>
            <pc:sldMk cId="1609885081" sldId="6062"/>
            <ac:grpSpMk id="11" creationId="{F6FE90E1-F521-E6B2-19BE-E6ED913F20AB}"/>
          </ac:grpSpMkLst>
        </pc:grpChg>
        <pc:grpChg chg="mod topLvl">
          <ac:chgData name="松浦英宗" userId="9b03fd3a-662f-49ff-9af1-1b93cf7aab22" providerId="ADAL" clId="{56E9DFAE-DDAD-4FCA-8AED-56B2D15DB479}" dt="2026-02-13T13:07:21.206" v="22823" actId="164"/>
          <ac:grpSpMkLst>
            <pc:docMk/>
            <pc:sldMk cId="1609885081" sldId="6062"/>
            <ac:grpSpMk id="12" creationId="{13A1BBF1-9B39-E239-9FC1-5580E2071E37}"/>
          </ac:grpSpMkLst>
        </pc:grpChg>
        <pc:grpChg chg="add del mod">
          <ac:chgData name="松浦英宗" userId="9b03fd3a-662f-49ff-9af1-1b93cf7aab22" providerId="ADAL" clId="{56E9DFAE-DDAD-4FCA-8AED-56B2D15DB479}" dt="2026-02-13T13:08:19.334" v="22836" actId="478"/>
          <ac:grpSpMkLst>
            <pc:docMk/>
            <pc:sldMk cId="1609885081" sldId="6062"/>
            <ac:grpSpMk id="21" creationId="{F217912E-04EE-7EAF-A9A8-AA265027D066}"/>
          </ac:grpSpMkLst>
        </pc:grpChg>
        <pc:grpChg chg="add del mod">
          <ac:chgData name="松浦英宗" userId="9b03fd3a-662f-49ff-9af1-1b93cf7aab22" providerId="ADAL" clId="{56E9DFAE-DDAD-4FCA-8AED-56B2D15DB479}" dt="2026-02-13T13:09:45.890" v="22838" actId="165"/>
          <ac:grpSpMkLst>
            <pc:docMk/>
            <pc:sldMk cId="1609885081" sldId="6062"/>
            <ac:grpSpMk id="22" creationId="{15D9BA62-43FC-CF50-979C-3C75D3302763}"/>
          </ac:grpSpMkLst>
        </pc:grpChg>
        <pc:grpChg chg="del mod topLvl">
          <ac:chgData name="松浦英宗" userId="9b03fd3a-662f-49ff-9af1-1b93cf7aab22" providerId="ADAL" clId="{56E9DFAE-DDAD-4FCA-8AED-56B2D15DB479}" dt="2026-02-13T13:09:47.240" v="22839" actId="165"/>
          <ac:grpSpMkLst>
            <pc:docMk/>
            <pc:sldMk cId="1609885081" sldId="6062"/>
            <ac:grpSpMk id="23" creationId="{D802AD65-ED0A-69C3-374A-19500E83FCF7}"/>
          </ac:grpSpMkLst>
        </pc:grpChg>
        <pc:grpChg chg="del mod topLvl">
          <ac:chgData name="松浦英宗" userId="9b03fd3a-662f-49ff-9af1-1b93cf7aab22" providerId="ADAL" clId="{56E9DFAE-DDAD-4FCA-8AED-56B2D15DB479}" dt="2026-02-13T13:09:47.240" v="22839" actId="165"/>
          <ac:grpSpMkLst>
            <pc:docMk/>
            <pc:sldMk cId="1609885081" sldId="6062"/>
            <ac:grpSpMk id="24" creationId="{1D98B912-A9BA-332E-7D60-D7D53434C21C}"/>
          </ac:grpSpMkLst>
        </pc:grpChg>
        <pc:grpChg chg="del mod topLvl">
          <ac:chgData name="松浦英宗" userId="9b03fd3a-662f-49ff-9af1-1b93cf7aab22" providerId="ADAL" clId="{56E9DFAE-DDAD-4FCA-8AED-56B2D15DB479}" dt="2026-02-13T13:09:47.240" v="22839" actId="165"/>
          <ac:grpSpMkLst>
            <pc:docMk/>
            <pc:sldMk cId="1609885081" sldId="6062"/>
            <ac:grpSpMk id="25" creationId="{006ABF16-984F-6917-1B5F-680D3BECBB36}"/>
          </ac:grpSpMkLst>
        </pc:grpChg>
        <pc:cxnChg chg="del mod">
          <ac:chgData name="松浦英宗" userId="9b03fd3a-662f-49ff-9af1-1b93cf7aab22" providerId="ADAL" clId="{56E9DFAE-DDAD-4FCA-8AED-56B2D15DB479}" dt="2026-02-13T13:07:11.743" v="22820" actId="478"/>
          <ac:cxnSpMkLst>
            <pc:docMk/>
            <pc:sldMk cId="1609885081" sldId="6062"/>
            <ac:cxnSpMk id="13" creationId="{B98A3742-851C-66F6-D268-D0E85AC7C317}"/>
          </ac:cxnSpMkLst>
        </pc:cxnChg>
        <pc:cxnChg chg="del mod">
          <ac:chgData name="松浦英宗" userId="9b03fd3a-662f-49ff-9af1-1b93cf7aab22" providerId="ADAL" clId="{56E9DFAE-DDAD-4FCA-8AED-56B2D15DB479}" dt="2026-02-13T13:07:11.743" v="22820" actId="478"/>
          <ac:cxnSpMkLst>
            <pc:docMk/>
            <pc:sldMk cId="1609885081" sldId="6062"/>
            <ac:cxnSpMk id="14" creationId="{206A3137-23EB-0BD2-A721-EB5D47E70140}"/>
          </ac:cxnSpMkLst>
        </pc:cxnChg>
        <pc:cxnChg chg="del mod">
          <ac:chgData name="松浦英宗" userId="9b03fd3a-662f-49ff-9af1-1b93cf7aab22" providerId="ADAL" clId="{56E9DFAE-DDAD-4FCA-8AED-56B2D15DB479}" dt="2026-02-13T13:10:02.165" v="22845" actId="478"/>
          <ac:cxnSpMkLst>
            <pc:docMk/>
            <pc:sldMk cId="1609885081" sldId="6062"/>
            <ac:cxnSpMk id="26" creationId="{F72294E4-74F4-77A8-1FAE-88F24AF6ECD6}"/>
          </ac:cxnSpMkLst>
        </pc:cxnChg>
        <pc:cxnChg chg="del mod">
          <ac:chgData name="松浦英宗" userId="9b03fd3a-662f-49ff-9af1-1b93cf7aab22" providerId="ADAL" clId="{56E9DFAE-DDAD-4FCA-8AED-56B2D15DB479}" dt="2026-02-13T13:10:02.165" v="22845" actId="478"/>
          <ac:cxnSpMkLst>
            <pc:docMk/>
            <pc:sldMk cId="1609885081" sldId="6062"/>
            <ac:cxnSpMk id="27" creationId="{EBBCBE3D-DDE4-27C9-F1F3-44C7B9E41283}"/>
          </ac:cxnSpMkLst>
        </pc:cxnChg>
        <pc:cxnChg chg="add mod">
          <ac:chgData name="松浦英宗" userId="9b03fd3a-662f-49ff-9af1-1b93cf7aab22" providerId="ADAL" clId="{56E9DFAE-DDAD-4FCA-8AED-56B2D15DB479}" dt="2026-02-13T13:11:04.487" v="22877" actId="1036"/>
          <ac:cxnSpMkLst>
            <pc:docMk/>
            <pc:sldMk cId="1609885081" sldId="6062"/>
            <ac:cxnSpMk id="34" creationId="{2776B593-1217-D35D-D3E7-37EBBD3C7D35}"/>
          </ac:cxnSpMkLst>
        </pc:cxnChg>
        <pc:cxnChg chg="add mod">
          <ac:chgData name="松浦英宗" userId="9b03fd3a-662f-49ff-9af1-1b93cf7aab22" providerId="ADAL" clId="{56E9DFAE-DDAD-4FCA-8AED-56B2D15DB479}" dt="2026-02-13T13:11:04.487" v="22877" actId="1036"/>
          <ac:cxnSpMkLst>
            <pc:docMk/>
            <pc:sldMk cId="1609885081" sldId="6062"/>
            <ac:cxnSpMk id="36" creationId="{7F406E57-2253-54B0-CB78-D66D7B4E4939}"/>
          </ac:cxnSpMkLst>
        </pc:cxnChg>
        <pc:cxnChg chg="add mod">
          <ac:chgData name="松浦英宗" userId="9b03fd3a-662f-49ff-9af1-1b93cf7aab22" providerId="ADAL" clId="{56E9DFAE-DDAD-4FCA-8AED-56B2D15DB479}" dt="2026-02-13T13:11:04.487" v="22877" actId="1036"/>
          <ac:cxnSpMkLst>
            <pc:docMk/>
            <pc:sldMk cId="1609885081" sldId="6062"/>
            <ac:cxnSpMk id="37" creationId="{66975D98-608C-F066-4D46-06FC76D1E5F9}"/>
          </ac:cxnSpMkLst>
        </pc:cxnChg>
      </pc:sldChg>
      <pc:sldChg chg="addSp modSp add del mod ord">
        <pc:chgData name="松浦英宗" userId="9b03fd3a-662f-49ff-9af1-1b93cf7aab22" providerId="ADAL" clId="{56E9DFAE-DDAD-4FCA-8AED-56B2D15DB479}" dt="2026-02-13T13:39:43.415" v="23232" actId="47"/>
        <pc:sldMkLst>
          <pc:docMk/>
          <pc:sldMk cId="1830894766" sldId="6063"/>
        </pc:sldMkLst>
        <pc:spChg chg="mod">
          <ac:chgData name="松浦英宗" userId="9b03fd3a-662f-49ff-9af1-1b93cf7aab22" providerId="ADAL" clId="{56E9DFAE-DDAD-4FCA-8AED-56B2D15DB479}" dt="2026-02-13T10:20:45.409" v="20402" actId="20577"/>
          <ac:spMkLst>
            <pc:docMk/>
            <pc:sldMk cId="1830894766" sldId="6063"/>
            <ac:spMk id="2" creationId="{D03722F5-5C1F-BCB5-D7C4-96172D1F8BCD}"/>
          </ac:spMkLst>
        </pc:spChg>
        <pc:spChg chg="add mod ord">
          <ac:chgData name="松浦英宗" userId="9b03fd3a-662f-49ff-9af1-1b93cf7aab22" providerId="ADAL" clId="{56E9DFAE-DDAD-4FCA-8AED-56B2D15DB479}" dt="2026-02-13T10:40:45.220" v="20844" actId="167"/>
          <ac:spMkLst>
            <pc:docMk/>
            <pc:sldMk cId="1830894766" sldId="6063"/>
            <ac:spMk id="3" creationId="{88BE974A-D064-D594-E403-CBE9E66DCC69}"/>
          </ac:spMkLst>
        </pc:spChg>
        <pc:spChg chg="add mod ord">
          <ac:chgData name="松浦英宗" userId="9b03fd3a-662f-49ff-9af1-1b93cf7aab22" providerId="ADAL" clId="{56E9DFAE-DDAD-4FCA-8AED-56B2D15DB479}" dt="2026-02-13T10:40:45.220" v="20844" actId="167"/>
          <ac:spMkLst>
            <pc:docMk/>
            <pc:sldMk cId="1830894766" sldId="6063"/>
            <ac:spMk id="4" creationId="{32F6E2A1-6345-2EA3-A926-D11D36B9868B}"/>
          </ac:spMkLst>
        </pc:spChg>
        <pc:spChg chg="add mod ord">
          <ac:chgData name="松浦英宗" userId="9b03fd3a-662f-49ff-9af1-1b93cf7aab22" providerId="ADAL" clId="{56E9DFAE-DDAD-4FCA-8AED-56B2D15DB479}" dt="2026-02-13T12:41:00.778" v="22161" actId="20577"/>
          <ac:spMkLst>
            <pc:docMk/>
            <pc:sldMk cId="1830894766" sldId="6063"/>
            <ac:spMk id="5" creationId="{86C54028-3DD0-8E99-68E8-1EE3AC52D8B3}"/>
          </ac:spMkLst>
        </pc:spChg>
        <pc:spChg chg="mod">
          <ac:chgData name="松浦英宗" userId="9b03fd3a-662f-49ff-9af1-1b93cf7aab22" providerId="ADAL" clId="{56E9DFAE-DDAD-4FCA-8AED-56B2D15DB479}" dt="2026-02-13T12:42:18.888" v="22230" actId="20577"/>
          <ac:spMkLst>
            <pc:docMk/>
            <pc:sldMk cId="1830894766" sldId="6063"/>
            <ac:spMk id="7" creationId="{A0E04B2C-6E7C-6036-4AC4-8DE6EE7674ED}"/>
          </ac:spMkLst>
        </pc:spChg>
        <pc:spChg chg="mod">
          <ac:chgData name="松浦英宗" userId="9b03fd3a-662f-49ff-9af1-1b93cf7aab22" providerId="ADAL" clId="{56E9DFAE-DDAD-4FCA-8AED-56B2D15DB479}" dt="2026-02-13T12:14:22.424" v="21231" actId="20577"/>
          <ac:spMkLst>
            <pc:docMk/>
            <pc:sldMk cId="1830894766" sldId="6063"/>
            <ac:spMk id="8" creationId="{22870310-B121-ACFE-E2ED-37317E050225}"/>
          </ac:spMkLst>
        </pc:spChg>
        <pc:spChg chg="mod">
          <ac:chgData name="松浦英宗" userId="9b03fd3a-662f-49ff-9af1-1b93cf7aab22" providerId="ADAL" clId="{56E9DFAE-DDAD-4FCA-8AED-56B2D15DB479}" dt="2026-02-13T12:42:24.457" v="22232" actId="20577"/>
          <ac:spMkLst>
            <pc:docMk/>
            <pc:sldMk cId="1830894766" sldId="6063"/>
            <ac:spMk id="10" creationId="{FE3A9BCE-2BF2-302E-A77F-219BDCF220AF}"/>
          </ac:spMkLst>
        </pc:spChg>
        <pc:spChg chg="mod">
          <ac:chgData name="松浦英宗" userId="9b03fd3a-662f-49ff-9af1-1b93cf7aab22" providerId="ADAL" clId="{56E9DFAE-DDAD-4FCA-8AED-56B2D15DB479}" dt="2026-02-13T12:14:24.734" v="21235" actId="20577"/>
          <ac:spMkLst>
            <pc:docMk/>
            <pc:sldMk cId="1830894766" sldId="6063"/>
            <ac:spMk id="11" creationId="{5473C311-FADB-62FB-F2AB-55F2CCFC51FA}"/>
          </ac:spMkLst>
        </pc:spChg>
        <pc:spChg chg="mod">
          <ac:chgData name="松浦英宗" userId="9b03fd3a-662f-49ff-9af1-1b93cf7aab22" providerId="ADAL" clId="{56E9DFAE-DDAD-4FCA-8AED-56B2D15DB479}" dt="2026-02-13T12:42:35.920" v="22234" actId="20577"/>
          <ac:spMkLst>
            <pc:docMk/>
            <pc:sldMk cId="1830894766" sldId="6063"/>
            <ac:spMk id="13" creationId="{E137D4D2-655D-2646-6DE1-8561B6939F47}"/>
          </ac:spMkLst>
        </pc:spChg>
        <pc:spChg chg="mod">
          <ac:chgData name="松浦英宗" userId="9b03fd3a-662f-49ff-9af1-1b93cf7aab22" providerId="ADAL" clId="{56E9DFAE-DDAD-4FCA-8AED-56B2D15DB479}" dt="2026-02-13T12:14:26.905" v="21239" actId="20577"/>
          <ac:spMkLst>
            <pc:docMk/>
            <pc:sldMk cId="1830894766" sldId="6063"/>
            <ac:spMk id="14" creationId="{6A93BDB7-1CAF-5B77-9F44-EB75D6B591ED}"/>
          </ac:spMkLst>
        </pc:spChg>
        <pc:spChg chg="add mod">
          <ac:chgData name="松浦英宗" userId="9b03fd3a-662f-49ff-9af1-1b93cf7aab22" providerId="ADAL" clId="{56E9DFAE-DDAD-4FCA-8AED-56B2D15DB479}" dt="2026-02-13T12:30:44.453" v="21598" actId="164"/>
          <ac:spMkLst>
            <pc:docMk/>
            <pc:sldMk cId="1830894766" sldId="6063"/>
            <ac:spMk id="15" creationId="{639E6A6E-7A93-4FA1-19CA-AB5D5027C9BF}"/>
          </ac:spMkLst>
        </pc:spChg>
        <pc:spChg chg="add mod">
          <ac:chgData name="松浦英宗" userId="9b03fd3a-662f-49ff-9af1-1b93cf7aab22" providerId="ADAL" clId="{56E9DFAE-DDAD-4FCA-8AED-56B2D15DB479}" dt="2026-02-13T12:30:44.453" v="21598" actId="164"/>
          <ac:spMkLst>
            <pc:docMk/>
            <pc:sldMk cId="1830894766" sldId="6063"/>
            <ac:spMk id="16" creationId="{61F4A1DF-582F-B930-B3F2-8B388571BEB6}"/>
          </ac:spMkLst>
        </pc:spChg>
        <pc:spChg chg="mod">
          <ac:chgData name="松浦英宗" userId="9b03fd3a-662f-49ff-9af1-1b93cf7aab22" providerId="ADAL" clId="{56E9DFAE-DDAD-4FCA-8AED-56B2D15DB479}" dt="2026-02-13T12:42:46.406" v="22249" actId="20577"/>
          <ac:spMkLst>
            <pc:docMk/>
            <pc:sldMk cId="1830894766" sldId="6063"/>
            <ac:spMk id="18" creationId="{B887E45C-8172-879F-4CE8-1DB7F173B098}"/>
          </ac:spMkLst>
        </pc:spChg>
        <pc:spChg chg="mod">
          <ac:chgData name="松浦英宗" userId="9b03fd3a-662f-49ff-9af1-1b93cf7aab22" providerId="ADAL" clId="{56E9DFAE-DDAD-4FCA-8AED-56B2D15DB479}" dt="2026-02-13T12:27:30.128" v="21565"/>
          <ac:spMkLst>
            <pc:docMk/>
            <pc:sldMk cId="1830894766" sldId="6063"/>
            <ac:spMk id="19" creationId="{423E17CA-F230-B302-44A4-087025D75958}"/>
          </ac:spMkLst>
        </pc:spChg>
        <pc:grpChg chg="add mod">
          <ac:chgData name="松浦英宗" userId="9b03fd3a-662f-49ff-9af1-1b93cf7aab22" providerId="ADAL" clId="{56E9DFAE-DDAD-4FCA-8AED-56B2D15DB479}" dt="2026-02-13T12:30:44.453" v="21598" actId="164"/>
          <ac:grpSpMkLst>
            <pc:docMk/>
            <pc:sldMk cId="1830894766" sldId="6063"/>
            <ac:grpSpMk id="6" creationId="{DB72C3F5-7F69-626A-D422-B2C88F61128E}"/>
          </ac:grpSpMkLst>
        </pc:grpChg>
        <pc:grpChg chg="add mod">
          <ac:chgData name="松浦英宗" userId="9b03fd3a-662f-49ff-9af1-1b93cf7aab22" providerId="ADAL" clId="{56E9DFAE-DDAD-4FCA-8AED-56B2D15DB479}" dt="2026-02-13T12:30:44.453" v="21598" actId="164"/>
          <ac:grpSpMkLst>
            <pc:docMk/>
            <pc:sldMk cId="1830894766" sldId="6063"/>
            <ac:grpSpMk id="9" creationId="{7FC81B43-7E9B-BAD4-BA90-1FC0AF336AAE}"/>
          </ac:grpSpMkLst>
        </pc:grpChg>
        <pc:grpChg chg="add mod">
          <ac:chgData name="松浦英宗" userId="9b03fd3a-662f-49ff-9af1-1b93cf7aab22" providerId="ADAL" clId="{56E9DFAE-DDAD-4FCA-8AED-56B2D15DB479}" dt="2026-02-13T12:30:44.453" v="21598" actId="164"/>
          <ac:grpSpMkLst>
            <pc:docMk/>
            <pc:sldMk cId="1830894766" sldId="6063"/>
            <ac:grpSpMk id="12" creationId="{09238BFF-DEA3-F735-9360-65C6EA5188E2}"/>
          </ac:grpSpMkLst>
        </pc:grpChg>
        <pc:grpChg chg="add mod">
          <ac:chgData name="松浦英宗" userId="9b03fd3a-662f-49ff-9af1-1b93cf7aab22" providerId="ADAL" clId="{56E9DFAE-DDAD-4FCA-8AED-56B2D15DB479}" dt="2026-02-13T12:27:30.128" v="21565"/>
          <ac:grpSpMkLst>
            <pc:docMk/>
            <pc:sldMk cId="1830894766" sldId="6063"/>
            <ac:grpSpMk id="17" creationId="{EEE59091-6FAB-D669-E81D-B45A4FCBF72A}"/>
          </ac:grpSpMkLst>
        </pc:grpChg>
        <pc:grpChg chg="add mod">
          <ac:chgData name="松浦英宗" userId="9b03fd3a-662f-49ff-9af1-1b93cf7aab22" providerId="ADAL" clId="{56E9DFAE-DDAD-4FCA-8AED-56B2D15DB479}" dt="2026-02-13T12:30:44.453" v="21598" actId="164"/>
          <ac:grpSpMkLst>
            <pc:docMk/>
            <pc:sldMk cId="1830894766" sldId="6063"/>
            <ac:grpSpMk id="20" creationId="{23686901-55D5-DA18-029B-9F1E728FF041}"/>
          </ac:grpSpMkLst>
        </pc:grpChg>
      </pc:sldChg>
      <pc:sldChg chg="addSp delSp modSp add del mod">
        <pc:chgData name="松浦英宗" userId="9b03fd3a-662f-49ff-9af1-1b93cf7aab22" providerId="ADAL" clId="{56E9DFAE-DDAD-4FCA-8AED-56B2D15DB479}" dt="2026-02-13T13:39:43.415" v="23232" actId="47"/>
        <pc:sldMkLst>
          <pc:docMk/>
          <pc:sldMk cId="3913033869" sldId="6064"/>
        </pc:sldMkLst>
        <pc:spChg chg="mod">
          <ac:chgData name="松浦英宗" userId="9b03fd3a-662f-49ff-9af1-1b93cf7aab22" providerId="ADAL" clId="{56E9DFAE-DDAD-4FCA-8AED-56B2D15DB479}" dt="2026-02-13T10:20:49.175" v="20403"/>
          <ac:spMkLst>
            <pc:docMk/>
            <pc:sldMk cId="3913033869" sldId="6064"/>
            <ac:spMk id="2" creationId="{F9373E0B-F5AC-6234-0FFF-86FA9D35B32A}"/>
          </ac:spMkLst>
        </pc:spChg>
        <pc:spChg chg="add mod">
          <ac:chgData name="松浦英宗" userId="9b03fd3a-662f-49ff-9af1-1b93cf7aab22" providerId="ADAL" clId="{56E9DFAE-DDAD-4FCA-8AED-56B2D15DB479}" dt="2026-02-13T12:55:20.773" v="22566"/>
          <ac:spMkLst>
            <pc:docMk/>
            <pc:sldMk cId="3913033869" sldId="6064"/>
            <ac:spMk id="3" creationId="{8B13F3CB-FCED-78D7-E645-D7BE01576712}"/>
          </ac:spMkLst>
        </pc:spChg>
        <pc:spChg chg="add mod">
          <ac:chgData name="松浦英宗" userId="9b03fd3a-662f-49ff-9af1-1b93cf7aab22" providerId="ADAL" clId="{56E9DFAE-DDAD-4FCA-8AED-56B2D15DB479}" dt="2026-02-13T12:55:20.773" v="22566"/>
          <ac:spMkLst>
            <pc:docMk/>
            <pc:sldMk cId="3913033869" sldId="6064"/>
            <ac:spMk id="4" creationId="{3736075E-BE0D-605F-DB7E-14D2075BA5DF}"/>
          </ac:spMkLst>
        </pc:spChg>
        <pc:spChg chg="mod">
          <ac:chgData name="松浦英宗" userId="9b03fd3a-662f-49ff-9af1-1b93cf7aab22" providerId="ADAL" clId="{56E9DFAE-DDAD-4FCA-8AED-56B2D15DB479}" dt="2026-02-13T13:05:15.329" v="22811"/>
          <ac:spMkLst>
            <pc:docMk/>
            <pc:sldMk cId="3913033869" sldId="6064"/>
            <ac:spMk id="6" creationId="{1BBFBBD6-9CAB-707F-EA18-8783A8F98DD1}"/>
          </ac:spMkLst>
        </pc:spChg>
        <pc:spChg chg="mod">
          <ac:chgData name="松浦英宗" userId="9b03fd3a-662f-49ff-9af1-1b93cf7aab22" providerId="ADAL" clId="{56E9DFAE-DDAD-4FCA-8AED-56B2D15DB479}" dt="2026-02-13T13:05:15.329" v="22811"/>
          <ac:spMkLst>
            <pc:docMk/>
            <pc:sldMk cId="3913033869" sldId="6064"/>
            <ac:spMk id="7" creationId="{85D3D7C3-AAF0-5EB3-622B-BA113763F91F}"/>
          </ac:spMkLst>
        </pc:spChg>
        <pc:spChg chg="mod topLvl">
          <ac:chgData name="松浦英宗" userId="9b03fd3a-662f-49ff-9af1-1b93cf7aab22" providerId="ADAL" clId="{56E9DFAE-DDAD-4FCA-8AED-56B2D15DB479}" dt="2026-02-13T13:34:35.001" v="23231" actId="12789"/>
          <ac:spMkLst>
            <pc:docMk/>
            <pc:sldMk cId="3913033869" sldId="6064"/>
            <ac:spMk id="12" creationId="{605D9BC2-367E-DAC7-783E-1745C2CBFFC6}"/>
          </ac:spMkLst>
        </pc:spChg>
        <pc:spChg chg="mod topLvl">
          <ac:chgData name="松浦英宗" userId="9b03fd3a-662f-49ff-9af1-1b93cf7aab22" providerId="ADAL" clId="{56E9DFAE-DDAD-4FCA-8AED-56B2D15DB479}" dt="2026-02-13T13:34:35.001" v="23231" actId="12789"/>
          <ac:spMkLst>
            <pc:docMk/>
            <pc:sldMk cId="3913033869" sldId="6064"/>
            <ac:spMk id="13" creationId="{0FA60B36-3FC2-AAE9-DB9F-B3380CAB921F}"/>
          </ac:spMkLst>
        </pc:spChg>
        <pc:spChg chg="mod ord topLvl">
          <ac:chgData name="松浦英宗" userId="9b03fd3a-662f-49ff-9af1-1b93cf7aab22" providerId="ADAL" clId="{56E9DFAE-DDAD-4FCA-8AED-56B2D15DB479}" dt="2026-02-13T13:19:12.035" v="22976" actId="12789"/>
          <ac:spMkLst>
            <pc:docMk/>
            <pc:sldMk cId="3913033869" sldId="6064"/>
            <ac:spMk id="14" creationId="{DBD9387C-F7AA-2527-8D01-81D070B655C7}"/>
          </ac:spMkLst>
        </pc:spChg>
        <pc:spChg chg="mod topLvl">
          <ac:chgData name="松浦英宗" userId="9b03fd3a-662f-49ff-9af1-1b93cf7aab22" providerId="ADAL" clId="{56E9DFAE-DDAD-4FCA-8AED-56B2D15DB479}" dt="2026-02-13T13:19:29.064" v="23019" actId="1036"/>
          <ac:spMkLst>
            <pc:docMk/>
            <pc:sldMk cId="3913033869" sldId="6064"/>
            <ac:spMk id="15" creationId="{446D60E6-6375-ADD5-029D-171C6CA78ADC}"/>
          </ac:spMkLst>
        </pc:spChg>
        <pc:spChg chg="mod ord topLvl">
          <ac:chgData name="松浦英宗" userId="9b03fd3a-662f-49ff-9af1-1b93cf7aab22" providerId="ADAL" clId="{56E9DFAE-DDAD-4FCA-8AED-56B2D15DB479}" dt="2026-02-13T13:34:35.001" v="23231" actId="12789"/>
          <ac:spMkLst>
            <pc:docMk/>
            <pc:sldMk cId="3913033869" sldId="6064"/>
            <ac:spMk id="16" creationId="{5F485965-E86B-9EA7-20F4-34E55D6AE22D}"/>
          </ac:spMkLst>
        </pc:spChg>
        <pc:spChg chg="mod topLvl">
          <ac:chgData name="松浦英宗" userId="9b03fd3a-662f-49ff-9af1-1b93cf7aab22" providerId="ADAL" clId="{56E9DFAE-DDAD-4FCA-8AED-56B2D15DB479}" dt="2026-02-13T13:19:29.064" v="23019" actId="1036"/>
          <ac:spMkLst>
            <pc:docMk/>
            <pc:sldMk cId="3913033869" sldId="6064"/>
            <ac:spMk id="17" creationId="{19BE10FE-5062-B058-BEE0-60D0F7EBB1D0}"/>
          </ac:spMkLst>
        </pc:spChg>
        <pc:spChg chg="mod ord topLvl">
          <ac:chgData name="松浦英宗" userId="9b03fd3a-662f-49ff-9af1-1b93cf7aab22" providerId="ADAL" clId="{56E9DFAE-DDAD-4FCA-8AED-56B2D15DB479}" dt="2026-02-13T13:19:12.035" v="22976" actId="12789"/>
          <ac:spMkLst>
            <pc:docMk/>
            <pc:sldMk cId="3913033869" sldId="6064"/>
            <ac:spMk id="18" creationId="{CDB7FE81-1667-B920-9AC0-1BC7CD8A3AB4}"/>
          </ac:spMkLst>
        </pc:spChg>
        <pc:spChg chg="mod topLvl">
          <ac:chgData name="松浦英宗" userId="9b03fd3a-662f-49ff-9af1-1b93cf7aab22" providerId="ADAL" clId="{56E9DFAE-DDAD-4FCA-8AED-56B2D15DB479}" dt="2026-02-13T13:19:29.064" v="23019" actId="1036"/>
          <ac:spMkLst>
            <pc:docMk/>
            <pc:sldMk cId="3913033869" sldId="6064"/>
            <ac:spMk id="19" creationId="{0503DDCB-9F64-D441-889A-D310CA0D595D}"/>
          </ac:spMkLst>
        </pc:spChg>
        <pc:grpChg chg="add mod">
          <ac:chgData name="松浦英宗" userId="9b03fd3a-662f-49ff-9af1-1b93cf7aab22" providerId="ADAL" clId="{56E9DFAE-DDAD-4FCA-8AED-56B2D15DB479}" dt="2026-02-13T13:05:15.329" v="22811"/>
          <ac:grpSpMkLst>
            <pc:docMk/>
            <pc:sldMk cId="3913033869" sldId="6064"/>
            <ac:grpSpMk id="5" creationId="{EFE63230-67C4-3C55-2C13-63A61FBD1A23}"/>
          </ac:grpSpMkLst>
        </pc:grpChg>
        <pc:grpChg chg="mod">
          <ac:chgData name="松浦英宗" userId="9b03fd3a-662f-49ff-9af1-1b93cf7aab22" providerId="ADAL" clId="{56E9DFAE-DDAD-4FCA-8AED-56B2D15DB479}" dt="2026-02-13T13:17:59.614" v="22959" actId="14861"/>
          <ac:grpSpMkLst>
            <pc:docMk/>
            <pc:sldMk cId="3913033869" sldId="6064"/>
            <ac:grpSpMk id="8" creationId="{F34594DA-B771-AA22-A677-541ACB899B5A}"/>
          </ac:grpSpMkLst>
        </pc:grpChg>
        <pc:grpChg chg="del mod topLvl">
          <ac:chgData name="松浦英宗" userId="9b03fd3a-662f-49ff-9af1-1b93cf7aab22" providerId="ADAL" clId="{56E9DFAE-DDAD-4FCA-8AED-56B2D15DB479}" dt="2026-02-13T13:18:16.335" v="22962" actId="165"/>
          <ac:grpSpMkLst>
            <pc:docMk/>
            <pc:sldMk cId="3913033869" sldId="6064"/>
            <ac:grpSpMk id="9" creationId="{50CE755B-AC7B-495F-B4EB-D1AFAA7FFCCC}"/>
          </ac:grpSpMkLst>
        </pc:grpChg>
        <pc:grpChg chg="del mod topLvl">
          <ac:chgData name="松浦英宗" userId="9b03fd3a-662f-49ff-9af1-1b93cf7aab22" providerId="ADAL" clId="{56E9DFAE-DDAD-4FCA-8AED-56B2D15DB479}" dt="2026-02-13T13:18:16.335" v="22962" actId="165"/>
          <ac:grpSpMkLst>
            <pc:docMk/>
            <pc:sldMk cId="3913033869" sldId="6064"/>
            <ac:grpSpMk id="10" creationId="{20193725-E864-194F-BE1B-EB2C4FD9A283}"/>
          </ac:grpSpMkLst>
        </pc:grpChg>
        <pc:grpChg chg="del">
          <ac:chgData name="松浦英宗" userId="9b03fd3a-662f-49ff-9af1-1b93cf7aab22" providerId="ADAL" clId="{56E9DFAE-DDAD-4FCA-8AED-56B2D15DB479}" dt="2026-02-13T13:18:16.335" v="22962" actId="165"/>
          <ac:grpSpMkLst>
            <pc:docMk/>
            <pc:sldMk cId="3913033869" sldId="6064"/>
            <ac:grpSpMk id="11" creationId="{2666656B-3EAC-A838-52FC-F87DF42797F3}"/>
          </ac:grpSpMkLst>
        </pc:grpChg>
      </pc:sldChg>
      <pc:sldChg chg="addSp modSp add del mod ord">
        <pc:chgData name="松浦英宗" userId="9b03fd3a-662f-49ff-9af1-1b93cf7aab22" providerId="ADAL" clId="{56E9DFAE-DDAD-4FCA-8AED-56B2D15DB479}" dt="2026-02-13T13:39:43.415" v="23232" actId="47"/>
        <pc:sldMkLst>
          <pc:docMk/>
          <pc:sldMk cId="3335972715" sldId="6065"/>
        </pc:sldMkLst>
        <pc:spChg chg="mod">
          <ac:chgData name="松浦英宗" userId="9b03fd3a-662f-49ff-9af1-1b93cf7aab22" providerId="ADAL" clId="{56E9DFAE-DDAD-4FCA-8AED-56B2D15DB479}" dt="2026-02-13T12:15:26.039" v="21256" actId="20577"/>
          <ac:spMkLst>
            <pc:docMk/>
            <pc:sldMk cId="3335972715" sldId="6065"/>
            <ac:spMk id="2" creationId="{20D56AE7-1114-7449-C709-19FF98DA3838}"/>
          </ac:spMkLst>
        </pc:spChg>
        <pc:spChg chg="add mod ord">
          <ac:chgData name="松浦英宗" userId="9b03fd3a-662f-49ff-9af1-1b93cf7aab22" providerId="ADAL" clId="{56E9DFAE-DDAD-4FCA-8AED-56B2D15DB479}" dt="2026-02-13T10:40:48.037" v="20846" actId="167"/>
          <ac:spMkLst>
            <pc:docMk/>
            <pc:sldMk cId="3335972715" sldId="6065"/>
            <ac:spMk id="3" creationId="{DF74C228-DD51-E0F8-79A6-332A966C5E30}"/>
          </ac:spMkLst>
        </pc:spChg>
        <pc:spChg chg="add mod ord">
          <ac:chgData name="松浦英宗" userId="9b03fd3a-662f-49ff-9af1-1b93cf7aab22" providerId="ADAL" clId="{56E9DFAE-DDAD-4FCA-8AED-56B2D15DB479}" dt="2026-02-13T10:40:48.037" v="20846" actId="167"/>
          <ac:spMkLst>
            <pc:docMk/>
            <pc:sldMk cId="3335972715" sldId="6065"/>
            <ac:spMk id="4" creationId="{7A5863DD-4CF1-EE83-4891-F930889F2845}"/>
          </ac:spMkLst>
        </pc:spChg>
        <pc:spChg chg="add mod ord">
          <ac:chgData name="松浦英宗" userId="9b03fd3a-662f-49ff-9af1-1b93cf7aab22" providerId="ADAL" clId="{56E9DFAE-DDAD-4FCA-8AED-56B2D15DB479}" dt="2026-02-13T12:43:43.360" v="22366" actId="20577"/>
          <ac:spMkLst>
            <pc:docMk/>
            <pc:sldMk cId="3335972715" sldId="6065"/>
            <ac:spMk id="5" creationId="{66644BAA-67AC-F8B5-18E0-84985BB21790}"/>
          </ac:spMkLst>
        </pc:spChg>
        <pc:spChg chg="mod">
          <ac:chgData name="松浦英宗" userId="9b03fd3a-662f-49ff-9af1-1b93cf7aab22" providerId="ADAL" clId="{56E9DFAE-DDAD-4FCA-8AED-56B2D15DB479}" dt="2026-02-13T12:45:07.051" v="22466" actId="20577"/>
          <ac:spMkLst>
            <pc:docMk/>
            <pc:sldMk cId="3335972715" sldId="6065"/>
            <ac:spMk id="14" creationId="{C5BC9D11-9EB8-452E-6C3E-66F261D9BF33}"/>
          </ac:spMkLst>
        </pc:spChg>
        <pc:spChg chg="mod">
          <ac:chgData name="松浦英宗" userId="9b03fd3a-662f-49ff-9af1-1b93cf7aab22" providerId="ADAL" clId="{56E9DFAE-DDAD-4FCA-8AED-56B2D15DB479}" dt="2026-02-13T12:29:01.591" v="21576" actId="20577"/>
          <ac:spMkLst>
            <pc:docMk/>
            <pc:sldMk cId="3335972715" sldId="6065"/>
            <ac:spMk id="15" creationId="{59925378-D825-39DD-C2A7-9A587321DCFC}"/>
          </ac:spMkLst>
        </pc:spChg>
        <pc:spChg chg="mod">
          <ac:chgData name="松浦英宗" userId="9b03fd3a-662f-49ff-9af1-1b93cf7aab22" providerId="ADAL" clId="{56E9DFAE-DDAD-4FCA-8AED-56B2D15DB479}" dt="2026-02-13T12:45:01.073" v="22464" actId="20577"/>
          <ac:spMkLst>
            <pc:docMk/>
            <pc:sldMk cId="3335972715" sldId="6065"/>
            <ac:spMk id="16" creationId="{6DF0D880-CD37-835A-3178-80A315C4C24E}"/>
          </ac:spMkLst>
        </pc:spChg>
        <pc:spChg chg="mod">
          <ac:chgData name="松浦英宗" userId="9b03fd3a-662f-49ff-9af1-1b93cf7aab22" providerId="ADAL" clId="{56E9DFAE-DDAD-4FCA-8AED-56B2D15DB479}" dt="2026-02-13T12:28:59.673" v="21574" actId="20577"/>
          <ac:spMkLst>
            <pc:docMk/>
            <pc:sldMk cId="3335972715" sldId="6065"/>
            <ac:spMk id="17" creationId="{1763EEBA-72E1-AE2E-A355-69C5B06A6905}"/>
          </ac:spMkLst>
        </pc:spChg>
        <pc:spChg chg="mod">
          <ac:chgData name="松浦英宗" userId="9b03fd3a-662f-49ff-9af1-1b93cf7aab22" providerId="ADAL" clId="{56E9DFAE-DDAD-4FCA-8AED-56B2D15DB479}" dt="2026-02-13T12:44:26.594" v="22394" actId="20577"/>
          <ac:spMkLst>
            <pc:docMk/>
            <pc:sldMk cId="3335972715" sldId="6065"/>
            <ac:spMk id="18" creationId="{3E51CFA8-DCD5-4DCF-3EA6-034456F835EA}"/>
          </ac:spMkLst>
        </pc:spChg>
        <pc:spChg chg="mod">
          <ac:chgData name="松浦英宗" userId="9b03fd3a-662f-49ff-9af1-1b93cf7aab22" providerId="ADAL" clId="{56E9DFAE-DDAD-4FCA-8AED-56B2D15DB479}" dt="2026-02-13T12:28:57.216" v="21572" actId="20577"/>
          <ac:spMkLst>
            <pc:docMk/>
            <pc:sldMk cId="3335972715" sldId="6065"/>
            <ac:spMk id="19" creationId="{DE0897E1-88AF-A616-E4F4-B08CE9304734}"/>
          </ac:spMkLst>
        </pc:spChg>
        <pc:spChg chg="mod">
          <ac:chgData name="松浦英宗" userId="9b03fd3a-662f-49ff-9af1-1b93cf7aab22" providerId="ADAL" clId="{56E9DFAE-DDAD-4FCA-8AED-56B2D15DB479}" dt="2026-02-13T12:44:12.073" v="22376" actId="20577"/>
          <ac:spMkLst>
            <pc:docMk/>
            <pc:sldMk cId="3335972715" sldId="6065"/>
            <ac:spMk id="20" creationId="{C9F3BFEE-BFFB-C1F0-AA85-344E1B078609}"/>
          </ac:spMkLst>
        </pc:spChg>
        <pc:spChg chg="mod">
          <ac:chgData name="松浦英宗" userId="9b03fd3a-662f-49ff-9af1-1b93cf7aab22" providerId="ADAL" clId="{56E9DFAE-DDAD-4FCA-8AED-56B2D15DB479}" dt="2026-02-13T12:28:55.308" v="21570" actId="20577"/>
          <ac:spMkLst>
            <pc:docMk/>
            <pc:sldMk cId="3335972715" sldId="6065"/>
            <ac:spMk id="21" creationId="{98554AE2-A1B3-17B6-2BD4-019AF7BEBD83}"/>
          </ac:spMkLst>
        </pc:spChg>
        <pc:spChg chg="mod">
          <ac:chgData name="松浦英宗" userId="9b03fd3a-662f-49ff-9af1-1b93cf7aab22" providerId="ADAL" clId="{56E9DFAE-DDAD-4FCA-8AED-56B2D15DB479}" dt="2026-02-13T12:29:56.713" v="21586"/>
          <ac:spMkLst>
            <pc:docMk/>
            <pc:sldMk cId="3335972715" sldId="6065"/>
            <ac:spMk id="23" creationId="{72BBEC26-C1AA-932E-A184-5FD6017C6A6A}"/>
          </ac:spMkLst>
        </pc:spChg>
        <pc:spChg chg="mod">
          <ac:chgData name="松浦英宗" userId="9b03fd3a-662f-49ff-9af1-1b93cf7aab22" providerId="ADAL" clId="{56E9DFAE-DDAD-4FCA-8AED-56B2D15DB479}" dt="2026-02-13T12:27:30.880" v="21566"/>
          <ac:spMkLst>
            <pc:docMk/>
            <pc:sldMk cId="3335972715" sldId="6065"/>
            <ac:spMk id="24" creationId="{83A91C2E-E376-A32A-F0D2-2F564A9DFFCE}"/>
          </ac:spMkLst>
        </pc:spChg>
        <pc:grpChg chg="mod">
          <ac:chgData name="松浦英宗" userId="9b03fd3a-662f-49ff-9af1-1b93cf7aab22" providerId="ADAL" clId="{56E9DFAE-DDAD-4FCA-8AED-56B2D15DB479}" dt="2026-02-13T12:16:27.628" v="21258"/>
          <ac:grpSpMkLst>
            <pc:docMk/>
            <pc:sldMk cId="3335972715" sldId="6065"/>
            <ac:grpSpMk id="7" creationId="{F43A41A6-0530-925C-F6E9-40A62B3AFD89}"/>
          </ac:grpSpMkLst>
        </pc:grpChg>
        <pc:grpChg chg="mod">
          <ac:chgData name="松浦英宗" userId="9b03fd3a-662f-49ff-9af1-1b93cf7aab22" providerId="ADAL" clId="{56E9DFAE-DDAD-4FCA-8AED-56B2D15DB479}" dt="2026-02-13T12:16:27.628" v="21258"/>
          <ac:grpSpMkLst>
            <pc:docMk/>
            <pc:sldMk cId="3335972715" sldId="6065"/>
            <ac:grpSpMk id="8" creationId="{0254226F-D527-139E-9ADA-60ADEF3E0B1C}"/>
          </ac:grpSpMkLst>
        </pc:grpChg>
        <pc:grpChg chg="add mod">
          <ac:chgData name="松浦英宗" userId="9b03fd3a-662f-49ff-9af1-1b93cf7aab22" providerId="ADAL" clId="{56E9DFAE-DDAD-4FCA-8AED-56B2D15DB479}" dt="2026-02-13T12:27:30.880" v="21566"/>
          <ac:grpSpMkLst>
            <pc:docMk/>
            <pc:sldMk cId="3335972715" sldId="6065"/>
            <ac:grpSpMk id="22" creationId="{FEAE06DF-7A7D-5A68-57D5-6B38FAB44787}"/>
          </ac:grpSpMkLst>
        </pc:grpChg>
      </pc:sldChg>
      <pc:sldChg chg="addSp delSp modSp add del mod">
        <pc:chgData name="松浦英宗" userId="9b03fd3a-662f-49ff-9af1-1b93cf7aab22" providerId="ADAL" clId="{56E9DFAE-DDAD-4FCA-8AED-56B2D15DB479}" dt="2026-02-13T13:39:43.415" v="23232" actId="47"/>
        <pc:sldMkLst>
          <pc:docMk/>
          <pc:sldMk cId="2120678911" sldId="6066"/>
        </pc:sldMkLst>
        <pc:spChg chg="mod">
          <ac:chgData name="松浦英宗" userId="9b03fd3a-662f-49ff-9af1-1b93cf7aab22" providerId="ADAL" clId="{56E9DFAE-DDAD-4FCA-8AED-56B2D15DB479}" dt="2026-02-13T12:15:29.796" v="21257"/>
          <ac:spMkLst>
            <pc:docMk/>
            <pc:sldMk cId="2120678911" sldId="6066"/>
            <ac:spMk id="2" creationId="{C4A7127B-CD64-CDA0-DE1D-18C6EE486AEE}"/>
          </ac:spMkLst>
        </pc:spChg>
        <pc:spChg chg="add mod">
          <ac:chgData name="松浦英宗" userId="9b03fd3a-662f-49ff-9af1-1b93cf7aab22" providerId="ADAL" clId="{56E9DFAE-DDAD-4FCA-8AED-56B2D15DB479}" dt="2026-02-13T12:55:24.662" v="22567"/>
          <ac:spMkLst>
            <pc:docMk/>
            <pc:sldMk cId="2120678911" sldId="6066"/>
            <ac:spMk id="3" creationId="{1EFA7EFB-C8F7-B3D7-AE73-845B87782A43}"/>
          </ac:spMkLst>
        </pc:spChg>
        <pc:spChg chg="add mod">
          <ac:chgData name="松浦英宗" userId="9b03fd3a-662f-49ff-9af1-1b93cf7aab22" providerId="ADAL" clId="{56E9DFAE-DDAD-4FCA-8AED-56B2D15DB479}" dt="2026-02-13T12:55:24.662" v="22567"/>
          <ac:spMkLst>
            <pc:docMk/>
            <pc:sldMk cId="2120678911" sldId="6066"/>
            <ac:spMk id="4" creationId="{B3E0C91B-5E30-EA79-4CB8-CCBDD1E569B9}"/>
          </ac:spMkLst>
        </pc:spChg>
        <pc:spChg chg="mod">
          <ac:chgData name="松浦英宗" userId="9b03fd3a-662f-49ff-9af1-1b93cf7aab22" providerId="ADAL" clId="{56E9DFAE-DDAD-4FCA-8AED-56B2D15DB479}" dt="2026-02-13T13:05:19.860" v="22812"/>
          <ac:spMkLst>
            <pc:docMk/>
            <pc:sldMk cId="2120678911" sldId="6066"/>
            <ac:spMk id="6" creationId="{45BA6416-DD8A-6EEC-3238-EE2C4DC5E3F0}"/>
          </ac:spMkLst>
        </pc:spChg>
        <pc:spChg chg="mod">
          <ac:chgData name="松浦英宗" userId="9b03fd3a-662f-49ff-9af1-1b93cf7aab22" providerId="ADAL" clId="{56E9DFAE-DDAD-4FCA-8AED-56B2D15DB479}" dt="2026-02-13T13:05:19.860" v="22812"/>
          <ac:spMkLst>
            <pc:docMk/>
            <pc:sldMk cId="2120678911" sldId="6066"/>
            <ac:spMk id="7" creationId="{A0FEB02A-5B78-EE10-3B75-047B9C9FF046}"/>
          </ac:spMkLst>
        </pc:spChg>
        <pc:spChg chg="mod topLvl">
          <ac:chgData name="松浦英宗" userId="9b03fd3a-662f-49ff-9af1-1b93cf7aab22" providerId="ADAL" clId="{56E9DFAE-DDAD-4FCA-8AED-56B2D15DB479}" dt="2026-02-13T13:24:44.041" v="23064" actId="165"/>
          <ac:spMkLst>
            <pc:docMk/>
            <pc:sldMk cId="2120678911" sldId="6066"/>
            <ac:spMk id="19" creationId="{DC7739C1-033C-F71F-6780-A1A093597514}"/>
          </ac:spMkLst>
        </pc:spChg>
        <pc:spChg chg="mod ord topLvl">
          <ac:chgData name="松浦英宗" userId="9b03fd3a-662f-49ff-9af1-1b93cf7aab22" providerId="ADAL" clId="{56E9DFAE-DDAD-4FCA-8AED-56B2D15DB479}" dt="2026-02-13T13:24:47.559" v="23065" actId="167"/>
          <ac:spMkLst>
            <pc:docMk/>
            <pc:sldMk cId="2120678911" sldId="6066"/>
            <ac:spMk id="20" creationId="{F4FEDC0E-79D4-7799-1572-F040C7CE6EFB}"/>
          </ac:spMkLst>
        </pc:spChg>
        <pc:spChg chg="mod topLvl">
          <ac:chgData name="松浦英宗" userId="9b03fd3a-662f-49ff-9af1-1b93cf7aab22" providerId="ADAL" clId="{56E9DFAE-DDAD-4FCA-8AED-56B2D15DB479}" dt="2026-02-13T13:24:44.041" v="23064" actId="165"/>
          <ac:spMkLst>
            <pc:docMk/>
            <pc:sldMk cId="2120678911" sldId="6066"/>
            <ac:spMk id="21" creationId="{34DEF9FC-5F51-858A-3EC4-DBB2D3195AE9}"/>
          </ac:spMkLst>
        </pc:spChg>
        <pc:spChg chg="mod ord topLvl">
          <ac:chgData name="松浦英宗" userId="9b03fd3a-662f-49ff-9af1-1b93cf7aab22" providerId="ADAL" clId="{56E9DFAE-DDAD-4FCA-8AED-56B2D15DB479}" dt="2026-02-13T13:24:47.559" v="23065" actId="167"/>
          <ac:spMkLst>
            <pc:docMk/>
            <pc:sldMk cId="2120678911" sldId="6066"/>
            <ac:spMk id="22" creationId="{D60C64F5-395D-598C-3B06-8B0075471B30}"/>
          </ac:spMkLst>
        </pc:spChg>
        <pc:spChg chg="mod topLvl">
          <ac:chgData name="松浦英宗" userId="9b03fd3a-662f-49ff-9af1-1b93cf7aab22" providerId="ADAL" clId="{56E9DFAE-DDAD-4FCA-8AED-56B2D15DB479}" dt="2026-02-13T13:24:44.041" v="23064" actId="165"/>
          <ac:spMkLst>
            <pc:docMk/>
            <pc:sldMk cId="2120678911" sldId="6066"/>
            <ac:spMk id="23" creationId="{2D28150E-BECF-F49E-6A66-B1172096B47B}"/>
          </ac:spMkLst>
        </pc:spChg>
        <pc:spChg chg="mod ord topLvl">
          <ac:chgData name="松浦英宗" userId="9b03fd3a-662f-49ff-9af1-1b93cf7aab22" providerId="ADAL" clId="{56E9DFAE-DDAD-4FCA-8AED-56B2D15DB479}" dt="2026-02-13T13:24:47.559" v="23065" actId="167"/>
          <ac:spMkLst>
            <pc:docMk/>
            <pc:sldMk cId="2120678911" sldId="6066"/>
            <ac:spMk id="24" creationId="{2C7DEE2D-DDCF-BAE0-D007-B1DAEDBBA1D3}"/>
          </ac:spMkLst>
        </pc:spChg>
        <pc:spChg chg="mod topLvl">
          <ac:chgData name="松浦英宗" userId="9b03fd3a-662f-49ff-9af1-1b93cf7aab22" providerId="ADAL" clId="{56E9DFAE-DDAD-4FCA-8AED-56B2D15DB479}" dt="2026-02-13T13:24:44.041" v="23064" actId="165"/>
          <ac:spMkLst>
            <pc:docMk/>
            <pc:sldMk cId="2120678911" sldId="6066"/>
            <ac:spMk id="25" creationId="{FAF6A6AC-5355-B4B4-91B0-15D73433D4CC}"/>
          </ac:spMkLst>
        </pc:spChg>
        <pc:spChg chg="mod ord topLvl">
          <ac:chgData name="松浦英宗" userId="9b03fd3a-662f-49ff-9af1-1b93cf7aab22" providerId="ADAL" clId="{56E9DFAE-DDAD-4FCA-8AED-56B2D15DB479}" dt="2026-02-13T13:24:47.559" v="23065" actId="167"/>
          <ac:spMkLst>
            <pc:docMk/>
            <pc:sldMk cId="2120678911" sldId="6066"/>
            <ac:spMk id="26" creationId="{FF7B7FCD-995A-86E8-140F-8DDD96292BE7}"/>
          </ac:spMkLst>
        </pc:spChg>
        <pc:grpChg chg="add mod">
          <ac:chgData name="松浦英宗" userId="9b03fd3a-662f-49ff-9af1-1b93cf7aab22" providerId="ADAL" clId="{56E9DFAE-DDAD-4FCA-8AED-56B2D15DB479}" dt="2026-02-13T13:05:19.860" v="22812"/>
          <ac:grpSpMkLst>
            <pc:docMk/>
            <pc:sldMk cId="2120678911" sldId="6066"/>
            <ac:grpSpMk id="5" creationId="{44F354DE-980D-27CB-183B-44ED60998AD2}"/>
          </ac:grpSpMkLst>
        </pc:grpChg>
        <pc:grpChg chg="add del mod">
          <ac:chgData name="松浦英宗" userId="9b03fd3a-662f-49ff-9af1-1b93cf7aab22" providerId="ADAL" clId="{56E9DFAE-DDAD-4FCA-8AED-56B2D15DB479}" dt="2026-02-13T13:22:39.667" v="23026" actId="165"/>
          <ac:grpSpMkLst>
            <pc:docMk/>
            <pc:sldMk cId="2120678911" sldId="6066"/>
            <ac:grpSpMk id="11" creationId="{E60664D3-8C83-5ABD-D560-1D9BC12AE3E1}"/>
          </ac:grpSpMkLst>
        </pc:grpChg>
        <pc:grpChg chg="del mod topLvl">
          <ac:chgData name="松浦英宗" userId="9b03fd3a-662f-49ff-9af1-1b93cf7aab22" providerId="ADAL" clId="{56E9DFAE-DDAD-4FCA-8AED-56B2D15DB479}" dt="2026-02-13T13:22:40.777" v="23027" actId="165"/>
          <ac:grpSpMkLst>
            <pc:docMk/>
            <pc:sldMk cId="2120678911" sldId="6066"/>
            <ac:grpSpMk id="12" creationId="{68B0D8B1-C97F-9F10-FE3C-68E8183E9F67}"/>
          </ac:grpSpMkLst>
        </pc:grpChg>
        <pc:grpChg chg="del mod">
          <ac:chgData name="松浦英宗" userId="9b03fd3a-662f-49ff-9af1-1b93cf7aab22" providerId="ADAL" clId="{56E9DFAE-DDAD-4FCA-8AED-56B2D15DB479}" dt="2026-02-13T13:22:40.777" v="23027" actId="165"/>
          <ac:grpSpMkLst>
            <pc:docMk/>
            <pc:sldMk cId="2120678911" sldId="6066"/>
            <ac:grpSpMk id="13" creationId="{423BBBD5-E201-9F3C-290C-7D44746CCDB9}"/>
          </ac:grpSpMkLst>
        </pc:grpChg>
        <pc:grpChg chg="add mod">
          <ac:chgData name="松浦英宗" userId="9b03fd3a-662f-49ff-9af1-1b93cf7aab22" providerId="ADAL" clId="{56E9DFAE-DDAD-4FCA-8AED-56B2D15DB479}" dt="2026-02-13T13:23:36.453" v="23049" actId="164"/>
          <ac:grpSpMkLst>
            <pc:docMk/>
            <pc:sldMk cId="2120678911" sldId="6066"/>
            <ac:grpSpMk id="29" creationId="{9F737C2D-BEBD-80DB-C167-7DA5275EDAF2}"/>
          </ac:grpSpMkLst>
        </pc:grpChg>
        <pc:grpChg chg="add mod">
          <ac:chgData name="松浦英宗" userId="9b03fd3a-662f-49ff-9af1-1b93cf7aab22" providerId="ADAL" clId="{56E9DFAE-DDAD-4FCA-8AED-56B2D15DB479}" dt="2026-02-13T13:24:15.049" v="23057" actId="164"/>
          <ac:grpSpMkLst>
            <pc:docMk/>
            <pc:sldMk cId="2120678911" sldId="6066"/>
            <ac:grpSpMk id="30" creationId="{1AB10AF4-EC47-6567-F523-DA096FA60872}"/>
          </ac:grpSpMkLst>
        </pc:grpChg>
        <pc:grpChg chg="add del mod topLvl">
          <ac:chgData name="松浦英宗" userId="9b03fd3a-662f-49ff-9af1-1b93cf7aab22" providerId="ADAL" clId="{56E9DFAE-DDAD-4FCA-8AED-56B2D15DB479}" dt="2026-02-13T13:24:44.041" v="23064" actId="165"/>
          <ac:grpSpMkLst>
            <pc:docMk/>
            <pc:sldMk cId="2120678911" sldId="6066"/>
            <ac:grpSpMk id="31" creationId="{7363EFBF-0902-A439-3463-32A65146511A}"/>
          </ac:grpSpMkLst>
        </pc:grpChg>
        <pc:grpChg chg="add del mod">
          <ac:chgData name="松浦英宗" userId="9b03fd3a-662f-49ff-9af1-1b93cf7aab22" providerId="ADAL" clId="{56E9DFAE-DDAD-4FCA-8AED-56B2D15DB479}" dt="2026-02-13T13:24:44.041" v="23064" actId="165"/>
          <ac:grpSpMkLst>
            <pc:docMk/>
            <pc:sldMk cId="2120678911" sldId="6066"/>
            <ac:grpSpMk id="32" creationId="{08D77238-7D7C-A729-65B8-9332506E3F2E}"/>
          </ac:grpSpMkLst>
        </pc:grpChg>
        <pc:grpChg chg="add mod">
          <ac:chgData name="松浦英宗" userId="9b03fd3a-662f-49ff-9af1-1b93cf7aab22" providerId="ADAL" clId="{56E9DFAE-DDAD-4FCA-8AED-56B2D15DB479}" dt="2026-02-13T13:24:15.049" v="23057" actId="164"/>
          <ac:grpSpMkLst>
            <pc:docMk/>
            <pc:sldMk cId="2120678911" sldId="6066"/>
            <ac:grpSpMk id="33" creationId="{3F9A1788-BACA-16D5-7688-A309ACE8D9B0}"/>
          </ac:grpSpMkLst>
        </pc:grpChg>
        <pc:grpChg chg="add del mod">
          <ac:chgData name="松浦英宗" userId="9b03fd3a-662f-49ff-9af1-1b93cf7aab22" providerId="ADAL" clId="{56E9DFAE-DDAD-4FCA-8AED-56B2D15DB479}" dt="2026-02-13T13:24:43.708" v="23063" actId="165"/>
          <ac:grpSpMkLst>
            <pc:docMk/>
            <pc:sldMk cId="2120678911" sldId="6066"/>
            <ac:grpSpMk id="34" creationId="{3ECF38B6-3E0A-E393-309A-3E73D030FB67}"/>
          </ac:grpSpMkLst>
        </pc:grpChg>
        <pc:cxnChg chg="add del mod">
          <ac:chgData name="松浦英宗" userId="9b03fd3a-662f-49ff-9af1-1b93cf7aab22" providerId="ADAL" clId="{56E9DFAE-DDAD-4FCA-8AED-56B2D15DB479}" dt="2026-02-13T13:23:31.897" v="23047" actId="478"/>
          <ac:cxnSpMkLst>
            <pc:docMk/>
            <pc:sldMk cId="2120678911" sldId="6066"/>
            <ac:cxnSpMk id="8" creationId="{F64083B7-AB7B-BDC1-B9B5-CA36C498598A}"/>
          </ac:cxnSpMkLst>
        </pc:cxnChg>
        <pc:cxnChg chg="add mod">
          <ac:chgData name="松浦英宗" userId="9b03fd3a-662f-49ff-9af1-1b93cf7aab22" providerId="ADAL" clId="{56E9DFAE-DDAD-4FCA-8AED-56B2D15DB479}" dt="2026-02-13T13:24:15.049" v="23057" actId="164"/>
          <ac:cxnSpMkLst>
            <pc:docMk/>
            <pc:sldMk cId="2120678911" sldId="6066"/>
            <ac:cxnSpMk id="10" creationId="{315337C2-5A68-C110-492F-E448EFC252E3}"/>
          </ac:cxnSpMkLst>
        </pc:cxnChg>
        <pc:cxnChg chg="del mod">
          <ac:chgData name="松浦英宗" userId="9b03fd3a-662f-49ff-9af1-1b93cf7aab22" providerId="ADAL" clId="{56E9DFAE-DDAD-4FCA-8AED-56B2D15DB479}" dt="2026-02-13T13:22:43.510" v="23028" actId="478"/>
          <ac:cxnSpMkLst>
            <pc:docMk/>
            <pc:sldMk cId="2120678911" sldId="6066"/>
            <ac:cxnSpMk id="16" creationId="{624C7E5C-4D0F-91CD-E6FD-F9D284B2C26F}"/>
          </ac:cxnSpMkLst>
        </pc:cxnChg>
        <pc:cxnChg chg="del mod">
          <ac:chgData name="松浦英宗" userId="9b03fd3a-662f-49ff-9af1-1b93cf7aab22" providerId="ADAL" clId="{56E9DFAE-DDAD-4FCA-8AED-56B2D15DB479}" dt="2026-02-13T13:22:43.510" v="23028" actId="478"/>
          <ac:cxnSpMkLst>
            <pc:docMk/>
            <pc:sldMk cId="2120678911" sldId="6066"/>
            <ac:cxnSpMk id="17" creationId="{B7BAA75B-5716-0367-F5AC-B9B75F6C0DE3}"/>
          </ac:cxnSpMkLst>
        </pc:cxnChg>
        <pc:cxnChg chg="del mod">
          <ac:chgData name="松浦英宗" userId="9b03fd3a-662f-49ff-9af1-1b93cf7aab22" providerId="ADAL" clId="{56E9DFAE-DDAD-4FCA-8AED-56B2D15DB479}" dt="2026-02-13T13:22:43.510" v="23028" actId="478"/>
          <ac:cxnSpMkLst>
            <pc:docMk/>
            <pc:sldMk cId="2120678911" sldId="6066"/>
            <ac:cxnSpMk id="18" creationId="{CDD4B9DC-9DCF-2A6D-5F54-9F481EBCD234}"/>
          </ac:cxnSpMkLst>
        </pc:cxnChg>
        <pc:cxnChg chg="add mod">
          <ac:chgData name="松浦英宗" userId="9b03fd3a-662f-49ff-9af1-1b93cf7aab22" providerId="ADAL" clId="{56E9DFAE-DDAD-4FCA-8AED-56B2D15DB479}" dt="2026-02-13T13:24:15.049" v="23057" actId="164"/>
          <ac:cxnSpMkLst>
            <pc:docMk/>
            <pc:sldMk cId="2120678911" sldId="6066"/>
            <ac:cxnSpMk id="27" creationId="{4D29B820-A13D-D560-2544-C353996CCD0E}"/>
          </ac:cxnSpMkLst>
        </pc:cxnChg>
        <pc:cxnChg chg="add mod">
          <ac:chgData name="松浦英宗" userId="9b03fd3a-662f-49ff-9af1-1b93cf7aab22" providerId="ADAL" clId="{56E9DFAE-DDAD-4FCA-8AED-56B2D15DB479}" dt="2026-02-13T13:24:15.049" v="23057" actId="164"/>
          <ac:cxnSpMkLst>
            <pc:docMk/>
            <pc:sldMk cId="2120678911" sldId="6066"/>
            <ac:cxnSpMk id="28" creationId="{E0BFB504-A2B2-68B3-7CFB-43B34534A372}"/>
          </ac:cxnSpMkLst>
        </pc:cxnChg>
      </pc:sldChg>
      <pc:sldChg chg="addSp delSp modSp add del mod">
        <pc:chgData name="松浦英宗" userId="9b03fd3a-662f-49ff-9af1-1b93cf7aab22" providerId="ADAL" clId="{56E9DFAE-DDAD-4FCA-8AED-56B2D15DB479}" dt="2026-02-13T13:39:43.415" v="23232" actId="47"/>
        <pc:sldMkLst>
          <pc:docMk/>
          <pc:sldMk cId="3855124410" sldId="6067"/>
        </pc:sldMkLst>
        <pc:spChg chg="mod">
          <ac:chgData name="松浦英宗" userId="9b03fd3a-662f-49ff-9af1-1b93cf7aab22" providerId="ADAL" clId="{56E9DFAE-DDAD-4FCA-8AED-56B2D15DB479}" dt="2026-02-13T13:32:17.642" v="23190" actId="207"/>
          <ac:spMkLst>
            <pc:docMk/>
            <pc:sldMk cId="3855124410" sldId="6067"/>
            <ac:spMk id="2" creationId="{3B329B28-544B-4A39-CBBC-B7B09DDE0CBC}"/>
          </ac:spMkLst>
        </pc:spChg>
        <pc:spChg chg="add mod">
          <ac:chgData name="松浦英宗" userId="9b03fd3a-662f-49ff-9af1-1b93cf7aab22" providerId="ADAL" clId="{56E9DFAE-DDAD-4FCA-8AED-56B2D15DB479}" dt="2026-02-13T13:32:55.294" v="23205" actId="20577"/>
          <ac:spMkLst>
            <pc:docMk/>
            <pc:sldMk cId="3855124410" sldId="6067"/>
            <ac:spMk id="3" creationId="{FEEFF407-502C-3B6C-3892-8D3E21BF9A37}"/>
          </ac:spMkLst>
        </pc:spChg>
        <pc:spChg chg="add mod">
          <ac:chgData name="松浦英宗" userId="9b03fd3a-662f-49ff-9af1-1b93cf7aab22" providerId="ADAL" clId="{56E9DFAE-DDAD-4FCA-8AED-56B2D15DB479}" dt="2026-02-13T13:32:46.984" v="23202"/>
          <ac:spMkLst>
            <pc:docMk/>
            <pc:sldMk cId="3855124410" sldId="6067"/>
            <ac:spMk id="4" creationId="{371805F9-B27C-5029-B627-230E8606BCD3}"/>
          </ac:spMkLst>
        </pc:spChg>
        <pc:spChg chg="add del mod">
          <ac:chgData name="松浦英宗" userId="9b03fd3a-662f-49ff-9af1-1b93cf7aab22" providerId="ADAL" clId="{56E9DFAE-DDAD-4FCA-8AED-56B2D15DB479}" dt="2026-02-13T13:31:41.142" v="23168" actId="478"/>
          <ac:spMkLst>
            <pc:docMk/>
            <pc:sldMk cId="3855124410" sldId="6067"/>
            <ac:spMk id="5" creationId="{F8FAFC56-A737-B15A-099C-99676A86C5C5}"/>
          </ac:spMkLst>
        </pc:spChg>
        <pc:spChg chg="add del mod">
          <ac:chgData name="松浦英宗" userId="9b03fd3a-662f-49ff-9af1-1b93cf7aab22" providerId="ADAL" clId="{56E9DFAE-DDAD-4FCA-8AED-56B2D15DB479}" dt="2026-02-13T13:31:41.142" v="23168" actId="478"/>
          <ac:spMkLst>
            <pc:docMk/>
            <pc:sldMk cId="3855124410" sldId="6067"/>
            <ac:spMk id="6" creationId="{49332DA2-5F1D-59AE-3EBC-BC84EA69847B}"/>
          </ac:spMkLst>
        </pc:spChg>
        <pc:spChg chg="add del mod">
          <ac:chgData name="松浦英宗" userId="9b03fd3a-662f-49ff-9af1-1b93cf7aab22" providerId="ADAL" clId="{56E9DFAE-DDAD-4FCA-8AED-56B2D15DB479}" dt="2026-02-13T13:31:41.142" v="23168" actId="478"/>
          <ac:spMkLst>
            <pc:docMk/>
            <pc:sldMk cId="3855124410" sldId="6067"/>
            <ac:spMk id="7" creationId="{DC2715A5-CB57-E888-86C0-A79CF31CBE03}"/>
          </ac:spMkLst>
        </pc:spChg>
        <pc:spChg chg="mod">
          <ac:chgData name="松浦英宗" userId="9b03fd3a-662f-49ff-9af1-1b93cf7aab22" providerId="ADAL" clId="{56E9DFAE-DDAD-4FCA-8AED-56B2D15DB479}" dt="2026-02-13T13:33:11.234" v="23211" actId="20577"/>
          <ac:spMkLst>
            <pc:docMk/>
            <pc:sldMk cId="3855124410" sldId="6067"/>
            <ac:spMk id="10" creationId="{698FA78E-AFD4-9D87-0B91-3E13539ED199}"/>
          </ac:spMkLst>
        </pc:spChg>
        <pc:spChg chg="mod">
          <ac:chgData name="松浦英宗" userId="9b03fd3a-662f-49ff-9af1-1b93cf7aab22" providerId="ADAL" clId="{56E9DFAE-DDAD-4FCA-8AED-56B2D15DB479}" dt="2026-02-13T13:33:00.574" v="23207"/>
          <ac:spMkLst>
            <pc:docMk/>
            <pc:sldMk cId="3855124410" sldId="6067"/>
            <ac:spMk id="11" creationId="{CF1D68ED-9506-DA98-B984-457BD0C0FEB6}"/>
          </ac:spMkLst>
        </pc:spChg>
        <pc:spChg chg="mod">
          <ac:chgData name="松浦英宗" userId="9b03fd3a-662f-49ff-9af1-1b93cf7aab22" providerId="ADAL" clId="{56E9DFAE-DDAD-4FCA-8AED-56B2D15DB479}" dt="2026-02-13T13:33:50.285" v="23230" actId="20577"/>
          <ac:spMkLst>
            <pc:docMk/>
            <pc:sldMk cId="3855124410" sldId="6067"/>
            <ac:spMk id="13" creationId="{967E5565-57F3-A38B-36FA-5726C65C5028}"/>
          </ac:spMkLst>
        </pc:spChg>
        <pc:spChg chg="mod">
          <ac:chgData name="松浦英宗" userId="9b03fd3a-662f-49ff-9af1-1b93cf7aab22" providerId="ADAL" clId="{56E9DFAE-DDAD-4FCA-8AED-56B2D15DB479}" dt="2026-02-13T13:33:16.938" v="23213"/>
          <ac:spMkLst>
            <pc:docMk/>
            <pc:sldMk cId="3855124410" sldId="6067"/>
            <ac:spMk id="14" creationId="{B5F20E73-531E-F092-3AA7-40E349827D43}"/>
          </ac:spMkLst>
        </pc:spChg>
        <pc:spChg chg="mod">
          <ac:chgData name="松浦英宗" userId="9b03fd3a-662f-49ff-9af1-1b93cf7aab22" providerId="ADAL" clId="{56E9DFAE-DDAD-4FCA-8AED-56B2D15DB479}" dt="2026-02-13T13:33:44.828" v="23229" actId="20577"/>
          <ac:spMkLst>
            <pc:docMk/>
            <pc:sldMk cId="3855124410" sldId="6067"/>
            <ac:spMk id="16" creationId="{EE98E263-7EE5-FF75-A528-DC7737126FCA}"/>
          </ac:spMkLst>
        </pc:spChg>
        <pc:spChg chg="mod">
          <ac:chgData name="松浦英宗" userId="9b03fd3a-662f-49ff-9af1-1b93cf7aab22" providerId="ADAL" clId="{56E9DFAE-DDAD-4FCA-8AED-56B2D15DB479}" dt="2026-02-13T13:33:30.581" v="23225" actId="20577"/>
          <ac:spMkLst>
            <pc:docMk/>
            <pc:sldMk cId="3855124410" sldId="6067"/>
            <ac:spMk id="17" creationId="{74CDE569-855D-0E49-D951-C709FD617277}"/>
          </ac:spMkLst>
        </pc:spChg>
        <pc:grpChg chg="add mod">
          <ac:chgData name="松浦英宗" userId="9b03fd3a-662f-49ff-9af1-1b93cf7aab22" providerId="ADAL" clId="{56E9DFAE-DDAD-4FCA-8AED-56B2D15DB479}" dt="2026-02-13T13:32:41.236" v="23200" actId="164"/>
          <ac:grpSpMkLst>
            <pc:docMk/>
            <pc:sldMk cId="3855124410" sldId="6067"/>
            <ac:grpSpMk id="8" creationId="{8545D228-0ADC-2221-A893-E3040142E7DB}"/>
          </ac:grpSpMkLst>
        </pc:grpChg>
        <pc:grpChg chg="add mod">
          <ac:chgData name="松浦英宗" userId="9b03fd3a-662f-49ff-9af1-1b93cf7aab22" providerId="ADAL" clId="{56E9DFAE-DDAD-4FCA-8AED-56B2D15DB479}" dt="2026-02-13T13:32:41.236" v="23200" actId="164"/>
          <ac:grpSpMkLst>
            <pc:docMk/>
            <pc:sldMk cId="3855124410" sldId="6067"/>
            <ac:grpSpMk id="9" creationId="{8D2CD08E-74BC-24B5-2B84-9B0A3E41A05A}"/>
          </ac:grpSpMkLst>
        </pc:grpChg>
        <pc:grpChg chg="add mod">
          <ac:chgData name="松浦英宗" userId="9b03fd3a-662f-49ff-9af1-1b93cf7aab22" providerId="ADAL" clId="{56E9DFAE-DDAD-4FCA-8AED-56B2D15DB479}" dt="2026-02-13T13:32:41.236" v="23200" actId="164"/>
          <ac:grpSpMkLst>
            <pc:docMk/>
            <pc:sldMk cId="3855124410" sldId="6067"/>
            <ac:grpSpMk id="12" creationId="{F64BF616-FAC1-5020-0511-51B067411680}"/>
          </ac:grpSpMkLst>
        </pc:grpChg>
        <pc:grpChg chg="add mod">
          <ac:chgData name="松浦英宗" userId="9b03fd3a-662f-49ff-9af1-1b93cf7aab22" providerId="ADAL" clId="{56E9DFAE-DDAD-4FCA-8AED-56B2D15DB479}" dt="2026-02-13T13:32:41.236" v="23200" actId="164"/>
          <ac:grpSpMkLst>
            <pc:docMk/>
            <pc:sldMk cId="3855124410" sldId="6067"/>
            <ac:grpSpMk id="15" creationId="{FF761F04-E2DB-06D0-3EC8-9CD2E3D0B7BC}"/>
          </ac:grpSpMkLst>
        </pc:grpChg>
        <pc:grpChg chg="add mod">
          <ac:chgData name="松浦英宗" userId="9b03fd3a-662f-49ff-9af1-1b93cf7aab22" providerId="ADAL" clId="{56E9DFAE-DDAD-4FCA-8AED-56B2D15DB479}" dt="2026-02-13T13:32:41.236" v="23200" actId="164"/>
          <ac:grpSpMkLst>
            <pc:docMk/>
            <pc:sldMk cId="3855124410" sldId="6067"/>
            <ac:grpSpMk id="18" creationId="{B206A9B7-CEB5-E44B-3050-F2D9F88898F2}"/>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2026/2/13</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2026/2/13</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825A1-AE08-D2D8-1206-177FCA42B084}"/>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E9F95150-AF2A-432D-1BE2-029D30B049D0}"/>
              </a:ext>
            </a:extLst>
          </p:cNvPr>
          <p:cNvSpPr/>
          <p:nvPr/>
        </p:nvSpPr>
        <p:spPr>
          <a:xfrm>
            <a:off x="0" y="0"/>
            <a:ext cx="12191999" cy="6857999"/>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000" b="1" dirty="0">
              <a:solidFill>
                <a:schemeClr val="tx1"/>
              </a:solidFill>
              <a:latin typeface="+mn-ea"/>
            </a:endParaRPr>
          </a:p>
        </p:txBody>
      </p:sp>
      <p:sp>
        <p:nvSpPr>
          <p:cNvPr id="6" name="正方形/長方形 5">
            <a:extLst>
              <a:ext uri="{FF2B5EF4-FFF2-40B4-BE49-F238E27FC236}">
                <a16:creationId xmlns:a16="http://schemas.microsoft.com/office/drawing/2014/main" id="{0190935A-6F7D-0828-7335-5CA4D9AF38E9}"/>
              </a:ext>
            </a:extLst>
          </p:cNvPr>
          <p:cNvSpPr/>
          <p:nvPr/>
        </p:nvSpPr>
        <p:spPr>
          <a:xfrm>
            <a:off x="511707" y="947649"/>
            <a:ext cx="11168587"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100" b="1" dirty="0">
                <a:solidFill>
                  <a:schemeClr val="tx1"/>
                </a:solidFill>
                <a:latin typeface="+mn-ea"/>
              </a:rPr>
              <a:t>本フレームワークの使い方</a:t>
            </a:r>
          </a:p>
        </p:txBody>
      </p:sp>
      <p:sp>
        <p:nvSpPr>
          <p:cNvPr id="7" name="正方形/長方形 6">
            <a:extLst>
              <a:ext uri="{FF2B5EF4-FFF2-40B4-BE49-F238E27FC236}">
                <a16:creationId xmlns:a16="http://schemas.microsoft.com/office/drawing/2014/main" id="{76C6C76B-FA01-1F49-5311-9C6F0183DFB5}"/>
              </a:ext>
            </a:extLst>
          </p:cNvPr>
          <p:cNvSpPr/>
          <p:nvPr/>
        </p:nvSpPr>
        <p:spPr>
          <a:xfrm>
            <a:off x="511707" y="1249311"/>
            <a:ext cx="11168587" cy="4999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marL="171450" indent="-171450">
              <a:spcBef>
                <a:spcPts val="600"/>
              </a:spcBef>
              <a:buFont typeface="Wingdings" panose="05000000000000000000" pitchFamily="2" charset="2"/>
              <a:buChar char="l"/>
            </a:pPr>
            <a:r>
              <a:rPr lang="en-US" altLang="ja-JP" sz="1200" dirty="0">
                <a:solidFill>
                  <a:schemeClr val="tx1"/>
                </a:solidFill>
                <a:latin typeface="+mn-ea"/>
              </a:rPr>
              <a:t>KPT</a:t>
            </a:r>
            <a:r>
              <a:rPr lang="ja-JP" altLang="en-US" sz="1200" dirty="0">
                <a:solidFill>
                  <a:schemeClr val="tx1"/>
                </a:solidFill>
                <a:latin typeface="+mn-ea"/>
              </a:rPr>
              <a:t>は改善活動を高速化・精緻化するためのフレームワークです。</a:t>
            </a:r>
            <a:endParaRPr lang="en-US" altLang="ja-JP" sz="1200" dirty="0">
              <a:solidFill>
                <a:schemeClr val="tx1"/>
              </a:solidFill>
              <a:latin typeface="+mn-ea"/>
            </a:endParaRPr>
          </a:p>
          <a:p>
            <a:pPr marL="171450" indent="-171450">
              <a:spcBef>
                <a:spcPts val="600"/>
              </a:spcBef>
              <a:buFont typeface="Wingdings" panose="05000000000000000000" pitchFamily="2" charset="2"/>
              <a:buChar char="l"/>
            </a:pPr>
            <a:r>
              <a:rPr lang="ja-JP" altLang="en-US" sz="1200" dirty="0">
                <a:solidFill>
                  <a:schemeClr val="tx1"/>
                </a:solidFill>
                <a:latin typeface="+mn-ea"/>
              </a:rPr>
              <a:t>良かったこと、悪かったこと、次に試すことを整理することで、取り組みが批判や反省で終わらず、具体的な改善行動に直結します。</a:t>
            </a:r>
          </a:p>
        </p:txBody>
      </p:sp>
      <p:sp>
        <p:nvSpPr>
          <p:cNvPr id="2" name="正方形/長方形 1">
            <a:extLst>
              <a:ext uri="{FF2B5EF4-FFF2-40B4-BE49-F238E27FC236}">
                <a16:creationId xmlns:a16="http://schemas.microsoft.com/office/drawing/2014/main" id="{85C7D639-5FF3-5414-47DF-BEA76F7BBD6E}"/>
              </a:ext>
            </a:extLst>
          </p:cNvPr>
          <p:cNvSpPr/>
          <p:nvPr/>
        </p:nvSpPr>
        <p:spPr>
          <a:xfrm>
            <a:off x="511707" y="248914"/>
            <a:ext cx="11168587" cy="4934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lang="en-US" altLang="ja-JP" sz="2000" b="1" dirty="0">
                <a:solidFill>
                  <a:schemeClr val="tx1"/>
                </a:solidFill>
                <a:latin typeface="+mn-ea"/>
              </a:rPr>
              <a:t>KPT</a:t>
            </a:r>
            <a:r>
              <a:rPr lang="ja-JP" altLang="en-US" sz="2000" b="1" dirty="0">
                <a:solidFill>
                  <a:schemeClr val="tx1"/>
                </a:solidFill>
                <a:latin typeface="+mn-ea"/>
              </a:rPr>
              <a:t>（</a:t>
            </a:r>
            <a:r>
              <a:rPr lang="en-US" altLang="ja-JP" sz="2000" b="1" dirty="0">
                <a:solidFill>
                  <a:schemeClr val="tx1"/>
                </a:solidFill>
                <a:latin typeface="+mn-ea"/>
              </a:rPr>
              <a:t>Keep</a:t>
            </a:r>
            <a:r>
              <a:rPr lang="ja-JP" altLang="en-US" sz="2000" b="1" dirty="0">
                <a:solidFill>
                  <a:schemeClr val="tx1"/>
                </a:solidFill>
                <a:latin typeface="+mn-ea"/>
              </a:rPr>
              <a:t>・</a:t>
            </a:r>
            <a:r>
              <a:rPr lang="en-US" altLang="ja-JP" sz="2000" b="1" dirty="0">
                <a:solidFill>
                  <a:schemeClr val="tx1"/>
                </a:solidFill>
                <a:latin typeface="+mn-ea"/>
              </a:rPr>
              <a:t>Problem</a:t>
            </a:r>
            <a:r>
              <a:rPr lang="ja-JP" altLang="en-US" sz="2000" b="1" dirty="0">
                <a:solidFill>
                  <a:schemeClr val="tx1"/>
                </a:solidFill>
                <a:latin typeface="+mn-ea"/>
              </a:rPr>
              <a:t>・</a:t>
            </a:r>
            <a:r>
              <a:rPr lang="en-US" altLang="ja-JP" sz="2000" b="1" dirty="0">
                <a:solidFill>
                  <a:schemeClr val="tx1"/>
                </a:solidFill>
                <a:latin typeface="+mn-ea"/>
              </a:rPr>
              <a:t>Try</a:t>
            </a:r>
            <a:r>
              <a:rPr lang="ja-JP" altLang="en-US" sz="2000" b="1" dirty="0">
                <a:solidFill>
                  <a:schemeClr val="tx1"/>
                </a:solidFill>
                <a:latin typeface="+mn-ea"/>
              </a:rPr>
              <a:t>）</a:t>
            </a:r>
          </a:p>
        </p:txBody>
      </p:sp>
      <p:grpSp>
        <p:nvGrpSpPr>
          <p:cNvPr id="47" name="グループ化 46">
            <a:extLst>
              <a:ext uri="{FF2B5EF4-FFF2-40B4-BE49-F238E27FC236}">
                <a16:creationId xmlns:a16="http://schemas.microsoft.com/office/drawing/2014/main" id="{F886F1BE-ABBC-5CD2-77A2-2D89225E1EC9}"/>
              </a:ext>
            </a:extLst>
          </p:cNvPr>
          <p:cNvGrpSpPr/>
          <p:nvPr/>
        </p:nvGrpSpPr>
        <p:grpSpPr>
          <a:xfrm>
            <a:off x="511706" y="1989998"/>
            <a:ext cx="11168586" cy="4574429"/>
            <a:chOff x="511706" y="1989998"/>
            <a:chExt cx="11168586" cy="4574429"/>
          </a:xfrm>
        </p:grpSpPr>
        <p:grpSp>
          <p:nvGrpSpPr>
            <p:cNvPr id="10" name="グループ化 9">
              <a:extLst>
                <a:ext uri="{FF2B5EF4-FFF2-40B4-BE49-F238E27FC236}">
                  <a16:creationId xmlns:a16="http://schemas.microsoft.com/office/drawing/2014/main" id="{C77F9A2C-041C-31A9-F67D-192952CBD342}"/>
                </a:ext>
              </a:extLst>
            </p:cNvPr>
            <p:cNvGrpSpPr/>
            <p:nvPr/>
          </p:nvGrpSpPr>
          <p:grpSpPr>
            <a:xfrm>
              <a:off x="511706" y="1989998"/>
              <a:ext cx="5340454" cy="2129615"/>
              <a:chOff x="511707" y="2047749"/>
              <a:chExt cx="4676310" cy="1888984"/>
            </a:xfrm>
          </p:grpSpPr>
          <p:sp>
            <p:nvSpPr>
              <p:cNvPr id="8" name="正方形/長方形 7">
                <a:extLst>
                  <a:ext uri="{FF2B5EF4-FFF2-40B4-BE49-F238E27FC236}">
                    <a16:creationId xmlns:a16="http://schemas.microsoft.com/office/drawing/2014/main" id="{E1576B28-7A2C-19BE-70FD-6DB03B5D47C0}"/>
                  </a:ext>
                </a:extLst>
              </p:cNvPr>
              <p:cNvSpPr/>
              <p:nvPr/>
            </p:nvSpPr>
            <p:spPr>
              <a:xfrm>
                <a:off x="511707" y="2406316"/>
                <a:ext cx="4676309" cy="1530417"/>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285750" indent="-285750">
                  <a:spcBef>
                    <a:spcPts val="600"/>
                  </a:spcBef>
                  <a:buFont typeface="Wingdings" panose="05000000000000000000" pitchFamily="2" charset="2"/>
                  <a:buChar char="l"/>
                </a:pPr>
                <a:r>
                  <a:rPr lang="ja-JP" altLang="en-US" sz="1400" dirty="0">
                    <a:solidFill>
                      <a:schemeClr val="tx1"/>
                    </a:solidFill>
                    <a:latin typeface="+mn-ea"/>
                  </a:rPr>
                  <a:t>今回のプロジェクトでは、情報共有をチャットで即時に行ったことで、意思決定のスピードが向上し、無駄な確認作業が減少した。</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また、資料テンプレートを事前に統一していたことで、担当者間の修正工数が減り、全体の作業効率が高まった点は継続すべき取り組みである。</a:t>
                </a:r>
              </a:p>
            </p:txBody>
          </p:sp>
          <p:sp>
            <p:nvSpPr>
              <p:cNvPr id="9" name="正方形/長方形 8">
                <a:extLst>
                  <a:ext uri="{FF2B5EF4-FFF2-40B4-BE49-F238E27FC236}">
                    <a16:creationId xmlns:a16="http://schemas.microsoft.com/office/drawing/2014/main" id="{06F1696C-F5E1-B462-EEC6-C051AA489DF5}"/>
                  </a:ext>
                </a:extLst>
              </p:cNvPr>
              <p:cNvSpPr/>
              <p:nvPr/>
            </p:nvSpPr>
            <p:spPr>
              <a:xfrm>
                <a:off x="511709" y="2047749"/>
                <a:ext cx="4676308" cy="358567"/>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spcBef>
                    <a:spcPts val="600"/>
                  </a:spcBef>
                </a:pPr>
                <a:r>
                  <a:rPr lang="en-US" altLang="ja-JP" sz="1600" b="1" dirty="0">
                    <a:solidFill>
                      <a:schemeClr val="bg1"/>
                    </a:solidFill>
                    <a:latin typeface="+mn-ea"/>
                  </a:rPr>
                  <a:t>Keep</a:t>
                </a:r>
                <a:r>
                  <a:rPr lang="ja-JP" altLang="en-US" sz="1600" b="1" dirty="0">
                    <a:solidFill>
                      <a:schemeClr val="bg1"/>
                    </a:solidFill>
                    <a:latin typeface="+mn-ea"/>
                  </a:rPr>
                  <a:t>　</a:t>
                </a:r>
                <a:r>
                  <a:rPr lang="ja-JP" altLang="en-US" sz="1100" b="1" dirty="0">
                    <a:solidFill>
                      <a:schemeClr val="bg1"/>
                    </a:solidFill>
                    <a:latin typeface="+mn-ea"/>
                  </a:rPr>
                  <a:t>良かったこと</a:t>
                </a:r>
                <a:endParaRPr kumimoji="1" lang="ja-JP" altLang="en-US" sz="1100" b="1" dirty="0">
                  <a:solidFill>
                    <a:schemeClr val="bg1"/>
                  </a:solidFill>
                  <a:latin typeface="+mn-ea"/>
                </a:endParaRPr>
              </a:p>
            </p:txBody>
          </p:sp>
        </p:grpSp>
        <p:grpSp>
          <p:nvGrpSpPr>
            <p:cNvPr id="11" name="グループ化 10">
              <a:extLst>
                <a:ext uri="{FF2B5EF4-FFF2-40B4-BE49-F238E27FC236}">
                  <a16:creationId xmlns:a16="http://schemas.microsoft.com/office/drawing/2014/main" id="{5E10B2A9-A2B0-5B6C-D06B-6F0482F5EBD2}"/>
                </a:ext>
              </a:extLst>
            </p:cNvPr>
            <p:cNvGrpSpPr/>
            <p:nvPr/>
          </p:nvGrpSpPr>
          <p:grpSpPr>
            <a:xfrm>
              <a:off x="511706" y="4434812"/>
              <a:ext cx="5340454" cy="2129615"/>
              <a:chOff x="511707" y="2047749"/>
              <a:chExt cx="4676310" cy="1888984"/>
            </a:xfrm>
          </p:grpSpPr>
          <p:sp>
            <p:nvSpPr>
              <p:cNvPr id="12" name="正方形/長方形 11">
                <a:extLst>
                  <a:ext uri="{FF2B5EF4-FFF2-40B4-BE49-F238E27FC236}">
                    <a16:creationId xmlns:a16="http://schemas.microsoft.com/office/drawing/2014/main" id="{5A8DAC50-72D1-C71E-211F-9CE0AE116877}"/>
                  </a:ext>
                </a:extLst>
              </p:cNvPr>
              <p:cNvSpPr/>
              <p:nvPr/>
            </p:nvSpPr>
            <p:spPr>
              <a:xfrm>
                <a:off x="511707" y="2406316"/>
                <a:ext cx="4676309" cy="1530417"/>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285750" indent="-285750">
                  <a:spcBef>
                    <a:spcPts val="600"/>
                  </a:spcBef>
                  <a:buFont typeface="Wingdings" panose="05000000000000000000" pitchFamily="2" charset="2"/>
                  <a:buChar char="l"/>
                </a:pPr>
                <a:r>
                  <a:rPr lang="ja-JP" altLang="en-US" sz="1400" dirty="0">
                    <a:solidFill>
                      <a:schemeClr val="tx1"/>
                    </a:solidFill>
                    <a:latin typeface="+mn-ea"/>
                  </a:rPr>
                  <a:t>役割分担が曖昧だったため、同じ作業を複数人で進めてしまう場面が発生し、工数の重複が生じた。</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また、締切直前に修正依頼が集中し、一部のメンバーに負担が偏る結果となった。</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事前の進捗共有と担当範囲の明確化が不足していた点が課題である。</a:t>
                </a:r>
              </a:p>
            </p:txBody>
          </p:sp>
          <p:sp>
            <p:nvSpPr>
              <p:cNvPr id="13" name="正方形/長方形 12">
                <a:extLst>
                  <a:ext uri="{FF2B5EF4-FFF2-40B4-BE49-F238E27FC236}">
                    <a16:creationId xmlns:a16="http://schemas.microsoft.com/office/drawing/2014/main" id="{1B763B20-1B10-3126-B922-EB2D7B8DF220}"/>
                  </a:ext>
                </a:extLst>
              </p:cNvPr>
              <p:cNvSpPr/>
              <p:nvPr/>
            </p:nvSpPr>
            <p:spPr>
              <a:xfrm>
                <a:off x="511709" y="2047749"/>
                <a:ext cx="4676308" cy="358567"/>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spcBef>
                    <a:spcPts val="600"/>
                  </a:spcBef>
                </a:pPr>
                <a:r>
                  <a:rPr lang="en-US" altLang="ja-JP" sz="1600" b="1" dirty="0">
                    <a:solidFill>
                      <a:schemeClr val="bg1"/>
                    </a:solidFill>
                    <a:latin typeface="+mn-ea"/>
                  </a:rPr>
                  <a:t>Problem</a:t>
                </a:r>
                <a:r>
                  <a:rPr lang="ja-JP" altLang="en-US" sz="1600" b="1" dirty="0">
                    <a:solidFill>
                      <a:schemeClr val="bg1"/>
                    </a:solidFill>
                    <a:latin typeface="+mn-ea"/>
                  </a:rPr>
                  <a:t>　</a:t>
                </a:r>
                <a:r>
                  <a:rPr lang="ja-JP" altLang="en-US" sz="1100" b="1" dirty="0">
                    <a:solidFill>
                      <a:schemeClr val="bg1"/>
                    </a:solidFill>
                    <a:latin typeface="+mn-ea"/>
                  </a:rPr>
                  <a:t>悪かったこと</a:t>
                </a:r>
                <a:endParaRPr kumimoji="1" lang="ja-JP" altLang="en-US" sz="1100" b="1" dirty="0">
                  <a:solidFill>
                    <a:schemeClr val="bg1"/>
                  </a:solidFill>
                  <a:latin typeface="+mn-ea"/>
                </a:endParaRPr>
              </a:p>
            </p:txBody>
          </p:sp>
        </p:grpSp>
        <p:grpSp>
          <p:nvGrpSpPr>
            <p:cNvPr id="14" name="グループ化 13">
              <a:extLst>
                <a:ext uri="{FF2B5EF4-FFF2-40B4-BE49-F238E27FC236}">
                  <a16:creationId xmlns:a16="http://schemas.microsoft.com/office/drawing/2014/main" id="{E973A248-0694-DD74-3A54-B6FE8EBCD608}"/>
                </a:ext>
              </a:extLst>
            </p:cNvPr>
            <p:cNvGrpSpPr/>
            <p:nvPr/>
          </p:nvGrpSpPr>
          <p:grpSpPr>
            <a:xfrm>
              <a:off x="6339838" y="1989998"/>
              <a:ext cx="5340454" cy="4574428"/>
              <a:chOff x="511707" y="2047749"/>
              <a:chExt cx="4676310" cy="4057551"/>
            </a:xfrm>
          </p:grpSpPr>
          <p:sp>
            <p:nvSpPr>
              <p:cNvPr id="15" name="正方形/長方形 14">
                <a:extLst>
                  <a:ext uri="{FF2B5EF4-FFF2-40B4-BE49-F238E27FC236}">
                    <a16:creationId xmlns:a16="http://schemas.microsoft.com/office/drawing/2014/main" id="{E34D33B2-28A4-FCA5-CE80-58C66CC95BC1}"/>
                  </a:ext>
                </a:extLst>
              </p:cNvPr>
              <p:cNvSpPr/>
              <p:nvPr/>
            </p:nvSpPr>
            <p:spPr>
              <a:xfrm>
                <a:off x="511707" y="2406316"/>
                <a:ext cx="4676309" cy="3698984"/>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80000" tIns="108000" rIns="180000" rtlCol="0" anchor="t"/>
              <a:lstStyle/>
              <a:p>
                <a:pPr marL="285750" indent="-285750">
                  <a:spcBef>
                    <a:spcPts val="600"/>
                  </a:spcBef>
                  <a:buFont typeface="Wingdings" panose="05000000000000000000" pitchFamily="2" charset="2"/>
                  <a:buChar char="l"/>
                </a:pPr>
                <a:r>
                  <a:rPr lang="ja-JP" altLang="en-US" sz="1400" dirty="0">
                    <a:solidFill>
                      <a:schemeClr val="tx1"/>
                    </a:solidFill>
                    <a:latin typeface="+mn-ea"/>
                  </a:rPr>
                  <a:t>次回からはプロジェクト開始時に担当範囲と責任者を明確に定義し、共有資料に役割一覧を明記する。</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週次で</a:t>
                </a:r>
                <a:r>
                  <a:rPr lang="en-US" altLang="ja-JP" sz="1400" dirty="0">
                    <a:solidFill>
                      <a:schemeClr val="tx1"/>
                    </a:solidFill>
                    <a:latin typeface="+mn-ea"/>
                  </a:rPr>
                  <a:t>15</a:t>
                </a:r>
                <a:r>
                  <a:rPr lang="ja-JP" altLang="en-US" sz="1400" dirty="0">
                    <a:solidFill>
                      <a:schemeClr val="tx1"/>
                    </a:solidFill>
                    <a:latin typeface="+mn-ea"/>
                  </a:rPr>
                  <a:t>分の進捗確認ミーティングを実施し、課題を早期に可視化する。</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締切</a:t>
                </a:r>
                <a:r>
                  <a:rPr lang="en-US" altLang="ja-JP" sz="1400" dirty="0">
                    <a:solidFill>
                      <a:schemeClr val="tx1"/>
                    </a:solidFill>
                    <a:latin typeface="+mn-ea"/>
                  </a:rPr>
                  <a:t>3</a:t>
                </a:r>
                <a:r>
                  <a:rPr lang="ja-JP" altLang="en-US" sz="1400" dirty="0">
                    <a:solidFill>
                      <a:schemeClr val="tx1"/>
                    </a:solidFill>
                    <a:latin typeface="+mn-ea"/>
                  </a:rPr>
                  <a:t>日前に中間レビューを設定し、修正点を前倒しで洗い出すことで直前の負担集中を防ぐ。</a:t>
                </a:r>
                <a:endParaRPr lang="en-US" altLang="ja-JP" sz="1400" dirty="0">
                  <a:solidFill>
                    <a:schemeClr val="tx1"/>
                  </a:solidFill>
                  <a:latin typeface="+mn-ea"/>
                </a:endParaRPr>
              </a:p>
              <a:p>
                <a:pPr marL="285750" indent="-285750">
                  <a:spcBef>
                    <a:spcPts val="600"/>
                  </a:spcBef>
                  <a:buFont typeface="Wingdings" panose="05000000000000000000" pitchFamily="2" charset="2"/>
                  <a:buChar char="l"/>
                </a:pPr>
                <a:r>
                  <a:rPr lang="ja-JP" altLang="en-US" sz="1400" dirty="0">
                    <a:solidFill>
                      <a:schemeClr val="tx1"/>
                    </a:solidFill>
                    <a:latin typeface="+mn-ea"/>
                  </a:rPr>
                  <a:t>成果物の品質基準を事前に合意し、修正回数そのものを減らす仕組みも試す。</a:t>
                </a:r>
              </a:p>
            </p:txBody>
          </p:sp>
          <p:sp>
            <p:nvSpPr>
              <p:cNvPr id="16" name="正方形/長方形 15">
                <a:extLst>
                  <a:ext uri="{FF2B5EF4-FFF2-40B4-BE49-F238E27FC236}">
                    <a16:creationId xmlns:a16="http://schemas.microsoft.com/office/drawing/2014/main" id="{35EF2279-B1EF-39FE-91FC-BDC61D88C0E9}"/>
                  </a:ext>
                </a:extLst>
              </p:cNvPr>
              <p:cNvSpPr/>
              <p:nvPr/>
            </p:nvSpPr>
            <p:spPr>
              <a:xfrm>
                <a:off x="511709" y="2047749"/>
                <a:ext cx="4676308" cy="358567"/>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spcBef>
                    <a:spcPts val="600"/>
                  </a:spcBef>
                </a:pPr>
                <a:r>
                  <a:rPr lang="en-US" altLang="ja-JP" sz="1600" b="1" dirty="0">
                    <a:solidFill>
                      <a:schemeClr val="bg1"/>
                    </a:solidFill>
                    <a:latin typeface="+mn-ea"/>
                  </a:rPr>
                  <a:t>Try</a:t>
                </a:r>
                <a:r>
                  <a:rPr lang="ja-JP" altLang="en-US" sz="1600" b="1" dirty="0">
                    <a:solidFill>
                      <a:schemeClr val="bg1"/>
                    </a:solidFill>
                    <a:latin typeface="+mn-ea"/>
                  </a:rPr>
                  <a:t>　</a:t>
                </a:r>
                <a:r>
                  <a:rPr lang="ja-JP" altLang="en-US" sz="1100" b="1" dirty="0">
                    <a:solidFill>
                      <a:schemeClr val="bg1"/>
                    </a:solidFill>
                    <a:latin typeface="+mn-ea"/>
                  </a:rPr>
                  <a:t>次に試すこと</a:t>
                </a:r>
                <a:endParaRPr kumimoji="1" lang="ja-JP" altLang="en-US" sz="1100" b="1" dirty="0">
                  <a:solidFill>
                    <a:schemeClr val="bg1"/>
                  </a:solidFill>
                  <a:latin typeface="+mn-ea"/>
                </a:endParaRPr>
              </a:p>
            </p:txBody>
          </p:sp>
        </p:grpSp>
        <p:cxnSp>
          <p:nvCxnSpPr>
            <p:cNvPr id="18" name="直線矢印コネクタ 17">
              <a:extLst>
                <a:ext uri="{FF2B5EF4-FFF2-40B4-BE49-F238E27FC236}">
                  <a16:creationId xmlns:a16="http://schemas.microsoft.com/office/drawing/2014/main" id="{A82AE55F-20E4-E07D-0F06-2579227604BC}"/>
                </a:ext>
              </a:extLst>
            </p:cNvPr>
            <p:cNvCxnSpPr>
              <a:cxnSpLocks/>
              <a:stCxn id="8" idx="2"/>
              <a:endCxn id="13" idx="0"/>
            </p:cNvCxnSpPr>
            <p:nvPr/>
          </p:nvCxnSpPr>
          <p:spPr>
            <a:xfrm>
              <a:off x="3181933" y="4119613"/>
              <a:ext cx="1" cy="315199"/>
            </a:xfrm>
            <a:prstGeom prst="straightConnector1">
              <a:avLst/>
            </a:prstGeom>
            <a:ln w="9525">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34" name="コネクタ: カギ線 33">
              <a:extLst>
                <a:ext uri="{FF2B5EF4-FFF2-40B4-BE49-F238E27FC236}">
                  <a16:creationId xmlns:a16="http://schemas.microsoft.com/office/drawing/2014/main" id="{5F9354C2-FD47-5F44-567E-F32BF400B9CE}"/>
                </a:ext>
              </a:extLst>
            </p:cNvPr>
            <p:cNvCxnSpPr>
              <a:cxnSpLocks/>
              <a:stCxn id="12" idx="3"/>
              <a:endCxn id="16" idx="1"/>
            </p:cNvCxnSpPr>
            <p:nvPr/>
          </p:nvCxnSpPr>
          <p:spPr>
            <a:xfrm flipV="1">
              <a:off x="5852159" y="2192120"/>
              <a:ext cx="487681" cy="3509622"/>
            </a:xfrm>
            <a:prstGeom prst="bentConnector3">
              <a:avLst>
                <a:gd name="adj1" fmla="val 50000"/>
              </a:avLst>
            </a:prstGeom>
            <a:ln w="9525">
              <a:solidFill>
                <a:schemeClr val="tx1"/>
              </a:solidFill>
              <a:tailEnd type="triangle"/>
            </a:ln>
          </p:spPr>
          <p:style>
            <a:lnRef idx="2">
              <a:schemeClr val="accent1"/>
            </a:lnRef>
            <a:fillRef idx="0">
              <a:schemeClr val="accent1"/>
            </a:fillRef>
            <a:effectRef idx="1">
              <a:schemeClr val="accent1"/>
            </a:effectRef>
            <a:fontRef idx="minor">
              <a:schemeClr val="tx1"/>
            </a:fontRef>
          </p:style>
        </p:cxnSp>
      </p:grpSp>
      <p:grpSp>
        <p:nvGrpSpPr>
          <p:cNvPr id="44" name="グループ化 43">
            <a:extLst>
              <a:ext uri="{FF2B5EF4-FFF2-40B4-BE49-F238E27FC236}">
                <a16:creationId xmlns:a16="http://schemas.microsoft.com/office/drawing/2014/main" id="{C18C806C-7B93-34FD-F559-C5B8FF20DA07}"/>
              </a:ext>
            </a:extLst>
          </p:cNvPr>
          <p:cNvGrpSpPr/>
          <p:nvPr/>
        </p:nvGrpSpPr>
        <p:grpSpPr>
          <a:xfrm>
            <a:off x="6980729" y="306804"/>
            <a:ext cx="4699563" cy="366448"/>
            <a:chOff x="-655112" y="542420"/>
            <a:chExt cx="12335404" cy="366448"/>
          </a:xfrm>
        </p:grpSpPr>
        <p:sp>
          <p:nvSpPr>
            <p:cNvPr id="45" name="正方形/長方形 44">
              <a:extLst>
                <a:ext uri="{FF2B5EF4-FFF2-40B4-BE49-F238E27FC236}">
                  <a16:creationId xmlns:a16="http://schemas.microsoft.com/office/drawing/2014/main" id="{88B30030-D821-88B6-8C4B-0F2783053EE7}"/>
                </a:ext>
              </a:extLst>
            </p:cNvPr>
            <p:cNvSpPr/>
            <p:nvPr/>
          </p:nvSpPr>
          <p:spPr>
            <a:xfrm>
              <a:off x="2496711" y="542420"/>
              <a:ext cx="9183581" cy="366448"/>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lIns="180000" tIns="46800" rIns="180000" rtlCol="0" anchor="ctr"/>
            <a:lstStyle/>
            <a:p>
              <a:pPr>
                <a:spcBef>
                  <a:spcPts val="600"/>
                </a:spcBef>
              </a:pPr>
              <a:r>
                <a:rPr lang="ja-JP" altLang="en-US" sz="1600" dirty="0">
                  <a:solidFill>
                    <a:schemeClr val="tx1"/>
                  </a:solidFill>
                  <a:latin typeface="+mn-ea"/>
                </a:rPr>
                <a:t>プロジェクトの推進改善</a:t>
              </a:r>
            </a:p>
          </p:txBody>
        </p:sp>
        <p:sp>
          <p:nvSpPr>
            <p:cNvPr id="46" name="四角形: 角を丸くする 45">
              <a:extLst>
                <a:ext uri="{FF2B5EF4-FFF2-40B4-BE49-F238E27FC236}">
                  <a16:creationId xmlns:a16="http://schemas.microsoft.com/office/drawing/2014/main" id="{1814194A-5234-1A19-753D-B0496B5DE391}"/>
                </a:ext>
              </a:extLst>
            </p:cNvPr>
            <p:cNvSpPr/>
            <p:nvPr/>
          </p:nvSpPr>
          <p:spPr>
            <a:xfrm>
              <a:off x="-655112" y="542420"/>
              <a:ext cx="2906239" cy="366448"/>
            </a:xfrm>
            <a:prstGeom prst="roundRect">
              <a:avLst>
                <a:gd name="adj" fmla="val 50000"/>
              </a:avLst>
            </a:prstGeom>
            <a:solidFill>
              <a:schemeClr val="tx1">
                <a:lumMod val="50000"/>
                <a:lumOff val="50000"/>
              </a:schemeClr>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tIns="46800" rtlCol="0" anchor="ctr"/>
            <a:lstStyle/>
            <a:p>
              <a:pPr algn="ctr">
                <a:spcBef>
                  <a:spcPts val="600"/>
                </a:spcBef>
              </a:pPr>
              <a:r>
                <a:rPr kumimoji="1" lang="ja-JP" altLang="en-US" sz="1100" b="1" dirty="0">
                  <a:solidFill>
                    <a:schemeClr val="bg1"/>
                  </a:solidFill>
                  <a:latin typeface="+mn-ea"/>
                </a:rPr>
                <a:t>検討テーマ</a:t>
              </a:r>
            </a:p>
          </p:txBody>
        </p:sp>
      </p:grpSp>
    </p:spTree>
    <p:extLst>
      <p:ext uri="{BB962C8B-B14F-4D97-AF65-F5344CB8AC3E}">
        <p14:creationId xmlns:p14="http://schemas.microsoft.com/office/powerpoint/2010/main" val="278719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Props1.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3.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docProps/app.xml><?xml version="1.0" encoding="utf-8"?>
<Properties xmlns="http://schemas.openxmlformats.org/officeDocument/2006/extended-properties" xmlns:vt="http://schemas.openxmlformats.org/officeDocument/2006/docPropsVTypes">
  <TotalTime>2110</TotalTime>
  <Words>385</Words>
  <Application>Microsoft Office PowerPoint</Application>
  <PresentationFormat>ワイド画面</PresentationFormat>
  <Paragraphs>29</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游ゴシック Light</vt:lpstr>
      <vt:lpstr>Arial</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2026-02-13T13:42:23Z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