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6061" r:id="rId5"/>
    <p:sldId id="263" r:id="rId6"/>
  </p:sldIdLst>
  <p:sldSz cx="12192000" cy="6858000"/>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924FF"/>
    <a:srgbClr val="F9F9F9"/>
    <a:srgbClr val="77BF3F"/>
    <a:srgbClr val="FAC60A"/>
    <a:srgbClr val="46CBE1"/>
    <a:srgbClr val="00D0A8"/>
    <a:srgbClr val="99FFCC"/>
    <a:srgbClr val="FDF8ED"/>
    <a:srgbClr val="9A0000"/>
    <a:srgbClr val="FFFFD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713CFD1-6EA0-4B2E-A1D8-FACB3E4AE9A0}" v="1" dt="2026-02-13T13:42:32.343"/>
    <p1510:client id="{D8D7D2DB-D04D-4081-BCD2-D4BFF6EECE66}" v="498" dt="2026-02-13T13:33:36.087"/>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226" autoAdjust="0"/>
    <p:restoredTop sz="94660"/>
  </p:normalViewPr>
  <p:slideViewPr>
    <p:cSldViewPr snapToGrid="0">
      <p:cViewPr varScale="1">
        <p:scale>
          <a:sx n="80" d="100"/>
          <a:sy n="80" d="100"/>
        </p:scale>
        <p:origin x="172" y="44"/>
      </p:cViewPr>
      <p:guideLst/>
    </p:cSldViewPr>
  </p:slideViewPr>
  <p:notesTextViewPr>
    <p:cViewPr>
      <p:scale>
        <a:sx n="1" d="1"/>
        <a:sy n="1" d="1"/>
      </p:scale>
      <p:origin x="0" y="0"/>
    </p:cViewPr>
  </p:notesTextViewPr>
  <p:sorterViewPr>
    <p:cViewPr>
      <p:scale>
        <a:sx n="75" d="100"/>
        <a:sy n="75"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12" Type="http://schemas.microsoft.com/office/2015/10/relationships/revisionInfo" Target="revisionInfo.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microsoft.com/office/2016/11/relationships/changesInfo" Target="changesInfos/changesInfo1.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松浦英宗" userId="9b03fd3a-662f-49ff-9af1-1b93cf7aab22" providerId="ADAL" clId="{56E9DFAE-DDAD-4FCA-8AED-56B2D15DB479}"/>
    <pc:docChg chg="undo redo custSel addSld delSld modSld sldOrd">
      <pc:chgData name="松浦英宗" userId="9b03fd3a-662f-49ff-9af1-1b93cf7aab22" providerId="ADAL" clId="{56E9DFAE-DDAD-4FCA-8AED-56B2D15DB479}" dt="2026-02-13T13:42:32.343" v="23233"/>
      <pc:docMkLst>
        <pc:docMk/>
      </pc:docMkLst>
      <pc:sldChg chg="add">
        <pc:chgData name="松浦英宗" userId="9b03fd3a-662f-49ff-9af1-1b93cf7aab22" providerId="ADAL" clId="{56E9DFAE-DDAD-4FCA-8AED-56B2D15DB479}" dt="2026-02-02T12:50:04.162" v="375"/>
        <pc:sldMkLst>
          <pc:docMk/>
          <pc:sldMk cId="1797772947" sldId="263"/>
        </pc:sldMkLst>
      </pc:sldChg>
      <pc:sldChg chg="addSp delSp modSp add del mod ord">
        <pc:chgData name="松浦英宗" userId="9b03fd3a-662f-49ff-9af1-1b93cf7aab22" providerId="ADAL" clId="{56E9DFAE-DDAD-4FCA-8AED-56B2D15DB479}" dt="2026-02-13T13:39:43.415" v="23232" actId="47"/>
        <pc:sldMkLst>
          <pc:docMk/>
          <pc:sldMk cId="2861357872" sldId="6057"/>
        </pc:sldMkLst>
        <pc:spChg chg="add mod topLvl">
          <ac:chgData name="松浦英宗" userId="9b03fd3a-662f-49ff-9af1-1b93cf7aab22" providerId="ADAL" clId="{56E9DFAE-DDAD-4FCA-8AED-56B2D15DB479}" dt="2026-02-13T10:19:15.405" v="20320" actId="20577"/>
          <ac:spMkLst>
            <pc:docMk/>
            <pc:sldMk cId="2861357872" sldId="6057"/>
            <ac:spMk id="2" creationId="{B2BC2440-CAED-002C-573B-17272FAB475C}"/>
          </ac:spMkLst>
        </pc:spChg>
        <pc:spChg chg="add mod topLvl">
          <ac:chgData name="松浦英宗" userId="9b03fd3a-662f-49ff-9af1-1b93cf7aab22" providerId="ADAL" clId="{56E9DFAE-DDAD-4FCA-8AED-56B2D15DB479}" dt="2026-02-13T12:31:47.158" v="21615" actId="20577"/>
          <ac:spMkLst>
            <pc:docMk/>
            <pc:sldMk cId="2861357872" sldId="6057"/>
            <ac:spMk id="3" creationId="{18384A73-5EF1-404F-0CDF-029FB483EA45}"/>
          </ac:spMkLst>
        </pc:spChg>
        <pc:spChg chg="add mod topLvl">
          <ac:chgData name="松浦英宗" userId="9b03fd3a-662f-49ff-9af1-1b93cf7aab22" providerId="ADAL" clId="{56E9DFAE-DDAD-4FCA-8AED-56B2D15DB479}" dt="2026-02-13T12:28:48.749" v="21568" actId="20577"/>
          <ac:spMkLst>
            <pc:docMk/>
            <pc:sldMk cId="2861357872" sldId="6057"/>
            <ac:spMk id="4" creationId="{DCEE2AC0-C2C5-FE6B-5920-B014A6B73498}"/>
          </ac:spMkLst>
        </pc:spChg>
        <pc:spChg chg="mod">
          <ac:chgData name="松浦英宗" userId="9b03fd3a-662f-49ff-9af1-1b93cf7aab22" providerId="ADAL" clId="{56E9DFAE-DDAD-4FCA-8AED-56B2D15DB479}" dt="2026-02-13T10:33:15.152" v="20524" actId="571"/>
          <ac:spMkLst>
            <pc:docMk/>
            <pc:sldMk cId="2861357872" sldId="6057"/>
            <ac:spMk id="7" creationId="{D67DEB05-A158-E3D4-FB06-B6FA57B167B4}"/>
          </ac:spMkLst>
        </pc:spChg>
        <pc:spChg chg="mod">
          <ac:chgData name="松浦英宗" userId="9b03fd3a-662f-49ff-9af1-1b93cf7aab22" providerId="ADAL" clId="{56E9DFAE-DDAD-4FCA-8AED-56B2D15DB479}" dt="2026-02-13T10:33:15.152" v="20524" actId="571"/>
          <ac:spMkLst>
            <pc:docMk/>
            <pc:sldMk cId="2861357872" sldId="6057"/>
            <ac:spMk id="8" creationId="{563AD5DB-8AE8-BC02-8A1B-9B10B10E1D92}"/>
          </ac:spMkLst>
        </pc:spChg>
        <pc:spChg chg="mod">
          <ac:chgData name="松浦英宗" userId="9b03fd3a-662f-49ff-9af1-1b93cf7aab22" providerId="ADAL" clId="{56E9DFAE-DDAD-4FCA-8AED-56B2D15DB479}" dt="2026-02-13T10:33:16.880" v="20525" actId="571"/>
          <ac:spMkLst>
            <pc:docMk/>
            <pc:sldMk cId="2861357872" sldId="6057"/>
            <ac:spMk id="10" creationId="{AB61B558-D2C8-5FB3-6091-4670F82D70D9}"/>
          </ac:spMkLst>
        </pc:spChg>
        <pc:spChg chg="mod">
          <ac:chgData name="松浦英宗" userId="9b03fd3a-662f-49ff-9af1-1b93cf7aab22" providerId="ADAL" clId="{56E9DFAE-DDAD-4FCA-8AED-56B2D15DB479}" dt="2026-02-13T10:33:16.880" v="20525" actId="571"/>
          <ac:spMkLst>
            <pc:docMk/>
            <pc:sldMk cId="2861357872" sldId="6057"/>
            <ac:spMk id="11" creationId="{FAEDAC2B-B5B6-BC65-4D92-23D18EF5CC13}"/>
          </ac:spMkLst>
        </pc:spChg>
        <pc:spChg chg="mod">
          <ac:chgData name="松浦英宗" userId="9b03fd3a-662f-49ff-9af1-1b93cf7aab22" providerId="ADAL" clId="{56E9DFAE-DDAD-4FCA-8AED-56B2D15DB479}" dt="2026-02-13T12:31:56.668" v="21625" actId="20577"/>
          <ac:spMkLst>
            <pc:docMk/>
            <pc:sldMk cId="2861357872" sldId="6057"/>
            <ac:spMk id="14" creationId="{41E351FE-3A29-F864-1180-63E1D1185DCF}"/>
          </ac:spMkLst>
        </pc:spChg>
        <pc:spChg chg="mod">
          <ac:chgData name="松浦英宗" userId="9b03fd3a-662f-49ff-9af1-1b93cf7aab22" providerId="ADAL" clId="{56E9DFAE-DDAD-4FCA-8AED-56B2D15DB479}" dt="2026-02-13T10:42:24.174" v="20884" actId="3064"/>
          <ac:spMkLst>
            <pc:docMk/>
            <pc:sldMk cId="2861357872" sldId="6057"/>
            <ac:spMk id="15" creationId="{341163D4-DA29-F076-A906-82C67C80A321}"/>
          </ac:spMkLst>
        </pc:spChg>
        <pc:spChg chg="mod">
          <ac:chgData name="松浦英宗" userId="9b03fd3a-662f-49ff-9af1-1b93cf7aab22" providerId="ADAL" clId="{56E9DFAE-DDAD-4FCA-8AED-56B2D15DB479}" dt="2026-02-13T12:32:08.242" v="21635" actId="20577"/>
          <ac:spMkLst>
            <pc:docMk/>
            <pc:sldMk cId="2861357872" sldId="6057"/>
            <ac:spMk id="17" creationId="{A4EFB664-CD67-5284-7AD5-9574809AD1F4}"/>
          </ac:spMkLst>
        </pc:spChg>
        <pc:spChg chg="mod">
          <ac:chgData name="松浦英宗" userId="9b03fd3a-662f-49ff-9af1-1b93cf7aab22" providerId="ADAL" clId="{56E9DFAE-DDAD-4FCA-8AED-56B2D15DB479}" dt="2026-02-13T10:42:24.174" v="20884" actId="3064"/>
          <ac:spMkLst>
            <pc:docMk/>
            <pc:sldMk cId="2861357872" sldId="6057"/>
            <ac:spMk id="18" creationId="{7D7BFF87-EB56-EB66-6BBF-82ADB497AA01}"/>
          </ac:spMkLst>
        </pc:spChg>
        <pc:spChg chg="mod">
          <ac:chgData name="松浦英宗" userId="9b03fd3a-662f-49ff-9af1-1b93cf7aab22" providerId="ADAL" clId="{56E9DFAE-DDAD-4FCA-8AED-56B2D15DB479}" dt="2026-02-13T12:30:17.974" v="21593" actId="20577"/>
          <ac:spMkLst>
            <pc:docMk/>
            <pc:sldMk cId="2861357872" sldId="6057"/>
            <ac:spMk id="20" creationId="{0A2F2F6F-61E9-7F65-71FF-A64220AB6196}"/>
          </ac:spMkLst>
        </pc:spChg>
        <pc:spChg chg="mod">
          <ac:chgData name="松浦英宗" userId="9b03fd3a-662f-49ff-9af1-1b93cf7aab22" providerId="ADAL" clId="{56E9DFAE-DDAD-4FCA-8AED-56B2D15DB479}" dt="2026-02-13T10:42:24.174" v="20884" actId="3064"/>
          <ac:spMkLst>
            <pc:docMk/>
            <pc:sldMk cId="2861357872" sldId="6057"/>
            <ac:spMk id="21" creationId="{E36ED3CC-939E-E7D5-7C9A-FE319BDE0F4D}"/>
          </ac:spMkLst>
        </pc:spChg>
        <pc:spChg chg="add mod">
          <ac:chgData name="松浦英宗" userId="9b03fd3a-662f-49ff-9af1-1b93cf7aab22" providerId="ADAL" clId="{56E9DFAE-DDAD-4FCA-8AED-56B2D15DB479}" dt="2026-02-13T10:39:24.999" v="20837" actId="207"/>
          <ac:spMkLst>
            <pc:docMk/>
            <pc:sldMk cId="2861357872" sldId="6057"/>
            <ac:spMk id="22" creationId="{98827AF1-CB30-F9EA-9803-0F08875CCA6A}"/>
          </ac:spMkLst>
        </pc:spChg>
        <pc:spChg chg="add mod">
          <ac:chgData name="松浦英宗" userId="9b03fd3a-662f-49ff-9af1-1b93cf7aab22" providerId="ADAL" clId="{56E9DFAE-DDAD-4FCA-8AED-56B2D15DB479}" dt="2026-02-13T12:25:18.831" v="21497" actId="948"/>
          <ac:spMkLst>
            <pc:docMk/>
            <pc:sldMk cId="2861357872" sldId="6057"/>
            <ac:spMk id="23" creationId="{FE7F1D2B-7C25-7040-BB7F-A9120E9F44E5}"/>
          </ac:spMkLst>
        </pc:spChg>
        <pc:spChg chg="add mod ord">
          <ac:chgData name="松浦英宗" userId="9b03fd3a-662f-49ff-9af1-1b93cf7aab22" providerId="ADAL" clId="{56E9DFAE-DDAD-4FCA-8AED-56B2D15DB479}" dt="2026-02-13T10:39:11.354" v="20835" actId="167"/>
          <ac:spMkLst>
            <pc:docMk/>
            <pc:sldMk cId="2861357872" sldId="6057"/>
            <ac:spMk id="36" creationId="{1CA1B0EA-EE83-4978-C2D2-E4DE25445B94}"/>
          </ac:spMkLst>
        </pc:spChg>
        <pc:spChg chg="add mod">
          <ac:chgData name="松浦英宗" userId="9b03fd3a-662f-49ff-9af1-1b93cf7aab22" providerId="ADAL" clId="{56E9DFAE-DDAD-4FCA-8AED-56B2D15DB479}" dt="2026-02-13T12:29:20.218" v="21578"/>
          <ac:spMkLst>
            <pc:docMk/>
            <pc:sldMk cId="2861357872" sldId="6057"/>
            <ac:spMk id="37" creationId="{43819041-6993-B850-9313-F40610BC9E4C}"/>
          </ac:spMkLst>
        </pc:spChg>
        <pc:spChg chg="add mod">
          <ac:chgData name="松浦英宗" userId="9b03fd3a-662f-49ff-9af1-1b93cf7aab22" providerId="ADAL" clId="{56E9DFAE-DDAD-4FCA-8AED-56B2D15DB479}" dt="2026-02-13T12:26:51.876" v="21555" actId="207"/>
          <ac:spMkLst>
            <pc:docMk/>
            <pc:sldMk cId="2861357872" sldId="6057"/>
            <ac:spMk id="38" creationId="{33FE707B-FACA-A52E-A401-3B67251D2DB3}"/>
          </ac:spMkLst>
        </pc:spChg>
        <pc:grpChg chg="add del mod">
          <ac:chgData name="松浦英宗" userId="9b03fd3a-662f-49ff-9af1-1b93cf7aab22" providerId="ADAL" clId="{56E9DFAE-DDAD-4FCA-8AED-56B2D15DB479}" dt="2026-02-13T10:33:35.532" v="20531" actId="165"/>
          <ac:grpSpMkLst>
            <pc:docMk/>
            <pc:sldMk cId="2861357872" sldId="6057"/>
            <ac:grpSpMk id="5" creationId="{B8580B85-ED04-D928-FDAC-12D33BAED078}"/>
          </ac:grpSpMkLst>
        </pc:grpChg>
        <pc:grpChg chg="add del mod">
          <ac:chgData name="松浦英宗" userId="9b03fd3a-662f-49ff-9af1-1b93cf7aab22" providerId="ADAL" clId="{56E9DFAE-DDAD-4FCA-8AED-56B2D15DB479}" dt="2026-02-13T10:33:27.040" v="20527" actId="478"/>
          <ac:grpSpMkLst>
            <pc:docMk/>
            <pc:sldMk cId="2861357872" sldId="6057"/>
            <ac:grpSpMk id="6" creationId="{CC152EEF-01E3-48F3-A2B6-37BB6AD6E773}"/>
          </ac:grpSpMkLst>
        </pc:grpChg>
        <pc:grpChg chg="add del mod">
          <ac:chgData name="松浦英宗" userId="9b03fd3a-662f-49ff-9af1-1b93cf7aab22" providerId="ADAL" clId="{56E9DFAE-DDAD-4FCA-8AED-56B2D15DB479}" dt="2026-02-13T10:33:27.040" v="20527" actId="478"/>
          <ac:grpSpMkLst>
            <pc:docMk/>
            <pc:sldMk cId="2861357872" sldId="6057"/>
            <ac:grpSpMk id="9" creationId="{F59F4CF1-24AA-6D31-04C1-E04CDF84ED3A}"/>
          </ac:grpSpMkLst>
        </pc:grpChg>
        <pc:grpChg chg="add mod">
          <ac:chgData name="松浦英宗" userId="9b03fd3a-662f-49ff-9af1-1b93cf7aab22" providerId="ADAL" clId="{56E9DFAE-DDAD-4FCA-8AED-56B2D15DB479}" dt="2026-02-13T10:38:50.010" v="20826" actId="164"/>
          <ac:grpSpMkLst>
            <pc:docMk/>
            <pc:sldMk cId="2861357872" sldId="6057"/>
            <ac:grpSpMk id="12" creationId="{DE826285-4F91-32DE-5D59-53D94DFFAF05}"/>
          </ac:grpSpMkLst>
        </pc:grpChg>
        <pc:grpChg chg="add mod">
          <ac:chgData name="松浦英宗" userId="9b03fd3a-662f-49ff-9af1-1b93cf7aab22" providerId="ADAL" clId="{56E9DFAE-DDAD-4FCA-8AED-56B2D15DB479}" dt="2026-02-13T10:38:50.010" v="20826" actId="164"/>
          <ac:grpSpMkLst>
            <pc:docMk/>
            <pc:sldMk cId="2861357872" sldId="6057"/>
            <ac:grpSpMk id="13" creationId="{E67212A1-B374-1CDB-AE45-C3785B1A9120}"/>
          </ac:grpSpMkLst>
        </pc:grpChg>
        <pc:grpChg chg="add mod">
          <ac:chgData name="松浦英宗" userId="9b03fd3a-662f-49ff-9af1-1b93cf7aab22" providerId="ADAL" clId="{56E9DFAE-DDAD-4FCA-8AED-56B2D15DB479}" dt="2026-02-13T10:38:50.010" v="20826" actId="164"/>
          <ac:grpSpMkLst>
            <pc:docMk/>
            <pc:sldMk cId="2861357872" sldId="6057"/>
            <ac:grpSpMk id="16" creationId="{7F7709A6-0F0A-3053-1EEA-0862FB43F92A}"/>
          </ac:grpSpMkLst>
        </pc:grpChg>
        <pc:grpChg chg="add mod">
          <ac:chgData name="松浦英宗" userId="9b03fd3a-662f-49ff-9af1-1b93cf7aab22" providerId="ADAL" clId="{56E9DFAE-DDAD-4FCA-8AED-56B2D15DB479}" dt="2026-02-13T10:38:50.010" v="20826" actId="164"/>
          <ac:grpSpMkLst>
            <pc:docMk/>
            <pc:sldMk cId="2861357872" sldId="6057"/>
            <ac:grpSpMk id="19" creationId="{D9E13765-CCD2-CECE-6454-70689E5B4273}"/>
          </ac:grpSpMkLst>
        </pc:grpChg>
        <pc:grpChg chg="add mod">
          <ac:chgData name="松浦英宗" userId="9b03fd3a-662f-49ff-9af1-1b93cf7aab22" providerId="ADAL" clId="{56E9DFAE-DDAD-4FCA-8AED-56B2D15DB479}" dt="2026-02-13T10:38:50.010" v="20826" actId="164"/>
          <ac:grpSpMkLst>
            <pc:docMk/>
            <pc:sldMk cId="2861357872" sldId="6057"/>
            <ac:grpSpMk id="35" creationId="{0FC47820-E166-B800-6059-7F1399EC924E}"/>
          </ac:grpSpMkLst>
        </pc:grpChg>
        <pc:grpChg chg="add mod">
          <ac:chgData name="松浦英宗" userId="9b03fd3a-662f-49ff-9af1-1b93cf7aab22" providerId="ADAL" clId="{56E9DFAE-DDAD-4FCA-8AED-56B2D15DB479}" dt="2026-02-13T12:27:11.588" v="21558" actId="1076"/>
          <ac:grpSpMkLst>
            <pc:docMk/>
            <pc:sldMk cId="2861357872" sldId="6057"/>
            <ac:grpSpMk id="39" creationId="{58A742F9-3E22-C7A8-4147-C84DDB5B5E1F}"/>
          </ac:grpSpMkLst>
        </pc:grpChg>
        <pc:cxnChg chg="add mod">
          <ac:chgData name="松浦英宗" userId="9b03fd3a-662f-49ff-9af1-1b93cf7aab22" providerId="ADAL" clId="{56E9DFAE-DDAD-4FCA-8AED-56B2D15DB479}" dt="2026-02-13T10:38:50.010" v="20826" actId="164"/>
          <ac:cxnSpMkLst>
            <pc:docMk/>
            <pc:sldMk cId="2861357872" sldId="6057"/>
            <ac:cxnSpMk id="24" creationId="{55542715-133E-48DD-83D1-29ACD551C44A}"/>
          </ac:cxnSpMkLst>
        </pc:cxnChg>
        <pc:cxnChg chg="add mod">
          <ac:chgData name="松浦英宗" userId="9b03fd3a-662f-49ff-9af1-1b93cf7aab22" providerId="ADAL" clId="{56E9DFAE-DDAD-4FCA-8AED-56B2D15DB479}" dt="2026-02-13T10:38:50.010" v="20826" actId="164"/>
          <ac:cxnSpMkLst>
            <pc:docMk/>
            <pc:sldMk cId="2861357872" sldId="6057"/>
            <ac:cxnSpMk id="29" creationId="{FE978586-4B56-7C5C-4469-4272D8968236}"/>
          </ac:cxnSpMkLst>
        </pc:cxnChg>
        <pc:cxnChg chg="add mod">
          <ac:chgData name="松浦英宗" userId="9b03fd3a-662f-49ff-9af1-1b93cf7aab22" providerId="ADAL" clId="{56E9DFAE-DDAD-4FCA-8AED-56B2D15DB479}" dt="2026-02-13T10:38:50.010" v="20826" actId="164"/>
          <ac:cxnSpMkLst>
            <pc:docMk/>
            <pc:sldMk cId="2861357872" sldId="6057"/>
            <ac:cxnSpMk id="32" creationId="{CDE04690-6752-549B-E710-CBE40BCDCC81}"/>
          </ac:cxnSpMkLst>
        </pc:cxnChg>
      </pc:sldChg>
      <pc:sldChg chg="addSp delSp modSp add del mod">
        <pc:chgData name="松浦英宗" userId="9b03fd3a-662f-49ff-9af1-1b93cf7aab22" providerId="ADAL" clId="{56E9DFAE-DDAD-4FCA-8AED-56B2D15DB479}" dt="2026-02-13T13:39:43.415" v="23232" actId="47"/>
        <pc:sldMkLst>
          <pc:docMk/>
          <pc:sldMk cId="168581972" sldId="6058"/>
        </pc:sldMkLst>
        <pc:spChg chg="mod">
          <ac:chgData name="松浦英宗" userId="9b03fd3a-662f-49ff-9af1-1b93cf7aab22" providerId="ADAL" clId="{56E9DFAE-DDAD-4FCA-8AED-56B2D15DB479}" dt="2026-02-13T10:19:18.441" v="20321"/>
          <ac:spMkLst>
            <pc:docMk/>
            <pc:sldMk cId="168581972" sldId="6058"/>
            <ac:spMk id="2" creationId="{20F8C823-BF9E-EE1B-04BB-69991DAF043A}"/>
          </ac:spMkLst>
        </pc:spChg>
        <pc:spChg chg="add mod">
          <ac:chgData name="松浦英宗" userId="9b03fd3a-662f-49ff-9af1-1b93cf7aab22" providerId="ADAL" clId="{56E9DFAE-DDAD-4FCA-8AED-56B2D15DB479}" dt="2026-02-13T10:16:48.985" v="20216"/>
          <ac:spMkLst>
            <pc:docMk/>
            <pc:sldMk cId="168581972" sldId="6058"/>
            <ac:spMk id="3" creationId="{93B500B9-5DF5-070C-2AD9-935A4DB07B16}"/>
          </ac:spMkLst>
        </pc:spChg>
        <pc:spChg chg="add del mod">
          <ac:chgData name="松浦英宗" userId="9b03fd3a-662f-49ff-9af1-1b93cf7aab22" providerId="ADAL" clId="{56E9DFAE-DDAD-4FCA-8AED-56B2D15DB479}" dt="2026-02-13T12:54:19.280" v="22539" actId="478"/>
          <ac:spMkLst>
            <pc:docMk/>
            <pc:sldMk cId="168581972" sldId="6058"/>
            <ac:spMk id="4" creationId="{6367DE0B-C6A4-8559-5C60-337748BB4B6A}"/>
          </ac:spMkLst>
        </pc:spChg>
        <pc:spChg chg="add del mod">
          <ac:chgData name="松浦英宗" userId="9b03fd3a-662f-49ff-9af1-1b93cf7aab22" providerId="ADAL" clId="{56E9DFAE-DDAD-4FCA-8AED-56B2D15DB479}" dt="2026-02-13T12:54:19.280" v="22539" actId="478"/>
          <ac:spMkLst>
            <pc:docMk/>
            <pc:sldMk cId="168581972" sldId="6058"/>
            <ac:spMk id="5" creationId="{EE4A4B3C-597F-4EF6-8E37-A036CF0F6E71}"/>
          </ac:spMkLst>
        </pc:spChg>
        <pc:spChg chg="add del mod">
          <ac:chgData name="松浦英宗" userId="9b03fd3a-662f-49ff-9af1-1b93cf7aab22" providerId="ADAL" clId="{56E9DFAE-DDAD-4FCA-8AED-56B2D15DB479}" dt="2026-02-13T12:54:19.280" v="22539" actId="478"/>
          <ac:spMkLst>
            <pc:docMk/>
            <pc:sldMk cId="168581972" sldId="6058"/>
            <ac:spMk id="6" creationId="{2F47CF1C-0B9B-B1F3-A5DF-CDAF9B424843}"/>
          </ac:spMkLst>
        </pc:spChg>
        <pc:spChg chg="add mod topLvl">
          <ac:chgData name="松浦英宗" userId="9b03fd3a-662f-49ff-9af1-1b93cf7aab22" providerId="ADAL" clId="{56E9DFAE-DDAD-4FCA-8AED-56B2D15DB479}" dt="2026-02-13T13:15:36.609" v="22933" actId="14861"/>
          <ac:spMkLst>
            <pc:docMk/>
            <pc:sldMk cId="168581972" sldId="6058"/>
            <ac:spMk id="7" creationId="{4D7D0EBB-1D5E-7F8C-B86C-E685033F5C5E}"/>
          </ac:spMkLst>
        </pc:spChg>
        <pc:spChg chg="add mod topLvl">
          <ac:chgData name="松浦英宗" userId="9b03fd3a-662f-49ff-9af1-1b93cf7aab22" providerId="ADAL" clId="{56E9DFAE-DDAD-4FCA-8AED-56B2D15DB479}" dt="2026-02-13T13:15:18.732" v="22930" actId="14861"/>
          <ac:spMkLst>
            <pc:docMk/>
            <pc:sldMk cId="168581972" sldId="6058"/>
            <ac:spMk id="8" creationId="{18730926-54B0-178A-F4FF-593BA3188834}"/>
          </ac:spMkLst>
        </pc:spChg>
        <pc:spChg chg="add del mod">
          <ac:chgData name="松浦英宗" userId="9b03fd3a-662f-49ff-9af1-1b93cf7aab22" providerId="ADAL" clId="{56E9DFAE-DDAD-4FCA-8AED-56B2D15DB479}" dt="2026-02-13T12:53:39.487" v="22534" actId="478"/>
          <ac:spMkLst>
            <pc:docMk/>
            <pc:sldMk cId="168581972" sldId="6058"/>
            <ac:spMk id="9" creationId="{A86AF3CF-501A-498F-354E-7F74680D5EF8}"/>
          </ac:spMkLst>
        </pc:spChg>
        <pc:spChg chg="add del mod">
          <ac:chgData name="松浦英宗" userId="9b03fd3a-662f-49ff-9af1-1b93cf7aab22" providerId="ADAL" clId="{56E9DFAE-DDAD-4FCA-8AED-56B2D15DB479}" dt="2026-02-13T12:53:39.487" v="22534" actId="478"/>
          <ac:spMkLst>
            <pc:docMk/>
            <pc:sldMk cId="168581972" sldId="6058"/>
            <ac:spMk id="10" creationId="{54178556-7389-6BB9-639C-9038543AE136}"/>
          </ac:spMkLst>
        </pc:spChg>
        <pc:spChg chg="add del mod">
          <ac:chgData name="松浦英宗" userId="9b03fd3a-662f-49ff-9af1-1b93cf7aab22" providerId="ADAL" clId="{56E9DFAE-DDAD-4FCA-8AED-56B2D15DB479}" dt="2026-02-13T12:53:39.487" v="22534" actId="478"/>
          <ac:spMkLst>
            <pc:docMk/>
            <pc:sldMk cId="168581972" sldId="6058"/>
            <ac:spMk id="11" creationId="{928659E5-8AA3-98CE-DB5E-6220861676E5}"/>
          </ac:spMkLst>
        </pc:spChg>
        <pc:spChg chg="add del mod">
          <ac:chgData name="松浦英宗" userId="9b03fd3a-662f-49ff-9af1-1b93cf7aab22" providerId="ADAL" clId="{56E9DFAE-DDAD-4FCA-8AED-56B2D15DB479}" dt="2026-02-13T12:54:23.047" v="22540" actId="478"/>
          <ac:spMkLst>
            <pc:docMk/>
            <pc:sldMk cId="168581972" sldId="6058"/>
            <ac:spMk id="12" creationId="{65D753C0-48B9-C13D-E686-C37B6E5E00C6}"/>
          </ac:spMkLst>
        </pc:spChg>
        <pc:spChg chg="add del mod">
          <ac:chgData name="松浦英宗" userId="9b03fd3a-662f-49ff-9af1-1b93cf7aab22" providerId="ADAL" clId="{56E9DFAE-DDAD-4FCA-8AED-56B2D15DB479}" dt="2026-02-13T12:54:19.280" v="22539" actId="478"/>
          <ac:spMkLst>
            <pc:docMk/>
            <pc:sldMk cId="168581972" sldId="6058"/>
            <ac:spMk id="13" creationId="{EA7F3644-F5C5-3631-E755-316C1DDD635B}"/>
          </ac:spMkLst>
        </pc:spChg>
        <pc:spChg chg="add mod">
          <ac:chgData name="松浦英宗" userId="9b03fd3a-662f-49ff-9af1-1b93cf7aab22" providerId="ADAL" clId="{56E9DFAE-DDAD-4FCA-8AED-56B2D15DB479}" dt="2026-02-13T12:55:05.179" v="22562"/>
          <ac:spMkLst>
            <pc:docMk/>
            <pc:sldMk cId="168581972" sldId="6058"/>
            <ac:spMk id="15" creationId="{46CE6012-48CC-3642-71EF-AFC02FC24C9E}"/>
          </ac:spMkLst>
        </pc:spChg>
        <pc:spChg chg="add mod">
          <ac:chgData name="松浦英宗" userId="9b03fd3a-662f-49ff-9af1-1b93cf7aab22" providerId="ADAL" clId="{56E9DFAE-DDAD-4FCA-8AED-56B2D15DB479}" dt="2026-02-13T12:55:05.179" v="22562"/>
          <ac:spMkLst>
            <pc:docMk/>
            <pc:sldMk cId="168581972" sldId="6058"/>
            <ac:spMk id="16" creationId="{34E54080-73DE-B118-5C14-2CC9C87AD278}"/>
          </ac:spMkLst>
        </pc:spChg>
        <pc:spChg chg="mod topLvl">
          <ac:chgData name="松浦英宗" userId="9b03fd3a-662f-49ff-9af1-1b93cf7aab22" providerId="ADAL" clId="{56E9DFAE-DDAD-4FCA-8AED-56B2D15DB479}" dt="2026-02-13T13:15:36.609" v="22933" actId="14861"/>
          <ac:spMkLst>
            <pc:docMk/>
            <pc:sldMk cId="168581972" sldId="6058"/>
            <ac:spMk id="18" creationId="{33C84E0E-BF7B-A8D6-E8BC-69216A0E7A96}"/>
          </ac:spMkLst>
        </pc:spChg>
        <pc:spChg chg="mod topLvl">
          <ac:chgData name="松浦英宗" userId="9b03fd3a-662f-49ff-9af1-1b93cf7aab22" providerId="ADAL" clId="{56E9DFAE-DDAD-4FCA-8AED-56B2D15DB479}" dt="2026-02-13T13:15:18.732" v="22930" actId="14861"/>
          <ac:spMkLst>
            <pc:docMk/>
            <pc:sldMk cId="168581972" sldId="6058"/>
            <ac:spMk id="19" creationId="{2D5E4230-C857-4A89-1FEF-BBDC38DD8292}"/>
          </ac:spMkLst>
        </pc:spChg>
        <pc:spChg chg="mod topLvl">
          <ac:chgData name="松浦英宗" userId="9b03fd3a-662f-49ff-9af1-1b93cf7aab22" providerId="ADAL" clId="{56E9DFAE-DDAD-4FCA-8AED-56B2D15DB479}" dt="2026-02-13T13:15:36.609" v="22933" actId="14861"/>
          <ac:spMkLst>
            <pc:docMk/>
            <pc:sldMk cId="168581972" sldId="6058"/>
            <ac:spMk id="21" creationId="{FCB2E2CA-1AE9-53FB-E07E-7BF7639DF1BF}"/>
          </ac:spMkLst>
        </pc:spChg>
        <pc:spChg chg="mod topLvl">
          <ac:chgData name="松浦英宗" userId="9b03fd3a-662f-49ff-9af1-1b93cf7aab22" providerId="ADAL" clId="{56E9DFAE-DDAD-4FCA-8AED-56B2D15DB479}" dt="2026-02-13T13:15:18.732" v="22930" actId="14861"/>
          <ac:spMkLst>
            <pc:docMk/>
            <pc:sldMk cId="168581972" sldId="6058"/>
            <ac:spMk id="22" creationId="{A7FC7E26-2016-E542-9FCE-53E29E5DAC06}"/>
          </ac:spMkLst>
        </pc:spChg>
        <pc:spChg chg="mod topLvl">
          <ac:chgData name="松浦英宗" userId="9b03fd3a-662f-49ff-9af1-1b93cf7aab22" providerId="ADAL" clId="{56E9DFAE-DDAD-4FCA-8AED-56B2D15DB479}" dt="2026-02-13T13:15:36.609" v="22933" actId="14861"/>
          <ac:spMkLst>
            <pc:docMk/>
            <pc:sldMk cId="168581972" sldId="6058"/>
            <ac:spMk id="24" creationId="{1827B192-B3FA-1795-89E9-EA491FF0E1A1}"/>
          </ac:spMkLst>
        </pc:spChg>
        <pc:spChg chg="mod topLvl">
          <ac:chgData name="松浦英宗" userId="9b03fd3a-662f-49ff-9af1-1b93cf7aab22" providerId="ADAL" clId="{56E9DFAE-DDAD-4FCA-8AED-56B2D15DB479}" dt="2026-02-13T13:15:18.732" v="22930" actId="14861"/>
          <ac:spMkLst>
            <pc:docMk/>
            <pc:sldMk cId="168581972" sldId="6058"/>
            <ac:spMk id="25" creationId="{B05ACC82-00E0-A165-BE9A-4D1A2789033B}"/>
          </ac:spMkLst>
        </pc:spChg>
        <pc:spChg chg="add mod">
          <ac:chgData name="松浦英宗" userId="9b03fd3a-662f-49ff-9af1-1b93cf7aab22" providerId="ADAL" clId="{56E9DFAE-DDAD-4FCA-8AED-56B2D15DB479}" dt="2026-02-13T13:00:02.439" v="22711" actId="164"/>
          <ac:spMkLst>
            <pc:docMk/>
            <pc:sldMk cId="168581972" sldId="6058"/>
            <ac:spMk id="26" creationId="{2C6C5301-95BE-07F4-E3A5-F20ED577CB4C}"/>
          </ac:spMkLst>
        </pc:spChg>
        <pc:spChg chg="mod">
          <ac:chgData name="松浦英宗" userId="9b03fd3a-662f-49ff-9af1-1b93cf7aab22" providerId="ADAL" clId="{56E9DFAE-DDAD-4FCA-8AED-56B2D15DB479}" dt="2026-02-13T12:57:24.164" v="22627"/>
          <ac:spMkLst>
            <pc:docMk/>
            <pc:sldMk cId="168581972" sldId="6058"/>
            <ac:spMk id="35" creationId="{8AA59A9D-F1B1-89B2-3376-680C4BEB3923}"/>
          </ac:spMkLst>
        </pc:spChg>
        <pc:spChg chg="mod">
          <ac:chgData name="松浦英宗" userId="9b03fd3a-662f-49ff-9af1-1b93cf7aab22" providerId="ADAL" clId="{56E9DFAE-DDAD-4FCA-8AED-56B2D15DB479}" dt="2026-02-13T12:57:24.164" v="22627"/>
          <ac:spMkLst>
            <pc:docMk/>
            <pc:sldMk cId="168581972" sldId="6058"/>
            <ac:spMk id="36" creationId="{DC36A527-FCF1-5181-E9F8-293D0229E100}"/>
          </ac:spMkLst>
        </pc:spChg>
        <pc:spChg chg="mod">
          <ac:chgData name="松浦英宗" userId="9b03fd3a-662f-49ff-9af1-1b93cf7aab22" providerId="ADAL" clId="{56E9DFAE-DDAD-4FCA-8AED-56B2D15DB479}" dt="2026-02-13T12:57:24.164" v="22627"/>
          <ac:spMkLst>
            <pc:docMk/>
            <pc:sldMk cId="168581972" sldId="6058"/>
            <ac:spMk id="37" creationId="{FB3FD6F5-BA54-8B2C-4190-E0AF65B716C3}"/>
          </ac:spMkLst>
        </pc:spChg>
        <pc:spChg chg="mod">
          <ac:chgData name="松浦英宗" userId="9b03fd3a-662f-49ff-9af1-1b93cf7aab22" providerId="ADAL" clId="{56E9DFAE-DDAD-4FCA-8AED-56B2D15DB479}" dt="2026-02-13T12:57:24.164" v="22627"/>
          <ac:spMkLst>
            <pc:docMk/>
            <pc:sldMk cId="168581972" sldId="6058"/>
            <ac:spMk id="38" creationId="{4D7E02C9-6426-7405-800A-509572C885B2}"/>
          </ac:spMkLst>
        </pc:spChg>
        <pc:spChg chg="mod">
          <ac:chgData name="松浦英宗" userId="9b03fd3a-662f-49ff-9af1-1b93cf7aab22" providerId="ADAL" clId="{56E9DFAE-DDAD-4FCA-8AED-56B2D15DB479}" dt="2026-02-13T12:57:24.164" v="22627"/>
          <ac:spMkLst>
            <pc:docMk/>
            <pc:sldMk cId="168581972" sldId="6058"/>
            <ac:spMk id="39" creationId="{E2820F52-ED25-0BBE-4834-3508D816AF96}"/>
          </ac:spMkLst>
        </pc:spChg>
        <pc:spChg chg="mod">
          <ac:chgData name="松浦英宗" userId="9b03fd3a-662f-49ff-9af1-1b93cf7aab22" providerId="ADAL" clId="{56E9DFAE-DDAD-4FCA-8AED-56B2D15DB479}" dt="2026-02-13T12:57:24.164" v="22627"/>
          <ac:spMkLst>
            <pc:docMk/>
            <pc:sldMk cId="168581972" sldId="6058"/>
            <ac:spMk id="40" creationId="{512242A8-6A5D-2BF0-514A-71A81610FC43}"/>
          </ac:spMkLst>
        </pc:spChg>
        <pc:spChg chg="mod">
          <ac:chgData name="松浦英宗" userId="9b03fd3a-662f-49ff-9af1-1b93cf7aab22" providerId="ADAL" clId="{56E9DFAE-DDAD-4FCA-8AED-56B2D15DB479}" dt="2026-02-13T12:57:24.164" v="22627"/>
          <ac:spMkLst>
            <pc:docMk/>
            <pc:sldMk cId="168581972" sldId="6058"/>
            <ac:spMk id="41" creationId="{6AA878D9-56A5-B98A-97C4-7A6DB16721B2}"/>
          </ac:spMkLst>
        </pc:spChg>
        <pc:spChg chg="mod">
          <ac:chgData name="松浦英宗" userId="9b03fd3a-662f-49ff-9af1-1b93cf7aab22" providerId="ADAL" clId="{56E9DFAE-DDAD-4FCA-8AED-56B2D15DB479}" dt="2026-02-13T12:57:24.164" v="22627"/>
          <ac:spMkLst>
            <pc:docMk/>
            <pc:sldMk cId="168581972" sldId="6058"/>
            <ac:spMk id="42" creationId="{DC1E7DB5-EB64-98C9-73A7-2C79B0EB0314}"/>
          </ac:spMkLst>
        </pc:spChg>
        <pc:spChg chg="add mod">
          <ac:chgData name="松浦英宗" userId="9b03fd3a-662f-49ff-9af1-1b93cf7aab22" providerId="ADAL" clId="{56E9DFAE-DDAD-4FCA-8AED-56B2D15DB479}" dt="2026-02-13T13:00:02.439" v="22711" actId="164"/>
          <ac:spMkLst>
            <pc:docMk/>
            <pc:sldMk cId="168581972" sldId="6058"/>
            <ac:spMk id="43" creationId="{457EE737-8C8B-3B19-D315-63876D634591}"/>
          </ac:spMkLst>
        </pc:spChg>
        <pc:spChg chg="add del mod">
          <ac:chgData name="松浦英宗" userId="9b03fd3a-662f-49ff-9af1-1b93cf7aab22" providerId="ADAL" clId="{56E9DFAE-DDAD-4FCA-8AED-56B2D15DB479}" dt="2026-02-13T12:59:57.639" v="22710" actId="478"/>
          <ac:spMkLst>
            <pc:docMk/>
            <pc:sldMk cId="168581972" sldId="6058"/>
            <ac:spMk id="44" creationId="{8B55C1B8-DBD7-8705-177A-3588AAA3F8BC}"/>
          </ac:spMkLst>
        </pc:spChg>
        <pc:spChg chg="add del mod">
          <ac:chgData name="松浦英宗" userId="9b03fd3a-662f-49ff-9af1-1b93cf7aab22" providerId="ADAL" clId="{56E9DFAE-DDAD-4FCA-8AED-56B2D15DB479}" dt="2026-02-13T12:59:57.639" v="22710" actId="478"/>
          <ac:spMkLst>
            <pc:docMk/>
            <pc:sldMk cId="168581972" sldId="6058"/>
            <ac:spMk id="45" creationId="{A85137F4-ED28-1F16-04A3-FED05815D97A}"/>
          </ac:spMkLst>
        </pc:spChg>
        <pc:spChg chg="add del mod">
          <ac:chgData name="松浦英宗" userId="9b03fd3a-662f-49ff-9af1-1b93cf7aab22" providerId="ADAL" clId="{56E9DFAE-DDAD-4FCA-8AED-56B2D15DB479}" dt="2026-02-13T12:59:57.639" v="22710" actId="478"/>
          <ac:spMkLst>
            <pc:docMk/>
            <pc:sldMk cId="168581972" sldId="6058"/>
            <ac:spMk id="46" creationId="{2B57BC36-D3B6-34CA-C756-FDD79E089FA2}"/>
          </ac:spMkLst>
        </pc:spChg>
        <pc:spChg chg="add del mod">
          <ac:chgData name="松浦英宗" userId="9b03fd3a-662f-49ff-9af1-1b93cf7aab22" providerId="ADAL" clId="{56E9DFAE-DDAD-4FCA-8AED-56B2D15DB479}" dt="2026-02-13T12:59:57.639" v="22710" actId="478"/>
          <ac:spMkLst>
            <pc:docMk/>
            <pc:sldMk cId="168581972" sldId="6058"/>
            <ac:spMk id="47" creationId="{AB2DF154-9F3A-6C1B-7939-D6C9A2F1F456}"/>
          </ac:spMkLst>
        </pc:spChg>
        <pc:spChg chg="mod">
          <ac:chgData name="松浦英宗" userId="9b03fd3a-662f-49ff-9af1-1b93cf7aab22" providerId="ADAL" clId="{56E9DFAE-DDAD-4FCA-8AED-56B2D15DB479}" dt="2026-02-13T13:05:04.489" v="22808"/>
          <ac:spMkLst>
            <pc:docMk/>
            <pc:sldMk cId="168581972" sldId="6058"/>
            <ac:spMk id="50" creationId="{9B2A218B-FE4D-C111-C7E5-DB7A1E6AFEBB}"/>
          </ac:spMkLst>
        </pc:spChg>
        <pc:spChg chg="mod">
          <ac:chgData name="松浦英宗" userId="9b03fd3a-662f-49ff-9af1-1b93cf7aab22" providerId="ADAL" clId="{56E9DFAE-DDAD-4FCA-8AED-56B2D15DB479}" dt="2026-02-13T13:05:04.489" v="22808"/>
          <ac:spMkLst>
            <pc:docMk/>
            <pc:sldMk cId="168581972" sldId="6058"/>
            <ac:spMk id="51" creationId="{2EF32DA1-1489-3544-B0BA-C2BAAD17CE36}"/>
          </ac:spMkLst>
        </pc:spChg>
        <pc:grpChg chg="add mod">
          <ac:chgData name="松浦英宗" userId="9b03fd3a-662f-49ff-9af1-1b93cf7aab22" providerId="ADAL" clId="{56E9DFAE-DDAD-4FCA-8AED-56B2D15DB479}" dt="2026-02-13T12:55:39.694" v="22569" actId="14100"/>
          <ac:grpSpMkLst>
            <pc:docMk/>
            <pc:sldMk cId="168581972" sldId="6058"/>
            <ac:grpSpMk id="14" creationId="{D0D549DE-5EAF-6984-30BA-F0E8271B534B}"/>
          </ac:grpSpMkLst>
        </pc:grpChg>
        <pc:grpChg chg="add del mod">
          <ac:chgData name="松浦英宗" userId="9b03fd3a-662f-49ff-9af1-1b93cf7aab22" providerId="ADAL" clId="{56E9DFAE-DDAD-4FCA-8AED-56B2D15DB479}" dt="2026-02-13T13:15:09.219" v="22929" actId="165"/>
          <ac:grpSpMkLst>
            <pc:docMk/>
            <pc:sldMk cId="168581972" sldId="6058"/>
            <ac:grpSpMk id="17" creationId="{74A45D99-2EEA-F9CF-A473-B21B9621604C}"/>
          </ac:grpSpMkLst>
        </pc:grpChg>
        <pc:grpChg chg="add del mod">
          <ac:chgData name="松浦英宗" userId="9b03fd3a-662f-49ff-9af1-1b93cf7aab22" providerId="ADAL" clId="{56E9DFAE-DDAD-4FCA-8AED-56B2D15DB479}" dt="2026-02-13T13:15:09.219" v="22929" actId="165"/>
          <ac:grpSpMkLst>
            <pc:docMk/>
            <pc:sldMk cId="168581972" sldId="6058"/>
            <ac:grpSpMk id="20" creationId="{BE2DA315-8ABF-13E6-F276-793D4D661F9A}"/>
          </ac:grpSpMkLst>
        </pc:grpChg>
        <pc:grpChg chg="add mod">
          <ac:chgData name="松浦英宗" userId="9b03fd3a-662f-49ff-9af1-1b93cf7aab22" providerId="ADAL" clId="{56E9DFAE-DDAD-4FCA-8AED-56B2D15DB479}" dt="2026-02-13T12:56:27.959" v="22572" actId="571"/>
          <ac:grpSpMkLst>
            <pc:docMk/>
            <pc:sldMk cId="168581972" sldId="6058"/>
            <ac:grpSpMk id="23" creationId="{B02B21E1-C00D-F68B-FF5F-C02B3E0F623B}"/>
          </ac:grpSpMkLst>
        </pc:grpChg>
        <pc:grpChg chg="add del mod">
          <ac:chgData name="松浦英宗" userId="9b03fd3a-662f-49ff-9af1-1b93cf7aab22" providerId="ADAL" clId="{56E9DFAE-DDAD-4FCA-8AED-56B2D15DB479}" dt="2026-02-13T12:58:03.706" v="22642" actId="478"/>
          <ac:grpSpMkLst>
            <pc:docMk/>
            <pc:sldMk cId="168581972" sldId="6058"/>
            <ac:grpSpMk id="27" creationId="{45440F59-240E-3F03-2F65-82CF91B6E756}"/>
          </ac:grpSpMkLst>
        </pc:grpChg>
        <pc:grpChg chg="mod">
          <ac:chgData name="松浦英宗" userId="9b03fd3a-662f-49ff-9af1-1b93cf7aab22" providerId="ADAL" clId="{56E9DFAE-DDAD-4FCA-8AED-56B2D15DB479}" dt="2026-02-13T12:57:24.164" v="22627"/>
          <ac:grpSpMkLst>
            <pc:docMk/>
            <pc:sldMk cId="168581972" sldId="6058"/>
            <ac:grpSpMk id="29" creationId="{494B6887-8DCE-23FE-F1E9-1D6AF0BCAD01}"/>
          </ac:grpSpMkLst>
        </pc:grpChg>
        <pc:grpChg chg="add mod">
          <ac:chgData name="松浦英宗" userId="9b03fd3a-662f-49ff-9af1-1b93cf7aab22" providerId="ADAL" clId="{56E9DFAE-DDAD-4FCA-8AED-56B2D15DB479}" dt="2026-02-13T13:00:06.645" v="22725" actId="14100"/>
          <ac:grpSpMkLst>
            <pc:docMk/>
            <pc:sldMk cId="168581972" sldId="6058"/>
            <ac:grpSpMk id="48" creationId="{D73C6E34-3ABA-5A11-CF04-100E8E44937B}"/>
          </ac:grpSpMkLst>
        </pc:grpChg>
        <pc:grpChg chg="add mod">
          <ac:chgData name="松浦英宗" userId="9b03fd3a-662f-49ff-9af1-1b93cf7aab22" providerId="ADAL" clId="{56E9DFAE-DDAD-4FCA-8AED-56B2D15DB479}" dt="2026-02-13T13:05:04.489" v="22808"/>
          <ac:grpSpMkLst>
            <pc:docMk/>
            <pc:sldMk cId="168581972" sldId="6058"/>
            <ac:grpSpMk id="49" creationId="{8DC12FAD-E80F-4BA6-FCBB-269EA1497114}"/>
          </ac:grpSpMkLst>
        </pc:grpChg>
        <pc:cxnChg chg="mod">
          <ac:chgData name="松浦英宗" userId="9b03fd3a-662f-49ff-9af1-1b93cf7aab22" providerId="ADAL" clId="{56E9DFAE-DDAD-4FCA-8AED-56B2D15DB479}" dt="2026-02-13T12:58:03.706" v="22642" actId="478"/>
          <ac:cxnSpMkLst>
            <pc:docMk/>
            <pc:sldMk cId="168581972" sldId="6058"/>
            <ac:cxnSpMk id="32" creationId="{4F5BA7E5-3BE6-E0FE-D36D-31CD341BEFB7}"/>
          </ac:cxnSpMkLst>
        </pc:cxnChg>
        <pc:cxnChg chg="mod">
          <ac:chgData name="松浦英宗" userId="9b03fd3a-662f-49ff-9af1-1b93cf7aab22" providerId="ADAL" clId="{56E9DFAE-DDAD-4FCA-8AED-56B2D15DB479}" dt="2026-02-13T12:58:03.706" v="22642" actId="478"/>
          <ac:cxnSpMkLst>
            <pc:docMk/>
            <pc:sldMk cId="168581972" sldId="6058"/>
            <ac:cxnSpMk id="33" creationId="{DC117087-572F-23E0-F5CC-B7079662D614}"/>
          </ac:cxnSpMkLst>
        </pc:cxnChg>
        <pc:cxnChg chg="mod">
          <ac:chgData name="松浦英宗" userId="9b03fd3a-662f-49ff-9af1-1b93cf7aab22" providerId="ADAL" clId="{56E9DFAE-DDAD-4FCA-8AED-56B2D15DB479}" dt="2026-02-13T12:58:03.706" v="22642" actId="478"/>
          <ac:cxnSpMkLst>
            <pc:docMk/>
            <pc:sldMk cId="168581972" sldId="6058"/>
            <ac:cxnSpMk id="34" creationId="{C49E7E8A-E3E7-A979-8D47-B52F4F6663FC}"/>
          </ac:cxnSpMkLst>
        </pc:cxnChg>
      </pc:sldChg>
      <pc:sldChg chg="addSp delSp modSp add del mod ord">
        <pc:chgData name="松浦英宗" userId="9b03fd3a-662f-49ff-9af1-1b93cf7aab22" providerId="ADAL" clId="{56E9DFAE-DDAD-4FCA-8AED-56B2D15DB479}" dt="2026-02-13T13:39:43.415" v="23232" actId="47"/>
        <pc:sldMkLst>
          <pc:docMk/>
          <pc:sldMk cId="278719144" sldId="6059"/>
        </pc:sldMkLst>
        <pc:spChg chg="mod ord">
          <ac:chgData name="松浦英宗" userId="9b03fd3a-662f-49ff-9af1-1b93cf7aab22" providerId="ADAL" clId="{56E9DFAE-DDAD-4FCA-8AED-56B2D15DB479}" dt="2026-02-13T10:40:38.613" v="20840" actId="166"/>
          <ac:spMkLst>
            <pc:docMk/>
            <pc:sldMk cId="278719144" sldId="6059"/>
            <ac:spMk id="2" creationId="{85C7D639-5FF3-5414-47DF-BEA76F7BBD6E}"/>
          </ac:spMkLst>
        </pc:spChg>
        <pc:spChg chg="add mod">
          <ac:chgData name="松浦英宗" userId="9b03fd3a-662f-49ff-9af1-1b93cf7aab22" providerId="ADAL" clId="{56E9DFAE-DDAD-4FCA-8AED-56B2D15DB479}" dt="2026-02-13T10:40:29.300" v="20838"/>
          <ac:spMkLst>
            <pc:docMk/>
            <pc:sldMk cId="278719144" sldId="6059"/>
            <ac:spMk id="3" creationId="{700DB274-1446-16C2-28F9-7E67732A6273}"/>
          </ac:spMkLst>
        </pc:spChg>
        <pc:spChg chg="add mod">
          <ac:chgData name="松浦英宗" userId="9b03fd3a-662f-49ff-9af1-1b93cf7aab22" providerId="ADAL" clId="{56E9DFAE-DDAD-4FCA-8AED-56B2D15DB479}" dt="2026-02-13T10:40:29.300" v="20838"/>
          <ac:spMkLst>
            <pc:docMk/>
            <pc:sldMk cId="278719144" sldId="6059"/>
            <ac:spMk id="4" creationId="{0AEFA4EE-3FC5-981A-56AE-98A2982739F6}"/>
          </ac:spMkLst>
        </pc:spChg>
        <pc:spChg chg="add mod">
          <ac:chgData name="松浦英宗" userId="9b03fd3a-662f-49ff-9af1-1b93cf7aab22" providerId="ADAL" clId="{56E9DFAE-DDAD-4FCA-8AED-56B2D15DB479}" dt="2026-02-13T10:40:35.201" v="20839"/>
          <ac:spMkLst>
            <pc:docMk/>
            <pc:sldMk cId="278719144" sldId="6059"/>
            <ac:spMk id="5" creationId="{E9F95150-AF2A-432D-1BE2-029D30B049D0}"/>
          </ac:spMkLst>
        </pc:spChg>
        <pc:spChg chg="add mod">
          <ac:chgData name="松浦英宗" userId="9b03fd3a-662f-49ff-9af1-1b93cf7aab22" providerId="ADAL" clId="{56E9DFAE-DDAD-4FCA-8AED-56B2D15DB479}" dt="2026-02-13T10:40:35.201" v="20839"/>
          <ac:spMkLst>
            <pc:docMk/>
            <pc:sldMk cId="278719144" sldId="6059"/>
            <ac:spMk id="6" creationId="{0190935A-6F7D-0828-7335-5CA4D9AF38E9}"/>
          </ac:spMkLst>
        </pc:spChg>
        <pc:spChg chg="add mod">
          <ac:chgData name="松浦英宗" userId="9b03fd3a-662f-49ff-9af1-1b93cf7aab22" providerId="ADAL" clId="{56E9DFAE-DDAD-4FCA-8AED-56B2D15DB479}" dt="2026-02-13T12:41:37.231" v="22220" actId="20577"/>
          <ac:spMkLst>
            <pc:docMk/>
            <pc:sldMk cId="278719144" sldId="6059"/>
            <ac:spMk id="7" creationId="{76C6C76B-FA01-1F49-5311-9C6F0183DFB5}"/>
          </ac:spMkLst>
        </pc:spChg>
        <pc:spChg chg="add mod">
          <ac:chgData name="松浦英宗" userId="9b03fd3a-662f-49ff-9af1-1b93cf7aab22" providerId="ADAL" clId="{56E9DFAE-DDAD-4FCA-8AED-56B2D15DB479}" dt="2026-02-13T12:33:35.851" v="21678" actId="20577"/>
          <ac:spMkLst>
            <pc:docMk/>
            <pc:sldMk cId="278719144" sldId="6059"/>
            <ac:spMk id="8" creationId="{E1576B28-7A2C-19BE-70FD-6DB03B5D47C0}"/>
          </ac:spMkLst>
        </pc:spChg>
        <pc:spChg chg="add mod">
          <ac:chgData name="松浦英宗" userId="9b03fd3a-662f-49ff-9af1-1b93cf7aab22" providerId="ADAL" clId="{56E9DFAE-DDAD-4FCA-8AED-56B2D15DB479}" dt="2026-02-13T10:42:45.013" v="20891" actId="164"/>
          <ac:spMkLst>
            <pc:docMk/>
            <pc:sldMk cId="278719144" sldId="6059"/>
            <ac:spMk id="9" creationId="{06F1696C-F5E1-B462-EEC6-C051AA489DF5}"/>
          </ac:spMkLst>
        </pc:spChg>
        <pc:spChg chg="mod">
          <ac:chgData name="松浦英宗" userId="9b03fd3a-662f-49ff-9af1-1b93cf7aab22" providerId="ADAL" clId="{56E9DFAE-DDAD-4FCA-8AED-56B2D15DB479}" dt="2026-02-13T12:33:42.888" v="21680" actId="20577"/>
          <ac:spMkLst>
            <pc:docMk/>
            <pc:sldMk cId="278719144" sldId="6059"/>
            <ac:spMk id="12" creationId="{5A8DAC50-72D1-C71E-211F-9CE0AE116877}"/>
          </ac:spMkLst>
        </pc:spChg>
        <pc:spChg chg="mod">
          <ac:chgData name="松浦英宗" userId="9b03fd3a-662f-49ff-9af1-1b93cf7aab22" providerId="ADAL" clId="{56E9DFAE-DDAD-4FCA-8AED-56B2D15DB479}" dt="2026-02-13T10:43:59.548" v="20987" actId="20577"/>
          <ac:spMkLst>
            <pc:docMk/>
            <pc:sldMk cId="278719144" sldId="6059"/>
            <ac:spMk id="13" creationId="{1B763B20-1B10-3126-B922-EB2D7B8DF220}"/>
          </ac:spMkLst>
        </pc:spChg>
        <pc:spChg chg="mod">
          <ac:chgData name="松浦英宗" userId="9b03fd3a-662f-49ff-9af1-1b93cf7aab22" providerId="ADAL" clId="{56E9DFAE-DDAD-4FCA-8AED-56B2D15DB479}" dt="2026-02-13T12:33:58.636" v="21686" actId="20577"/>
          <ac:spMkLst>
            <pc:docMk/>
            <pc:sldMk cId="278719144" sldId="6059"/>
            <ac:spMk id="15" creationId="{E34D33B2-28A4-FCA5-CE80-58C66CC95BC1}"/>
          </ac:spMkLst>
        </pc:spChg>
        <pc:spChg chg="mod">
          <ac:chgData name="松浦英宗" userId="9b03fd3a-662f-49ff-9af1-1b93cf7aab22" providerId="ADAL" clId="{56E9DFAE-DDAD-4FCA-8AED-56B2D15DB479}" dt="2026-02-13T10:44:18.306" v="21017" actId="20577"/>
          <ac:spMkLst>
            <pc:docMk/>
            <pc:sldMk cId="278719144" sldId="6059"/>
            <ac:spMk id="16" creationId="{35EF2279-B1EF-39FE-91FC-BDC61D88C0E9}"/>
          </ac:spMkLst>
        </pc:spChg>
        <pc:spChg chg="mod">
          <ac:chgData name="松浦英宗" userId="9b03fd3a-662f-49ff-9af1-1b93cf7aab22" providerId="ADAL" clId="{56E9DFAE-DDAD-4FCA-8AED-56B2D15DB479}" dt="2026-02-13T12:35:20.557" v="21699" actId="20577"/>
          <ac:spMkLst>
            <pc:docMk/>
            <pc:sldMk cId="278719144" sldId="6059"/>
            <ac:spMk id="45" creationId="{88B30030-D821-88B6-8C4B-0F2783053EE7}"/>
          </ac:spMkLst>
        </pc:spChg>
        <pc:spChg chg="mod">
          <ac:chgData name="松浦英宗" userId="9b03fd3a-662f-49ff-9af1-1b93cf7aab22" providerId="ADAL" clId="{56E9DFAE-DDAD-4FCA-8AED-56B2D15DB479}" dt="2026-02-13T12:27:28.266" v="21563"/>
          <ac:spMkLst>
            <pc:docMk/>
            <pc:sldMk cId="278719144" sldId="6059"/>
            <ac:spMk id="46" creationId="{1814194A-5234-1A19-753D-B0496B5DE391}"/>
          </ac:spMkLst>
        </pc:spChg>
        <pc:grpChg chg="add mod">
          <ac:chgData name="松浦英宗" userId="9b03fd3a-662f-49ff-9af1-1b93cf7aab22" providerId="ADAL" clId="{56E9DFAE-DDAD-4FCA-8AED-56B2D15DB479}" dt="2026-02-13T12:30:28.476" v="21594" actId="164"/>
          <ac:grpSpMkLst>
            <pc:docMk/>
            <pc:sldMk cId="278719144" sldId="6059"/>
            <ac:grpSpMk id="10" creationId="{C77F9A2C-041C-31A9-F67D-192952CBD342}"/>
          </ac:grpSpMkLst>
        </pc:grpChg>
        <pc:grpChg chg="add mod">
          <ac:chgData name="松浦英宗" userId="9b03fd3a-662f-49ff-9af1-1b93cf7aab22" providerId="ADAL" clId="{56E9DFAE-DDAD-4FCA-8AED-56B2D15DB479}" dt="2026-02-13T12:30:28.476" v="21594" actId="164"/>
          <ac:grpSpMkLst>
            <pc:docMk/>
            <pc:sldMk cId="278719144" sldId="6059"/>
            <ac:grpSpMk id="11" creationId="{5E10B2A9-A2B0-5B6C-D06B-6F0482F5EBD2}"/>
          </ac:grpSpMkLst>
        </pc:grpChg>
        <pc:grpChg chg="add mod">
          <ac:chgData name="松浦英宗" userId="9b03fd3a-662f-49ff-9af1-1b93cf7aab22" providerId="ADAL" clId="{56E9DFAE-DDAD-4FCA-8AED-56B2D15DB479}" dt="2026-02-13T12:30:28.476" v="21594" actId="164"/>
          <ac:grpSpMkLst>
            <pc:docMk/>
            <pc:sldMk cId="278719144" sldId="6059"/>
            <ac:grpSpMk id="14" creationId="{E973A248-0694-DD74-3A54-B6FE8EBCD608}"/>
          </ac:grpSpMkLst>
        </pc:grpChg>
        <pc:grpChg chg="add mod">
          <ac:chgData name="松浦英宗" userId="9b03fd3a-662f-49ff-9af1-1b93cf7aab22" providerId="ADAL" clId="{56E9DFAE-DDAD-4FCA-8AED-56B2D15DB479}" dt="2026-02-13T12:27:28.266" v="21563"/>
          <ac:grpSpMkLst>
            <pc:docMk/>
            <pc:sldMk cId="278719144" sldId="6059"/>
            <ac:grpSpMk id="44" creationId="{C18C806C-7B93-34FD-F559-C5B8FF20DA07}"/>
          </ac:grpSpMkLst>
        </pc:grpChg>
        <pc:grpChg chg="add mod">
          <ac:chgData name="松浦英宗" userId="9b03fd3a-662f-49ff-9af1-1b93cf7aab22" providerId="ADAL" clId="{56E9DFAE-DDAD-4FCA-8AED-56B2D15DB479}" dt="2026-02-13T12:30:28.476" v="21594" actId="164"/>
          <ac:grpSpMkLst>
            <pc:docMk/>
            <pc:sldMk cId="278719144" sldId="6059"/>
            <ac:grpSpMk id="47" creationId="{F886F1BE-ABBC-5CD2-77A2-2D89225E1EC9}"/>
          </ac:grpSpMkLst>
        </pc:grpChg>
        <pc:cxnChg chg="add del">
          <ac:chgData name="松浦英宗" userId="9b03fd3a-662f-49ff-9af1-1b93cf7aab22" providerId="ADAL" clId="{56E9DFAE-DDAD-4FCA-8AED-56B2D15DB479}" dt="2026-02-13T10:44:38.845" v="21020" actId="478"/>
          <ac:cxnSpMkLst>
            <pc:docMk/>
            <pc:sldMk cId="278719144" sldId="6059"/>
            <ac:cxnSpMk id="17" creationId="{0C2E9D1F-D7CD-7819-1046-E201ADB12A6E}"/>
          </ac:cxnSpMkLst>
        </pc:cxnChg>
        <pc:cxnChg chg="add mod">
          <ac:chgData name="松浦英宗" userId="9b03fd3a-662f-49ff-9af1-1b93cf7aab22" providerId="ADAL" clId="{56E9DFAE-DDAD-4FCA-8AED-56B2D15DB479}" dt="2026-02-13T12:30:28.476" v="21594" actId="164"/>
          <ac:cxnSpMkLst>
            <pc:docMk/>
            <pc:sldMk cId="278719144" sldId="6059"/>
            <ac:cxnSpMk id="18" creationId="{A82AE55F-20E4-E07D-0F06-2579227604BC}"/>
          </ac:cxnSpMkLst>
        </pc:cxnChg>
        <pc:cxnChg chg="add del mod">
          <ac:chgData name="松浦英宗" userId="9b03fd3a-662f-49ff-9af1-1b93cf7aab22" providerId="ADAL" clId="{56E9DFAE-DDAD-4FCA-8AED-56B2D15DB479}" dt="2026-02-13T10:44:53.245" v="21026" actId="478"/>
          <ac:cxnSpMkLst>
            <pc:docMk/>
            <pc:sldMk cId="278719144" sldId="6059"/>
            <ac:cxnSpMk id="21" creationId="{84DAB7A1-C3B2-363E-A6A4-4E89D0D3BF01}"/>
          </ac:cxnSpMkLst>
        </pc:cxnChg>
        <pc:cxnChg chg="add del mod">
          <ac:chgData name="松浦英宗" userId="9b03fd3a-662f-49ff-9af1-1b93cf7aab22" providerId="ADAL" clId="{56E9DFAE-DDAD-4FCA-8AED-56B2D15DB479}" dt="2026-02-13T10:45:14.082" v="21032" actId="478"/>
          <ac:cxnSpMkLst>
            <pc:docMk/>
            <pc:sldMk cId="278719144" sldId="6059"/>
            <ac:cxnSpMk id="23" creationId="{2A224F6C-13B8-472C-F140-053472F4F8B3}"/>
          </ac:cxnSpMkLst>
        </pc:cxnChg>
        <pc:cxnChg chg="add del mod">
          <ac:chgData name="松浦英宗" userId="9b03fd3a-662f-49ff-9af1-1b93cf7aab22" providerId="ADAL" clId="{56E9DFAE-DDAD-4FCA-8AED-56B2D15DB479}" dt="2026-02-13T12:03:42.581" v="21119" actId="478"/>
          <ac:cxnSpMkLst>
            <pc:docMk/>
            <pc:sldMk cId="278719144" sldId="6059"/>
            <ac:cxnSpMk id="27" creationId="{00CF4226-1C5E-B25F-E048-C7779BDB95D0}"/>
          </ac:cxnSpMkLst>
        </pc:cxnChg>
        <pc:cxnChg chg="add del mod">
          <ac:chgData name="松浦英宗" userId="9b03fd3a-662f-49ff-9af1-1b93cf7aab22" providerId="ADAL" clId="{56E9DFAE-DDAD-4FCA-8AED-56B2D15DB479}" dt="2026-02-13T12:03:40.358" v="21118" actId="478"/>
          <ac:cxnSpMkLst>
            <pc:docMk/>
            <pc:sldMk cId="278719144" sldId="6059"/>
            <ac:cxnSpMk id="31" creationId="{25CDB07F-F56D-CDCC-42AA-F0637063DDD4}"/>
          </ac:cxnSpMkLst>
        </pc:cxnChg>
        <pc:cxnChg chg="add mod">
          <ac:chgData name="松浦英宗" userId="9b03fd3a-662f-49ff-9af1-1b93cf7aab22" providerId="ADAL" clId="{56E9DFAE-DDAD-4FCA-8AED-56B2D15DB479}" dt="2026-02-13T12:30:28.476" v="21594" actId="164"/>
          <ac:cxnSpMkLst>
            <pc:docMk/>
            <pc:sldMk cId="278719144" sldId="6059"/>
            <ac:cxnSpMk id="34" creationId="{5F9354C2-FD47-5F44-567E-F32BF400B9CE}"/>
          </ac:cxnSpMkLst>
        </pc:cxnChg>
      </pc:sldChg>
      <pc:sldChg chg="addSp delSp modSp add del mod">
        <pc:chgData name="松浦英宗" userId="9b03fd3a-662f-49ff-9af1-1b93cf7aab22" providerId="ADAL" clId="{56E9DFAE-DDAD-4FCA-8AED-56B2D15DB479}" dt="2026-02-13T13:39:43.415" v="23232" actId="47"/>
        <pc:sldMkLst>
          <pc:docMk/>
          <pc:sldMk cId="3336578714" sldId="6060"/>
        </pc:sldMkLst>
        <pc:spChg chg="mod">
          <ac:chgData name="松浦英宗" userId="9b03fd3a-662f-49ff-9af1-1b93cf7aab22" providerId="ADAL" clId="{56E9DFAE-DDAD-4FCA-8AED-56B2D15DB479}" dt="2026-02-13T10:19:48.638" v="20352"/>
          <ac:spMkLst>
            <pc:docMk/>
            <pc:sldMk cId="3336578714" sldId="6060"/>
            <ac:spMk id="2" creationId="{7AC4F97C-1F08-DEA6-079B-1A7E3E8E91FC}"/>
          </ac:spMkLst>
        </pc:spChg>
        <pc:spChg chg="add mod">
          <ac:chgData name="松浦英宗" userId="9b03fd3a-662f-49ff-9af1-1b93cf7aab22" providerId="ADAL" clId="{56E9DFAE-DDAD-4FCA-8AED-56B2D15DB479}" dt="2026-02-13T12:55:09.406" v="22563"/>
          <ac:spMkLst>
            <pc:docMk/>
            <pc:sldMk cId="3336578714" sldId="6060"/>
            <ac:spMk id="3" creationId="{96D37B06-8F03-CCF5-4985-ED82C8D100C4}"/>
          </ac:spMkLst>
        </pc:spChg>
        <pc:spChg chg="add mod">
          <ac:chgData name="松浦英宗" userId="9b03fd3a-662f-49ff-9af1-1b93cf7aab22" providerId="ADAL" clId="{56E9DFAE-DDAD-4FCA-8AED-56B2D15DB479}" dt="2026-02-13T12:55:09.406" v="22563"/>
          <ac:spMkLst>
            <pc:docMk/>
            <pc:sldMk cId="3336578714" sldId="6060"/>
            <ac:spMk id="4" creationId="{5859B8A2-CCCA-2B5A-90EC-AC3B92B8E014}"/>
          </ac:spMkLst>
        </pc:spChg>
        <pc:spChg chg="add mod">
          <ac:chgData name="松浦英宗" userId="9b03fd3a-662f-49ff-9af1-1b93cf7aab22" providerId="ADAL" clId="{56E9DFAE-DDAD-4FCA-8AED-56B2D15DB479}" dt="2026-02-13T12:55:14.004" v="22564"/>
          <ac:spMkLst>
            <pc:docMk/>
            <pc:sldMk cId="3336578714" sldId="6060"/>
            <ac:spMk id="5" creationId="{F249A8A8-372A-F5E2-794B-FD01867B423C}"/>
          </ac:spMkLst>
        </pc:spChg>
        <pc:spChg chg="add mod">
          <ac:chgData name="松浦英宗" userId="9b03fd3a-662f-49ff-9af1-1b93cf7aab22" providerId="ADAL" clId="{56E9DFAE-DDAD-4FCA-8AED-56B2D15DB479}" dt="2026-02-13T12:55:14.004" v="22564"/>
          <ac:spMkLst>
            <pc:docMk/>
            <pc:sldMk cId="3336578714" sldId="6060"/>
            <ac:spMk id="6" creationId="{D7F17D7E-2C74-3059-4304-61E2FAAECD94}"/>
          </ac:spMkLst>
        </pc:spChg>
        <pc:spChg chg="add mod topLvl">
          <ac:chgData name="松浦英宗" userId="9b03fd3a-662f-49ff-9af1-1b93cf7aab22" providerId="ADAL" clId="{56E9DFAE-DDAD-4FCA-8AED-56B2D15DB479}" dt="2026-02-13T13:16:39.074" v="22956" actId="164"/>
          <ac:spMkLst>
            <pc:docMk/>
            <pc:sldMk cId="3336578714" sldId="6060"/>
            <ac:spMk id="7" creationId="{49E46B8A-363C-8C1E-1943-6EB277CA1902}"/>
          </ac:spMkLst>
        </pc:spChg>
        <pc:spChg chg="add del mod">
          <ac:chgData name="松浦英宗" userId="9b03fd3a-662f-49ff-9af1-1b93cf7aab22" providerId="ADAL" clId="{56E9DFAE-DDAD-4FCA-8AED-56B2D15DB479}" dt="2026-02-13T13:02:59.667" v="22766" actId="478"/>
          <ac:spMkLst>
            <pc:docMk/>
            <pc:sldMk cId="3336578714" sldId="6060"/>
            <ac:spMk id="8" creationId="{C70A5BF9-51EA-5565-39E0-3385B949E2CC}"/>
          </ac:spMkLst>
        </pc:spChg>
        <pc:spChg chg="add mod topLvl">
          <ac:chgData name="松浦英宗" userId="9b03fd3a-662f-49ff-9af1-1b93cf7aab22" providerId="ADAL" clId="{56E9DFAE-DDAD-4FCA-8AED-56B2D15DB479}" dt="2026-02-13T13:16:39.074" v="22956" actId="164"/>
          <ac:spMkLst>
            <pc:docMk/>
            <pc:sldMk cId="3336578714" sldId="6060"/>
            <ac:spMk id="9" creationId="{D9E85FC3-B023-CD84-EC9A-EA2CF8D777C8}"/>
          </ac:spMkLst>
        </pc:spChg>
        <pc:spChg chg="mod topLvl">
          <ac:chgData name="松浦英宗" userId="9b03fd3a-662f-49ff-9af1-1b93cf7aab22" providerId="ADAL" clId="{56E9DFAE-DDAD-4FCA-8AED-56B2D15DB479}" dt="2026-02-13T13:16:39.074" v="22956" actId="164"/>
          <ac:spMkLst>
            <pc:docMk/>
            <pc:sldMk cId="3336578714" sldId="6060"/>
            <ac:spMk id="12" creationId="{A05C534C-F7AF-AA37-1FC0-C2FEED638DC2}"/>
          </ac:spMkLst>
        </pc:spChg>
        <pc:spChg chg="del mod topLvl">
          <ac:chgData name="松浦英宗" userId="9b03fd3a-662f-49ff-9af1-1b93cf7aab22" providerId="ADAL" clId="{56E9DFAE-DDAD-4FCA-8AED-56B2D15DB479}" dt="2026-02-13T13:02:26.393" v="22748" actId="478"/>
          <ac:spMkLst>
            <pc:docMk/>
            <pc:sldMk cId="3336578714" sldId="6060"/>
            <ac:spMk id="13" creationId="{41B04620-0310-DEC3-D8A6-D1E77C93CCF1}"/>
          </ac:spMkLst>
        </pc:spChg>
        <pc:spChg chg="mod">
          <ac:chgData name="松浦英宗" userId="9b03fd3a-662f-49ff-9af1-1b93cf7aab22" providerId="ADAL" clId="{56E9DFAE-DDAD-4FCA-8AED-56B2D15DB479}" dt="2026-02-13T13:05:07.646" v="22809"/>
          <ac:spMkLst>
            <pc:docMk/>
            <pc:sldMk cId="3336578714" sldId="6060"/>
            <ac:spMk id="18" creationId="{6004ACEF-CE6B-A25C-1926-945C04FEBF2F}"/>
          </ac:spMkLst>
        </pc:spChg>
        <pc:spChg chg="mod">
          <ac:chgData name="松浦英宗" userId="9b03fd3a-662f-49ff-9af1-1b93cf7aab22" providerId="ADAL" clId="{56E9DFAE-DDAD-4FCA-8AED-56B2D15DB479}" dt="2026-02-13T13:05:07.646" v="22809"/>
          <ac:spMkLst>
            <pc:docMk/>
            <pc:sldMk cId="3336578714" sldId="6060"/>
            <ac:spMk id="19" creationId="{6F7A02C6-B32D-5CA7-034B-908D0F09F299}"/>
          </ac:spMkLst>
        </pc:spChg>
        <pc:grpChg chg="add del mod topLvl">
          <ac:chgData name="松浦英宗" userId="9b03fd3a-662f-49ff-9af1-1b93cf7aab22" providerId="ADAL" clId="{56E9DFAE-DDAD-4FCA-8AED-56B2D15DB479}" dt="2026-02-13T13:16:24.360" v="22940" actId="165"/>
          <ac:grpSpMkLst>
            <pc:docMk/>
            <pc:sldMk cId="3336578714" sldId="6060"/>
            <ac:grpSpMk id="10" creationId="{CC649834-F757-141C-E254-14F9E933C17D}"/>
          </ac:grpSpMkLst>
        </pc:grpChg>
        <pc:grpChg chg="add del mod">
          <ac:chgData name="松浦英宗" userId="9b03fd3a-662f-49ff-9af1-1b93cf7aab22" providerId="ADAL" clId="{56E9DFAE-DDAD-4FCA-8AED-56B2D15DB479}" dt="2026-02-13T13:02:26.393" v="22748" actId="478"/>
          <ac:grpSpMkLst>
            <pc:docMk/>
            <pc:sldMk cId="3336578714" sldId="6060"/>
            <ac:grpSpMk id="11" creationId="{480F9592-C432-7837-8BAE-13EF264530AD}"/>
          </ac:grpSpMkLst>
        </pc:grpChg>
        <pc:grpChg chg="add del mod ord">
          <ac:chgData name="松浦英宗" userId="9b03fd3a-662f-49ff-9af1-1b93cf7aab22" providerId="ADAL" clId="{56E9DFAE-DDAD-4FCA-8AED-56B2D15DB479}" dt="2026-02-13T13:16:06.573" v="22937" actId="165"/>
          <ac:grpSpMkLst>
            <pc:docMk/>
            <pc:sldMk cId="3336578714" sldId="6060"/>
            <ac:grpSpMk id="14" creationId="{82C22D4C-ECD4-3F96-7D41-688F84C66252}"/>
          </ac:grpSpMkLst>
        </pc:grpChg>
        <pc:grpChg chg="add mod">
          <ac:chgData name="松浦英宗" userId="9b03fd3a-662f-49ff-9af1-1b93cf7aab22" providerId="ADAL" clId="{56E9DFAE-DDAD-4FCA-8AED-56B2D15DB479}" dt="2026-02-13T13:05:07.646" v="22809"/>
          <ac:grpSpMkLst>
            <pc:docMk/>
            <pc:sldMk cId="3336578714" sldId="6060"/>
            <ac:grpSpMk id="17" creationId="{8A70619A-C5DB-579D-0198-615E0ACF8A70}"/>
          </ac:grpSpMkLst>
        </pc:grpChg>
        <pc:grpChg chg="add mod">
          <ac:chgData name="松浦英宗" userId="9b03fd3a-662f-49ff-9af1-1b93cf7aab22" providerId="ADAL" clId="{56E9DFAE-DDAD-4FCA-8AED-56B2D15DB479}" dt="2026-02-13T13:16:40.083" v="22957" actId="12788"/>
          <ac:grpSpMkLst>
            <pc:docMk/>
            <pc:sldMk cId="3336578714" sldId="6060"/>
            <ac:grpSpMk id="20" creationId="{3030C625-8AFF-7EE3-BFAE-1447C41CD05C}"/>
          </ac:grpSpMkLst>
        </pc:grpChg>
        <pc:picChg chg="add del">
          <ac:chgData name="松浦英宗" userId="9b03fd3a-662f-49ff-9af1-1b93cf7aab22" providerId="ADAL" clId="{56E9DFAE-DDAD-4FCA-8AED-56B2D15DB479}" dt="2026-02-13T13:03:03.104" v="22768" actId="22"/>
          <ac:picMkLst>
            <pc:docMk/>
            <pc:sldMk cId="3336578714" sldId="6060"/>
            <ac:picMk id="16" creationId="{F282F155-6E1F-8711-EAFC-2E95A4C50014}"/>
          </ac:picMkLst>
        </pc:picChg>
      </pc:sldChg>
      <pc:sldChg chg="addSp modSp add del mod ord">
        <pc:chgData name="松浦英宗" userId="9b03fd3a-662f-49ff-9af1-1b93cf7aab22" providerId="ADAL" clId="{56E9DFAE-DDAD-4FCA-8AED-56B2D15DB479}" dt="2026-02-13T13:42:32.343" v="23233"/>
        <pc:sldMkLst>
          <pc:docMk/>
          <pc:sldMk cId="2260320108" sldId="6061"/>
        </pc:sldMkLst>
        <pc:spChg chg="mod">
          <ac:chgData name="松浦英宗" userId="9b03fd3a-662f-49ff-9af1-1b93cf7aab22" providerId="ADAL" clId="{56E9DFAE-DDAD-4FCA-8AED-56B2D15DB479}" dt="2026-02-13T10:20:23.745" v="20395" actId="20577"/>
          <ac:spMkLst>
            <pc:docMk/>
            <pc:sldMk cId="2260320108" sldId="6061"/>
            <ac:spMk id="2" creationId="{DB54966C-D682-0FAB-F648-3444C55BBDAB}"/>
          </ac:spMkLst>
        </pc:spChg>
        <pc:spChg chg="add mod ord">
          <ac:chgData name="松浦英宗" userId="9b03fd3a-662f-49ff-9af1-1b93cf7aab22" providerId="ADAL" clId="{56E9DFAE-DDAD-4FCA-8AED-56B2D15DB479}" dt="2026-02-13T10:40:42.044" v="20842" actId="167"/>
          <ac:spMkLst>
            <pc:docMk/>
            <pc:sldMk cId="2260320108" sldId="6061"/>
            <ac:spMk id="3" creationId="{AA12A3D0-FC75-8565-04CE-7D3BFB071A52}"/>
          </ac:spMkLst>
        </pc:spChg>
        <pc:spChg chg="add mod ord">
          <ac:chgData name="松浦英宗" userId="9b03fd3a-662f-49ff-9af1-1b93cf7aab22" providerId="ADAL" clId="{56E9DFAE-DDAD-4FCA-8AED-56B2D15DB479}" dt="2026-02-13T10:40:42.044" v="20842" actId="167"/>
          <ac:spMkLst>
            <pc:docMk/>
            <pc:sldMk cId="2260320108" sldId="6061"/>
            <ac:spMk id="4" creationId="{BF3C32AD-C118-8319-1A87-A27A0FA61689}"/>
          </ac:spMkLst>
        </pc:spChg>
        <pc:spChg chg="add mod ord">
          <ac:chgData name="松浦英宗" userId="9b03fd3a-662f-49ff-9af1-1b93cf7aab22" providerId="ADAL" clId="{56E9DFAE-DDAD-4FCA-8AED-56B2D15DB479}" dt="2026-02-13T12:37:58.880" v="21935" actId="20577"/>
          <ac:spMkLst>
            <pc:docMk/>
            <pc:sldMk cId="2260320108" sldId="6061"/>
            <ac:spMk id="5" creationId="{7671636A-FD48-6F5C-31BF-3B878EA22EEB}"/>
          </ac:spMkLst>
        </pc:spChg>
        <pc:spChg chg="mod">
          <ac:chgData name="松浦英宗" userId="9b03fd3a-662f-49ff-9af1-1b93cf7aab22" providerId="ADAL" clId="{56E9DFAE-DDAD-4FCA-8AED-56B2D15DB479}" dt="2026-02-13T12:38:45.451" v="21944" actId="20577"/>
          <ac:spMkLst>
            <pc:docMk/>
            <pc:sldMk cId="2260320108" sldId="6061"/>
            <ac:spMk id="7" creationId="{F943F7CF-0F50-CF74-FC01-38A6C03DF2D1}"/>
          </ac:spMkLst>
        </pc:spChg>
        <pc:spChg chg="mod">
          <ac:chgData name="松浦英宗" userId="9b03fd3a-662f-49ff-9af1-1b93cf7aab22" providerId="ADAL" clId="{56E9DFAE-DDAD-4FCA-8AED-56B2D15DB479}" dt="2026-02-13T10:47:05.642" v="21065" actId="20577"/>
          <ac:spMkLst>
            <pc:docMk/>
            <pc:sldMk cId="2260320108" sldId="6061"/>
            <ac:spMk id="8" creationId="{064863A2-CEBB-FC88-0CDE-B5DFAD9CAA8F}"/>
          </ac:spMkLst>
        </pc:spChg>
        <pc:spChg chg="mod">
          <ac:chgData name="松浦英宗" userId="9b03fd3a-662f-49ff-9af1-1b93cf7aab22" providerId="ADAL" clId="{56E9DFAE-DDAD-4FCA-8AED-56B2D15DB479}" dt="2026-02-13T12:38:53.510" v="21947" actId="20577"/>
          <ac:spMkLst>
            <pc:docMk/>
            <pc:sldMk cId="2260320108" sldId="6061"/>
            <ac:spMk id="10" creationId="{A8D1AECB-F39E-1A6C-BA14-E088428D4DC7}"/>
          </ac:spMkLst>
        </pc:spChg>
        <pc:spChg chg="mod">
          <ac:chgData name="松浦英宗" userId="9b03fd3a-662f-49ff-9af1-1b93cf7aab22" providerId="ADAL" clId="{56E9DFAE-DDAD-4FCA-8AED-56B2D15DB479}" dt="2026-02-13T10:47:21.902" v="21082" actId="20577"/>
          <ac:spMkLst>
            <pc:docMk/>
            <pc:sldMk cId="2260320108" sldId="6061"/>
            <ac:spMk id="11" creationId="{8F2AD3CC-4610-E6FD-303E-CE4316DA1A2A}"/>
          </ac:spMkLst>
        </pc:spChg>
        <pc:spChg chg="mod">
          <ac:chgData name="松浦英宗" userId="9b03fd3a-662f-49ff-9af1-1b93cf7aab22" providerId="ADAL" clId="{56E9DFAE-DDAD-4FCA-8AED-56B2D15DB479}" dt="2026-02-13T12:39:02.399" v="21950" actId="20577"/>
          <ac:spMkLst>
            <pc:docMk/>
            <pc:sldMk cId="2260320108" sldId="6061"/>
            <ac:spMk id="13" creationId="{9B1D5FFA-34E9-5996-B519-EFA9EF352764}"/>
          </ac:spMkLst>
        </pc:spChg>
        <pc:spChg chg="mod">
          <ac:chgData name="松浦英宗" userId="9b03fd3a-662f-49ff-9af1-1b93cf7aab22" providerId="ADAL" clId="{56E9DFAE-DDAD-4FCA-8AED-56B2D15DB479}" dt="2026-02-13T10:48:46.240" v="21100" actId="20577"/>
          <ac:spMkLst>
            <pc:docMk/>
            <pc:sldMk cId="2260320108" sldId="6061"/>
            <ac:spMk id="14" creationId="{647C0B2E-1C38-4697-FB28-435F78B95805}"/>
          </ac:spMkLst>
        </pc:spChg>
        <pc:spChg chg="mod">
          <ac:chgData name="松浦英宗" userId="9b03fd3a-662f-49ff-9af1-1b93cf7aab22" providerId="ADAL" clId="{56E9DFAE-DDAD-4FCA-8AED-56B2D15DB479}" dt="2026-02-13T12:29:36.202" v="21582"/>
          <ac:spMkLst>
            <pc:docMk/>
            <pc:sldMk cId="2260320108" sldId="6061"/>
            <ac:spMk id="22" creationId="{9F1395E8-ACAC-4748-FE65-D141CFDA6DA9}"/>
          </ac:spMkLst>
        </pc:spChg>
        <pc:spChg chg="mod">
          <ac:chgData name="松浦英宗" userId="9b03fd3a-662f-49ff-9af1-1b93cf7aab22" providerId="ADAL" clId="{56E9DFAE-DDAD-4FCA-8AED-56B2D15DB479}" dt="2026-02-13T12:27:29.255" v="21564"/>
          <ac:spMkLst>
            <pc:docMk/>
            <pc:sldMk cId="2260320108" sldId="6061"/>
            <ac:spMk id="23" creationId="{9993D644-55AA-EF9C-A4C7-9153F6F416E7}"/>
          </ac:spMkLst>
        </pc:spChg>
        <pc:grpChg chg="add mod">
          <ac:chgData name="松浦英宗" userId="9b03fd3a-662f-49ff-9af1-1b93cf7aab22" providerId="ADAL" clId="{56E9DFAE-DDAD-4FCA-8AED-56B2D15DB479}" dt="2026-02-13T12:30:36.734" v="21596" actId="164"/>
          <ac:grpSpMkLst>
            <pc:docMk/>
            <pc:sldMk cId="2260320108" sldId="6061"/>
            <ac:grpSpMk id="6" creationId="{FA66FA4E-C926-12A0-08BE-A40217C38937}"/>
          </ac:grpSpMkLst>
        </pc:grpChg>
        <pc:grpChg chg="add mod">
          <ac:chgData name="松浦英宗" userId="9b03fd3a-662f-49ff-9af1-1b93cf7aab22" providerId="ADAL" clId="{56E9DFAE-DDAD-4FCA-8AED-56B2D15DB479}" dt="2026-02-13T12:30:36.734" v="21596" actId="164"/>
          <ac:grpSpMkLst>
            <pc:docMk/>
            <pc:sldMk cId="2260320108" sldId="6061"/>
            <ac:grpSpMk id="9" creationId="{5DD68623-F9DC-FB57-F26D-51FA75D45A6B}"/>
          </ac:grpSpMkLst>
        </pc:grpChg>
        <pc:grpChg chg="add mod">
          <ac:chgData name="松浦英宗" userId="9b03fd3a-662f-49ff-9af1-1b93cf7aab22" providerId="ADAL" clId="{56E9DFAE-DDAD-4FCA-8AED-56B2D15DB479}" dt="2026-02-13T12:30:36.734" v="21596" actId="164"/>
          <ac:grpSpMkLst>
            <pc:docMk/>
            <pc:sldMk cId="2260320108" sldId="6061"/>
            <ac:grpSpMk id="12" creationId="{2FF26C97-FC5A-4EFF-19CA-A6D3458AB404}"/>
          </ac:grpSpMkLst>
        </pc:grpChg>
        <pc:grpChg chg="add mod">
          <ac:chgData name="松浦英宗" userId="9b03fd3a-662f-49ff-9af1-1b93cf7aab22" providerId="ADAL" clId="{56E9DFAE-DDAD-4FCA-8AED-56B2D15DB479}" dt="2026-02-13T12:27:29.255" v="21564"/>
          <ac:grpSpMkLst>
            <pc:docMk/>
            <pc:sldMk cId="2260320108" sldId="6061"/>
            <ac:grpSpMk id="21" creationId="{0D7FA4BA-1172-2D83-E057-7ACF55457C82}"/>
          </ac:grpSpMkLst>
        </pc:grpChg>
        <pc:grpChg chg="add mod">
          <ac:chgData name="松浦英宗" userId="9b03fd3a-662f-49ff-9af1-1b93cf7aab22" providerId="ADAL" clId="{56E9DFAE-DDAD-4FCA-8AED-56B2D15DB479}" dt="2026-02-13T12:30:36.734" v="21596" actId="164"/>
          <ac:grpSpMkLst>
            <pc:docMk/>
            <pc:sldMk cId="2260320108" sldId="6061"/>
            <ac:grpSpMk id="24" creationId="{5C16EB9E-0DF7-E6E4-8261-EDF02E63E59B}"/>
          </ac:grpSpMkLst>
        </pc:grpChg>
        <pc:cxnChg chg="add mod">
          <ac:chgData name="松浦英宗" userId="9b03fd3a-662f-49ff-9af1-1b93cf7aab22" providerId="ADAL" clId="{56E9DFAE-DDAD-4FCA-8AED-56B2D15DB479}" dt="2026-02-13T12:30:36.734" v="21596" actId="164"/>
          <ac:cxnSpMkLst>
            <pc:docMk/>
            <pc:sldMk cId="2260320108" sldId="6061"/>
            <ac:cxnSpMk id="15" creationId="{AA2833CD-5268-7BCB-80A2-22CC8E048CD2}"/>
          </ac:cxnSpMkLst>
        </pc:cxnChg>
        <pc:cxnChg chg="add mod">
          <ac:chgData name="松浦英宗" userId="9b03fd3a-662f-49ff-9af1-1b93cf7aab22" providerId="ADAL" clId="{56E9DFAE-DDAD-4FCA-8AED-56B2D15DB479}" dt="2026-02-13T12:30:36.734" v="21596" actId="164"/>
          <ac:cxnSpMkLst>
            <pc:docMk/>
            <pc:sldMk cId="2260320108" sldId="6061"/>
            <ac:cxnSpMk id="18" creationId="{28E946B4-A307-429A-880B-D3D9620D7901}"/>
          </ac:cxnSpMkLst>
        </pc:cxnChg>
      </pc:sldChg>
      <pc:sldChg chg="addSp delSp modSp add del mod">
        <pc:chgData name="松浦英宗" userId="9b03fd3a-662f-49ff-9af1-1b93cf7aab22" providerId="ADAL" clId="{56E9DFAE-DDAD-4FCA-8AED-56B2D15DB479}" dt="2026-02-13T13:39:43.415" v="23232" actId="47"/>
        <pc:sldMkLst>
          <pc:docMk/>
          <pc:sldMk cId="1609885081" sldId="6062"/>
        </pc:sldMkLst>
        <pc:spChg chg="mod">
          <ac:chgData name="松浦英宗" userId="9b03fd3a-662f-49ff-9af1-1b93cf7aab22" providerId="ADAL" clId="{56E9DFAE-DDAD-4FCA-8AED-56B2D15DB479}" dt="2026-02-13T10:20:37.237" v="20396"/>
          <ac:spMkLst>
            <pc:docMk/>
            <pc:sldMk cId="1609885081" sldId="6062"/>
            <ac:spMk id="2" creationId="{37C8FEBB-3AFB-E329-8AC7-EA2D5165C6CF}"/>
          </ac:spMkLst>
        </pc:spChg>
        <pc:spChg chg="add mod">
          <ac:chgData name="松浦英宗" userId="9b03fd3a-662f-49ff-9af1-1b93cf7aab22" providerId="ADAL" clId="{56E9DFAE-DDAD-4FCA-8AED-56B2D15DB479}" dt="2026-02-13T12:55:16.989" v="22565"/>
          <ac:spMkLst>
            <pc:docMk/>
            <pc:sldMk cId="1609885081" sldId="6062"/>
            <ac:spMk id="3" creationId="{36FA0AAC-F1A8-2604-DCCD-6CE3EF187D23}"/>
          </ac:spMkLst>
        </pc:spChg>
        <pc:spChg chg="add mod">
          <ac:chgData name="松浦英宗" userId="9b03fd3a-662f-49ff-9af1-1b93cf7aab22" providerId="ADAL" clId="{56E9DFAE-DDAD-4FCA-8AED-56B2D15DB479}" dt="2026-02-13T12:55:16.989" v="22565"/>
          <ac:spMkLst>
            <pc:docMk/>
            <pc:sldMk cId="1609885081" sldId="6062"/>
            <ac:spMk id="4" creationId="{2356DB86-5D6F-4648-710B-53F89823366E}"/>
          </ac:spMkLst>
        </pc:spChg>
        <pc:spChg chg="mod">
          <ac:chgData name="松浦英宗" userId="9b03fd3a-662f-49ff-9af1-1b93cf7aab22" providerId="ADAL" clId="{56E9DFAE-DDAD-4FCA-8AED-56B2D15DB479}" dt="2026-02-13T13:05:11.446" v="22810"/>
          <ac:spMkLst>
            <pc:docMk/>
            <pc:sldMk cId="1609885081" sldId="6062"/>
            <ac:spMk id="6" creationId="{72705923-CE7F-C97E-09F3-490D15BA86C4}"/>
          </ac:spMkLst>
        </pc:spChg>
        <pc:spChg chg="mod">
          <ac:chgData name="松浦英宗" userId="9b03fd3a-662f-49ff-9af1-1b93cf7aab22" providerId="ADAL" clId="{56E9DFAE-DDAD-4FCA-8AED-56B2D15DB479}" dt="2026-02-13T13:05:11.446" v="22810"/>
          <ac:spMkLst>
            <pc:docMk/>
            <pc:sldMk cId="1609885081" sldId="6062"/>
            <ac:spMk id="7" creationId="{DCF98501-6B1D-A476-0E6E-638C5982FAE5}"/>
          </ac:spMkLst>
        </pc:spChg>
        <pc:spChg chg="add del mod">
          <ac:chgData name="松浦英宗" userId="9b03fd3a-662f-49ff-9af1-1b93cf7aab22" providerId="ADAL" clId="{56E9DFAE-DDAD-4FCA-8AED-56B2D15DB479}" dt="2026-02-13T13:07:02.800" v="22817" actId="478"/>
          <ac:spMkLst>
            <pc:docMk/>
            <pc:sldMk cId="1609885081" sldId="6062"/>
            <ac:spMk id="8" creationId="{311522BD-7883-7243-DA7D-0894683E4462}"/>
          </ac:spMkLst>
        </pc:spChg>
        <pc:spChg chg="mod">
          <ac:chgData name="松浦英宗" userId="9b03fd3a-662f-49ff-9af1-1b93cf7aab22" providerId="ADAL" clId="{56E9DFAE-DDAD-4FCA-8AED-56B2D15DB479}" dt="2026-02-13T13:08:06.544" v="22835" actId="207"/>
          <ac:spMkLst>
            <pc:docMk/>
            <pc:sldMk cId="1609885081" sldId="6062"/>
            <ac:spMk id="15" creationId="{05D1EEA1-0BE2-B97B-6E13-B59FBE1184F4}"/>
          </ac:spMkLst>
        </pc:spChg>
        <pc:spChg chg="mod">
          <ac:chgData name="松浦英宗" userId="9b03fd3a-662f-49ff-9af1-1b93cf7aab22" providerId="ADAL" clId="{56E9DFAE-DDAD-4FCA-8AED-56B2D15DB479}" dt="2026-02-13T13:08:06.544" v="22835" actId="207"/>
          <ac:spMkLst>
            <pc:docMk/>
            <pc:sldMk cId="1609885081" sldId="6062"/>
            <ac:spMk id="16" creationId="{9A7AE72D-50A6-43DA-6E1C-C2CF1F6B2FBF}"/>
          </ac:spMkLst>
        </pc:spChg>
        <pc:spChg chg="mod">
          <ac:chgData name="松浦英宗" userId="9b03fd3a-662f-49ff-9af1-1b93cf7aab22" providerId="ADAL" clId="{56E9DFAE-DDAD-4FCA-8AED-56B2D15DB479}" dt="2026-02-13T13:07:57.211" v="22833" actId="207"/>
          <ac:spMkLst>
            <pc:docMk/>
            <pc:sldMk cId="1609885081" sldId="6062"/>
            <ac:spMk id="17" creationId="{EF2642D8-BE71-8DA3-8F96-138601379A06}"/>
          </ac:spMkLst>
        </pc:spChg>
        <pc:spChg chg="mod">
          <ac:chgData name="松浦英宗" userId="9b03fd3a-662f-49ff-9af1-1b93cf7aab22" providerId="ADAL" clId="{56E9DFAE-DDAD-4FCA-8AED-56B2D15DB479}" dt="2026-02-13T13:08:06.544" v="22835" actId="207"/>
          <ac:spMkLst>
            <pc:docMk/>
            <pc:sldMk cId="1609885081" sldId="6062"/>
            <ac:spMk id="18" creationId="{F4A61433-726B-D6D0-AAD8-492CA4BD44C0}"/>
          </ac:spMkLst>
        </pc:spChg>
        <pc:spChg chg="mod">
          <ac:chgData name="松浦英宗" userId="9b03fd3a-662f-49ff-9af1-1b93cf7aab22" providerId="ADAL" clId="{56E9DFAE-DDAD-4FCA-8AED-56B2D15DB479}" dt="2026-02-13T13:07:52.015" v="22832" actId="207"/>
          <ac:spMkLst>
            <pc:docMk/>
            <pc:sldMk cId="1609885081" sldId="6062"/>
            <ac:spMk id="19" creationId="{34D962F3-7383-FF14-E6CF-F3452FDB800B}"/>
          </ac:spMkLst>
        </pc:spChg>
        <pc:spChg chg="mod">
          <ac:chgData name="松浦英宗" userId="9b03fd3a-662f-49ff-9af1-1b93cf7aab22" providerId="ADAL" clId="{56E9DFAE-DDAD-4FCA-8AED-56B2D15DB479}" dt="2026-02-13T13:08:06.544" v="22835" actId="207"/>
          <ac:spMkLst>
            <pc:docMk/>
            <pc:sldMk cId="1609885081" sldId="6062"/>
            <ac:spMk id="20" creationId="{FC6A7DDB-CB8D-562D-108C-4617ADE64843}"/>
          </ac:spMkLst>
        </pc:spChg>
        <pc:spChg chg="mod topLvl">
          <ac:chgData name="松浦英宗" userId="9b03fd3a-662f-49ff-9af1-1b93cf7aab22" providerId="ADAL" clId="{56E9DFAE-DDAD-4FCA-8AED-56B2D15DB479}" dt="2026-02-13T13:12:37.944" v="22928" actId="14861"/>
          <ac:spMkLst>
            <pc:docMk/>
            <pc:sldMk cId="1609885081" sldId="6062"/>
            <ac:spMk id="28" creationId="{8EF7C38A-C187-4769-D54D-FB1E82E8DCAA}"/>
          </ac:spMkLst>
        </pc:spChg>
        <pc:spChg chg="mod topLvl">
          <ac:chgData name="松浦英宗" userId="9b03fd3a-662f-49ff-9af1-1b93cf7aab22" providerId="ADAL" clId="{56E9DFAE-DDAD-4FCA-8AED-56B2D15DB479}" dt="2026-02-13T13:10:52.641" v="22869" actId="403"/>
          <ac:spMkLst>
            <pc:docMk/>
            <pc:sldMk cId="1609885081" sldId="6062"/>
            <ac:spMk id="29" creationId="{2DD2893E-891E-CCCC-4B81-E230DDF0A302}"/>
          </ac:spMkLst>
        </pc:spChg>
        <pc:spChg chg="mod topLvl">
          <ac:chgData name="松浦英宗" userId="9b03fd3a-662f-49ff-9af1-1b93cf7aab22" providerId="ADAL" clId="{56E9DFAE-DDAD-4FCA-8AED-56B2D15DB479}" dt="2026-02-13T13:12:37.944" v="22928" actId="14861"/>
          <ac:spMkLst>
            <pc:docMk/>
            <pc:sldMk cId="1609885081" sldId="6062"/>
            <ac:spMk id="30" creationId="{3E407764-6682-BAF6-9F4F-73BD98FF9B5E}"/>
          </ac:spMkLst>
        </pc:spChg>
        <pc:spChg chg="mod topLvl">
          <ac:chgData name="松浦英宗" userId="9b03fd3a-662f-49ff-9af1-1b93cf7aab22" providerId="ADAL" clId="{56E9DFAE-DDAD-4FCA-8AED-56B2D15DB479}" dt="2026-02-13T13:10:52.641" v="22869" actId="403"/>
          <ac:spMkLst>
            <pc:docMk/>
            <pc:sldMk cId="1609885081" sldId="6062"/>
            <ac:spMk id="31" creationId="{622B126F-EFD4-DFF6-846E-A95A3E4E783D}"/>
          </ac:spMkLst>
        </pc:spChg>
        <pc:spChg chg="mod topLvl">
          <ac:chgData name="松浦英宗" userId="9b03fd3a-662f-49ff-9af1-1b93cf7aab22" providerId="ADAL" clId="{56E9DFAE-DDAD-4FCA-8AED-56B2D15DB479}" dt="2026-02-13T13:12:37.944" v="22928" actId="14861"/>
          <ac:spMkLst>
            <pc:docMk/>
            <pc:sldMk cId="1609885081" sldId="6062"/>
            <ac:spMk id="32" creationId="{74BC2D3F-CDFE-816D-3467-1EC3800274B0}"/>
          </ac:spMkLst>
        </pc:spChg>
        <pc:spChg chg="mod topLvl">
          <ac:chgData name="松浦英宗" userId="9b03fd3a-662f-49ff-9af1-1b93cf7aab22" providerId="ADAL" clId="{56E9DFAE-DDAD-4FCA-8AED-56B2D15DB479}" dt="2026-02-13T13:10:52.641" v="22869" actId="403"/>
          <ac:spMkLst>
            <pc:docMk/>
            <pc:sldMk cId="1609885081" sldId="6062"/>
            <ac:spMk id="33" creationId="{50BAF60C-260F-2A13-E217-C9249B98F889}"/>
          </ac:spMkLst>
        </pc:spChg>
        <pc:spChg chg="add mod">
          <ac:chgData name="松浦英宗" userId="9b03fd3a-662f-49ff-9af1-1b93cf7aab22" providerId="ADAL" clId="{56E9DFAE-DDAD-4FCA-8AED-56B2D15DB479}" dt="2026-02-13T13:11:42.875" v="22922" actId="1076"/>
          <ac:spMkLst>
            <pc:docMk/>
            <pc:sldMk cId="1609885081" sldId="6062"/>
            <ac:spMk id="38" creationId="{7E831587-3D45-147B-364D-6CFA28C2DDA8}"/>
          </ac:spMkLst>
        </pc:spChg>
        <pc:spChg chg="add mod">
          <ac:chgData name="松浦英宗" userId="9b03fd3a-662f-49ff-9af1-1b93cf7aab22" providerId="ADAL" clId="{56E9DFAE-DDAD-4FCA-8AED-56B2D15DB479}" dt="2026-02-13T13:11:46.815" v="22923" actId="571"/>
          <ac:spMkLst>
            <pc:docMk/>
            <pc:sldMk cId="1609885081" sldId="6062"/>
            <ac:spMk id="39" creationId="{588ACAC1-336C-0381-7137-F5E9D90AA0A6}"/>
          </ac:spMkLst>
        </pc:spChg>
        <pc:spChg chg="add mod">
          <ac:chgData name="松浦英宗" userId="9b03fd3a-662f-49ff-9af1-1b93cf7aab22" providerId="ADAL" clId="{56E9DFAE-DDAD-4FCA-8AED-56B2D15DB479}" dt="2026-02-13T13:11:50.356" v="22924" actId="571"/>
          <ac:spMkLst>
            <pc:docMk/>
            <pc:sldMk cId="1609885081" sldId="6062"/>
            <ac:spMk id="40" creationId="{CE91F617-462F-176A-D912-3A92E8D8E5B2}"/>
          </ac:spMkLst>
        </pc:spChg>
        <pc:grpChg chg="add mod">
          <ac:chgData name="松浦英宗" userId="9b03fd3a-662f-49ff-9af1-1b93cf7aab22" providerId="ADAL" clId="{56E9DFAE-DDAD-4FCA-8AED-56B2D15DB479}" dt="2026-02-13T13:05:11.446" v="22810"/>
          <ac:grpSpMkLst>
            <pc:docMk/>
            <pc:sldMk cId="1609885081" sldId="6062"/>
            <ac:grpSpMk id="5" creationId="{FE15F732-7172-936A-C45A-EE83A595B03C}"/>
          </ac:grpSpMkLst>
        </pc:grpChg>
        <pc:grpChg chg="add del mod">
          <ac:chgData name="松浦英宗" userId="9b03fd3a-662f-49ff-9af1-1b93cf7aab22" providerId="ADAL" clId="{56E9DFAE-DDAD-4FCA-8AED-56B2D15DB479}" dt="2026-02-13T13:07:09.361" v="22819" actId="165"/>
          <ac:grpSpMkLst>
            <pc:docMk/>
            <pc:sldMk cId="1609885081" sldId="6062"/>
            <ac:grpSpMk id="9" creationId="{C28C7A90-62DB-7EE6-14EF-663747BB9176}"/>
          </ac:grpSpMkLst>
        </pc:grpChg>
        <pc:grpChg chg="mod topLvl">
          <ac:chgData name="松浦英宗" userId="9b03fd3a-662f-49ff-9af1-1b93cf7aab22" providerId="ADAL" clId="{56E9DFAE-DDAD-4FCA-8AED-56B2D15DB479}" dt="2026-02-13T13:07:21.206" v="22823" actId="164"/>
          <ac:grpSpMkLst>
            <pc:docMk/>
            <pc:sldMk cId="1609885081" sldId="6062"/>
            <ac:grpSpMk id="10" creationId="{32087E03-4957-9334-A412-5FB19730DF93}"/>
          </ac:grpSpMkLst>
        </pc:grpChg>
        <pc:grpChg chg="mod topLvl">
          <ac:chgData name="松浦英宗" userId="9b03fd3a-662f-49ff-9af1-1b93cf7aab22" providerId="ADAL" clId="{56E9DFAE-DDAD-4FCA-8AED-56B2D15DB479}" dt="2026-02-13T13:07:21.206" v="22823" actId="164"/>
          <ac:grpSpMkLst>
            <pc:docMk/>
            <pc:sldMk cId="1609885081" sldId="6062"/>
            <ac:grpSpMk id="11" creationId="{F6FE90E1-F521-E6B2-19BE-E6ED913F20AB}"/>
          </ac:grpSpMkLst>
        </pc:grpChg>
        <pc:grpChg chg="mod topLvl">
          <ac:chgData name="松浦英宗" userId="9b03fd3a-662f-49ff-9af1-1b93cf7aab22" providerId="ADAL" clId="{56E9DFAE-DDAD-4FCA-8AED-56B2D15DB479}" dt="2026-02-13T13:07:21.206" v="22823" actId="164"/>
          <ac:grpSpMkLst>
            <pc:docMk/>
            <pc:sldMk cId="1609885081" sldId="6062"/>
            <ac:grpSpMk id="12" creationId="{13A1BBF1-9B39-E239-9FC1-5580E2071E37}"/>
          </ac:grpSpMkLst>
        </pc:grpChg>
        <pc:grpChg chg="add del mod">
          <ac:chgData name="松浦英宗" userId="9b03fd3a-662f-49ff-9af1-1b93cf7aab22" providerId="ADAL" clId="{56E9DFAE-DDAD-4FCA-8AED-56B2D15DB479}" dt="2026-02-13T13:08:19.334" v="22836" actId="478"/>
          <ac:grpSpMkLst>
            <pc:docMk/>
            <pc:sldMk cId="1609885081" sldId="6062"/>
            <ac:grpSpMk id="21" creationId="{F217912E-04EE-7EAF-A9A8-AA265027D066}"/>
          </ac:grpSpMkLst>
        </pc:grpChg>
        <pc:grpChg chg="add del mod">
          <ac:chgData name="松浦英宗" userId="9b03fd3a-662f-49ff-9af1-1b93cf7aab22" providerId="ADAL" clId="{56E9DFAE-DDAD-4FCA-8AED-56B2D15DB479}" dt="2026-02-13T13:09:45.890" v="22838" actId="165"/>
          <ac:grpSpMkLst>
            <pc:docMk/>
            <pc:sldMk cId="1609885081" sldId="6062"/>
            <ac:grpSpMk id="22" creationId="{15D9BA62-43FC-CF50-979C-3C75D3302763}"/>
          </ac:grpSpMkLst>
        </pc:grpChg>
        <pc:grpChg chg="del mod topLvl">
          <ac:chgData name="松浦英宗" userId="9b03fd3a-662f-49ff-9af1-1b93cf7aab22" providerId="ADAL" clId="{56E9DFAE-DDAD-4FCA-8AED-56B2D15DB479}" dt="2026-02-13T13:09:47.240" v="22839" actId="165"/>
          <ac:grpSpMkLst>
            <pc:docMk/>
            <pc:sldMk cId="1609885081" sldId="6062"/>
            <ac:grpSpMk id="23" creationId="{D802AD65-ED0A-69C3-374A-19500E83FCF7}"/>
          </ac:grpSpMkLst>
        </pc:grpChg>
        <pc:grpChg chg="del mod topLvl">
          <ac:chgData name="松浦英宗" userId="9b03fd3a-662f-49ff-9af1-1b93cf7aab22" providerId="ADAL" clId="{56E9DFAE-DDAD-4FCA-8AED-56B2D15DB479}" dt="2026-02-13T13:09:47.240" v="22839" actId="165"/>
          <ac:grpSpMkLst>
            <pc:docMk/>
            <pc:sldMk cId="1609885081" sldId="6062"/>
            <ac:grpSpMk id="24" creationId="{1D98B912-A9BA-332E-7D60-D7D53434C21C}"/>
          </ac:grpSpMkLst>
        </pc:grpChg>
        <pc:grpChg chg="del mod topLvl">
          <ac:chgData name="松浦英宗" userId="9b03fd3a-662f-49ff-9af1-1b93cf7aab22" providerId="ADAL" clId="{56E9DFAE-DDAD-4FCA-8AED-56B2D15DB479}" dt="2026-02-13T13:09:47.240" v="22839" actId="165"/>
          <ac:grpSpMkLst>
            <pc:docMk/>
            <pc:sldMk cId="1609885081" sldId="6062"/>
            <ac:grpSpMk id="25" creationId="{006ABF16-984F-6917-1B5F-680D3BECBB36}"/>
          </ac:grpSpMkLst>
        </pc:grpChg>
        <pc:cxnChg chg="del mod">
          <ac:chgData name="松浦英宗" userId="9b03fd3a-662f-49ff-9af1-1b93cf7aab22" providerId="ADAL" clId="{56E9DFAE-DDAD-4FCA-8AED-56B2D15DB479}" dt="2026-02-13T13:07:11.743" v="22820" actId="478"/>
          <ac:cxnSpMkLst>
            <pc:docMk/>
            <pc:sldMk cId="1609885081" sldId="6062"/>
            <ac:cxnSpMk id="13" creationId="{B98A3742-851C-66F6-D268-D0E85AC7C317}"/>
          </ac:cxnSpMkLst>
        </pc:cxnChg>
        <pc:cxnChg chg="del mod">
          <ac:chgData name="松浦英宗" userId="9b03fd3a-662f-49ff-9af1-1b93cf7aab22" providerId="ADAL" clId="{56E9DFAE-DDAD-4FCA-8AED-56B2D15DB479}" dt="2026-02-13T13:07:11.743" v="22820" actId="478"/>
          <ac:cxnSpMkLst>
            <pc:docMk/>
            <pc:sldMk cId="1609885081" sldId="6062"/>
            <ac:cxnSpMk id="14" creationId="{206A3137-23EB-0BD2-A721-EB5D47E70140}"/>
          </ac:cxnSpMkLst>
        </pc:cxnChg>
        <pc:cxnChg chg="del mod">
          <ac:chgData name="松浦英宗" userId="9b03fd3a-662f-49ff-9af1-1b93cf7aab22" providerId="ADAL" clId="{56E9DFAE-DDAD-4FCA-8AED-56B2D15DB479}" dt="2026-02-13T13:10:02.165" v="22845" actId="478"/>
          <ac:cxnSpMkLst>
            <pc:docMk/>
            <pc:sldMk cId="1609885081" sldId="6062"/>
            <ac:cxnSpMk id="26" creationId="{F72294E4-74F4-77A8-1FAE-88F24AF6ECD6}"/>
          </ac:cxnSpMkLst>
        </pc:cxnChg>
        <pc:cxnChg chg="del mod">
          <ac:chgData name="松浦英宗" userId="9b03fd3a-662f-49ff-9af1-1b93cf7aab22" providerId="ADAL" clId="{56E9DFAE-DDAD-4FCA-8AED-56B2D15DB479}" dt="2026-02-13T13:10:02.165" v="22845" actId="478"/>
          <ac:cxnSpMkLst>
            <pc:docMk/>
            <pc:sldMk cId="1609885081" sldId="6062"/>
            <ac:cxnSpMk id="27" creationId="{EBBCBE3D-DDE4-27C9-F1F3-44C7B9E41283}"/>
          </ac:cxnSpMkLst>
        </pc:cxnChg>
        <pc:cxnChg chg="add mod">
          <ac:chgData name="松浦英宗" userId="9b03fd3a-662f-49ff-9af1-1b93cf7aab22" providerId="ADAL" clId="{56E9DFAE-DDAD-4FCA-8AED-56B2D15DB479}" dt="2026-02-13T13:11:04.487" v="22877" actId="1036"/>
          <ac:cxnSpMkLst>
            <pc:docMk/>
            <pc:sldMk cId="1609885081" sldId="6062"/>
            <ac:cxnSpMk id="34" creationId="{2776B593-1217-D35D-D3E7-37EBBD3C7D35}"/>
          </ac:cxnSpMkLst>
        </pc:cxnChg>
        <pc:cxnChg chg="add mod">
          <ac:chgData name="松浦英宗" userId="9b03fd3a-662f-49ff-9af1-1b93cf7aab22" providerId="ADAL" clId="{56E9DFAE-DDAD-4FCA-8AED-56B2D15DB479}" dt="2026-02-13T13:11:04.487" v="22877" actId="1036"/>
          <ac:cxnSpMkLst>
            <pc:docMk/>
            <pc:sldMk cId="1609885081" sldId="6062"/>
            <ac:cxnSpMk id="36" creationId="{7F406E57-2253-54B0-CB78-D66D7B4E4939}"/>
          </ac:cxnSpMkLst>
        </pc:cxnChg>
        <pc:cxnChg chg="add mod">
          <ac:chgData name="松浦英宗" userId="9b03fd3a-662f-49ff-9af1-1b93cf7aab22" providerId="ADAL" clId="{56E9DFAE-DDAD-4FCA-8AED-56B2D15DB479}" dt="2026-02-13T13:11:04.487" v="22877" actId="1036"/>
          <ac:cxnSpMkLst>
            <pc:docMk/>
            <pc:sldMk cId="1609885081" sldId="6062"/>
            <ac:cxnSpMk id="37" creationId="{66975D98-608C-F066-4D46-06FC76D1E5F9}"/>
          </ac:cxnSpMkLst>
        </pc:cxnChg>
      </pc:sldChg>
      <pc:sldChg chg="addSp modSp add del mod ord">
        <pc:chgData name="松浦英宗" userId="9b03fd3a-662f-49ff-9af1-1b93cf7aab22" providerId="ADAL" clId="{56E9DFAE-DDAD-4FCA-8AED-56B2D15DB479}" dt="2026-02-13T13:39:43.415" v="23232" actId="47"/>
        <pc:sldMkLst>
          <pc:docMk/>
          <pc:sldMk cId="1830894766" sldId="6063"/>
        </pc:sldMkLst>
        <pc:spChg chg="mod">
          <ac:chgData name="松浦英宗" userId="9b03fd3a-662f-49ff-9af1-1b93cf7aab22" providerId="ADAL" clId="{56E9DFAE-DDAD-4FCA-8AED-56B2D15DB479}" dt="2026-02-13T10:20:45.409" v="20402" actId="20577"/>
          <ac:spMkLst>
            <pc:docMk/>
            <pc:sldMk cId="1830894766" sldId="6063"/>
            <ac:spMk id="2" creationId="{D03722F5-5C1F-BCB5-D7C4-96172D1F8BCD}"/>
          </ac:spMkLst>
        </pc:spChg>
        <pc:spChg chg="add mod ord">
          <ac:chgData name="松浦英宗" userId="9b03fd3a-662f-49ff-9af1-1b93cf7aab22" providerId="ADAL" clId="{56E9DFAE-DDAD-4FCA-8AED-56B2D15DB479}" dt="2026-02-13T10:40:45.220" v="20844" actId="167"/>
          <ac:spMkLst>
            <pc:docMk/>
            <pc:sldMk cId="1830894766" sldId="6063"/>
            <ac:spMk id="3" creationId="{88BE974A-D064-D594-E403-CBE9E66DCC69}"/>
          </ac:spMkLst>
        </pc:spChg>
        <pc:spChg chg="add mod ord">
          <ac:chgData name="松浦英宗" userId="9b03fd3a-662f-49ff-9af1-1b93cf7aab22" providerId="ADAL" clId="{56E9DFAE-DDAD-4FCA-8AED-56B2D15DB479}" dt="2026-02-13T10:40:45.220" v="20844" actId="167"/>
          <ac:spMkLst>
            <pc:docMk/>
            <pc:sldMk cId="1830894766" sldId="6063"/>
            <ac:spMk id="4" creationId="{32F6E2A1-6345-2EA3-A926-D11D36B9868B}"/>
          </ac:spMkLst>
        </pc:spChg>
        <pc:spChg chg="add mod ord">
          <ac:chgData name="松浦英宗" userId="9b03fd3a-662f-49ff-9af1-1b93cf7aab22" providerId="ADAL" clId="{56E9DFAE-DDAD-4FCA-8AED-56B2D15DB479}" dt="2026-02-13T12:41:00.778" v="22161" actId="20577"/>
          <ac:spMkLst>
            <pc:docMk/>
            <pc:sldMk cId="1830894766" sldId="6063"/>
            <ac:spMk id="5" creationId="{86C54028-3DD0-8E99-68E8-1EE3AC52D8B3}"/>
          </ac:spMkLst>
        </pc:spChg>
        <pc:spChg chg="mod">
          <ac:chgData name="松浦英宗" userId="9b03fd3a-662f-49ff-9af1-1b93cf7aab22" providerId="ADAL" clId="{56E9DFAE-DDAD-4FCA-8AED-56B2D15DB479}" dt="2026-02-13T12:42:18.888" v="22230" actId="20577"/>
          <ac:spMkLst>
            <pc:docMk/>
            <pc:sldMk cId="1830894766" sldId="6063"/>
            <ac:spMk id="7" creationId="{A0E04B2C-6E7C-6036-4AC4-8DE6EE7674ED}"/>
          </ac:spMkLst>
        </pc:spChg>
        <pc:spChg chg="mod">
          <ac:chgData name="松浦英宗" userId="9b03fd3a-662f-49ff-9af1-1b93cf7aab22" providerId="ADAL" clId="{56E9DFAE-DDAD-4FCA-8AED-56B2D15DB479}" dt="2026-02-13T12:14:22.424" v="21231" actId="20577"/>
          <ac:spMkLst>
            <pc:docMk/>
            <pc:sldMk cId="1830894766" sldId="6063"/>
            <ac:spMk id="8" creationId="{22870310-B121-ACFE-E2ED-37317E050225}"/>
          </ac:spMkLst>
        </pc:spChg>
        <pc:spChg chg="mod">
          <ac:chgData name="松浦英宗" userId="9b03fd3a-662f-49ff-9af1-1b93cf7aab22" providerId="ADAL" clId="{56E9DFAE-DDAD-4FCA-8AED-56B2D15DB479}" dt="2026-02-13T12:42:24.457" v="22232" actId="20577"/>
          <ac:spMkLst>
            <pc:docMk/>
            <pc:sldMk cId="1830894766" sldId="6063"/>
            <ac:spMk id="10" creationId="{FE3A9BCE-2BF2-302E-A77F-219BDCF220AF}"/>
          </ac:spMkLst>
        </pc:spChg>
        <pc:spChg chg="mod">
          <ac:chgData name="松浦英宗" userId="9b03fd3a-662f-49ff-9af1-1b93cf7aab22" providerId="ADAL" clId="{56E9DFAE-DDAD-4FCA-8AED-56B2D15DB479}" dt="2026-02-13T12:14:24.734" v="21235" actId="20577"/>
          <ac:spMkLst>
            <pc:docMk/>
            <pc:sldMk cId="1830894766" sldId="6063"/>
            <ac:spMk id="11" creationId="{5473C311-FADB-62FB-F2AB-55F2CCFC51FA}"/>
          </ac:spMkLst>
        </pc:spChg>
        <pc:spChg chg="mod">
          <ac:chgData name="松浦英宗" userId="9b03fd3a-662f-49ff-9af1-1b93cf7aab22" providerId="ADAL" clId="{56E9DFAE-DDAD-4FCA-8AED-56B2D15DB479}" dt="2026-02-13T12:42:35.920" v="22234" actId="20577"/>
          <ac:spMkLst>
            <pc:docMk/>
            <pc:sldMk cId="1830894766" sldId="6063"/>
            <ac:spMk id="13" creationId="{E137D4D2-655D-2646-6DE1-8561B6939F47}"/>
          </ac:spMkLst>
        </pc:spChg>
        <pc:spChg chg="mod">
          <ac:chgData name="松浦英宗" userId="9b03fd3a-662f-49ff-9af1-1b93cf7aab22" providerId="ADAL" clId="{56E9DFAE-DDAD-4FCA-8AED-56B2D15DB479}" dt="2026-02-13T12:14:26.905" v="21239" actId="20577"/>
          <ac:spMkLst>
            <pc:docMk/>
            <pc:sldMk cId="1830894766" sldId="6063"/>
            <ac:spMk id="14" creationId="{6A93BDB7-1CAF-5B77-9F44-EB75D6B591ED}"/>
          </ac:spMkLst>
        </pc:spChg>
        <pc:spChg chg="add mod">
          <ac:chgData name="松浦英宗" userId="9b03fd3a-662f-49ff-9af1-1b93cf7aab22" providerId="ADAL" clId="{56E9DFAE-DDAD-4FCA-8AED-56B2D15DB479}" dt="2026-02-13T12:30:44.453" v="21598" actId="164"/>
          <ac:spMkLst>
            <pc:docMk/>
            <pc:sldMk cId="1830894766" sldId="6063"/>
            <ac:spMk id="15" creationId="{639E6A6E-7A93-4FA1-19CA-AB5D5027C9BF}"/>
          </ac:spMkLst>
        </pc:spChg>
        <pc:spChg chg="add mod">
          <ac:chgData name="松浦英宗" userId="9b03fd3a-662f-49ff-9af1-1b93cf7aab22" providerId="ADAL" clId="{56E9DFAE-DDAD-4FCA-8AED-56B2D15DB479}" dt="2026-02-13T12:30:44.453" v="21598" actId="164"/>
          <ac:spMkLst>
            <pc:docMk/>
            <pc:sldMk cId="1830894766" sldId="6063"/>
            <ac:spMk id="16" creationId="{61F4A1DF-582F-B930-B3F2-8B388571BEB6}"/>
          </ac:spMkLst>
        </pc:spChg>
        <pc:spChg chg="mod">
          <ac:chgData name="松浦英宗" userId="9b03fd3a-662f-49ff-9af1-1b93cf7aab22" providerId="ADAL" clId="{56E9DFAE-DDAD-4FCA-8AED-56B2D15DB479}" dt="2026-02-13T12:42:46.406" v="22249" actId="20577"/>
          <ac:spMkLst>
            <pc:docMk/>
            <pc:sldMk cId="1830894766" sldId="6063"/>
            <ac:spMk id="18" creationId="{B887E45C-8172-879F-4CE8-1DB7F173B098}"/>
          </ac:spMkLst>
        </pc:spChg>
        <pc:spChg chg="mod">
          <ac:chgData name="松浦英宗" userId="9b03fd3a-662f-49ff-9af1-1b93cf7aab22" providerId="ADAL" clId="{56E9DFAE-DDAD-4FCA-8AED-56B2D15DB479}" dt="2026-02-13T12:27:30.128" v="21565"/>
          <ac:spMkLst>
            <pc:docMk/>
            <pc:sldMk cId="1830894766" sldId="6063"/>
            <ac:spMk id="19" creationId="{423E17CA-F230-B302-44A4-087025D75958}"/>
          </ac:spMkLst>
        </pc:spChg>
        <pc:grpChg chg="add mod">
          <ac:chgData name="松浦英宗" userId="9b03fd3a-662f-49ff-9af1-1b93cf7aab22" providerId="ADAL" clId="{56E9DFAE-DDAD-4FCA-8AED-56B2D15DB479}" dt="2026-02-13T12:30:44.453" v="21598" actId="164"/>
          <ac:grpSpMkLst>
            <pc:docMk/>
            <pc:sldMk cId="1830894766" sldId="6063"/>
            <ac:grpSpMk id="6" creationId="{DB72C3F5-7F69-626A-D422-B2C88F61128E}"/>
          </ac:grpSpMkLst>
        </pc:grpChg>
        <pc:grpChg chg="add mod">
          <ac:chgData name="松浦英宗" userId="9b03fd3a-662f-49ff-9af1-1b93cf7aab22" providerId="ADAL" clId="{56E9DFAE-DDAD-4FCA-8AED-56B2D15DB479}" dt="2026-02-13T12:30:44.453" v="21598" actId="164"/>
          <ac:grpSpMkLst>
            <pc:docMk/>
            <pc:sldMk cId="1830894766" sldId="6063"/>
            <ac:grpSpMk id="9" creationId="{7FC81B43-7E9B-BAD4-BA90-1FC0AF336AAE}"/>
          </ac:grpSpMkLst>
        </pc:grpChg>
        <pc:grpChg chg="add mod">
          <ac:chgData name="松浦英宗" userId="9b03fd3a-662f-49ff-9af1-1b93cf7aab22" providerId="ADAL" clId="{56E9DFAE-DDAD-4FCA-8AED-56B2D15DB479}" dt="2026-02-13T12:30:44.453" v="21598" actId="164"/>
          <ac:grpSpMkLst>
            <pc:docMk/>
            <pc:sldMk cId="1830894766" sldId="6063"/>
            <ac:grpSpMk id="12" creationId="{09238BFF-DEA3-F735-9360-65C6EA5188E2}"/>
          </ac:grpSpMkLst>
        </pc:grpChg>
        <pc:grpChg chg="add mod">
          <ac:chgData name="松浦英宗" userId="9b03fd3a-662f-49ff-9af1-1b93cf7aab22" providerId="ADAL" clId="{56E9DFAE-DDAD-4FCA-8AED-56B2D15DB479}" dt="2026-02-13T12:27:30.128" v="21565"/>
          <ac:grpSpMkLst>
            <pc:docMk/>
            <pc:sldMk cId="1830894766" sldId="6063"/>
            <ac:grpSpMk id="17" creationId="{EEE59091-6FAB-D669-E81D-B45A4FCBF72A}"/>
          </ac:grpSpMkLst>
        </pc:grpChg>
        <pc:grpChg chg="add mod">
          <ac:chgData name="松浦英宗" userId="9b03fd3a-662f-49ff-9af1-1b93cf7aab22" providerId="ADAL" clId="{56E9DFAE-DDAD-4FCA-8AED-56B2D15DB479}" dt="2026-02-13T12:30:44.453" v="21598" actId="164"/>
          <ac:grpSpMkLst>
            <pc:docMk/>
            <pc:sldMk cId="1830894766" sldId="6063"/>
            <ac:grpSpMk id="20" creationId="{23686901-55D5-DA18-029B-9F1E728FF041}"/>
          </ac:grpSpMkLst>
        </pc:grpChg>
      </pc:sldChg>
      <pc:sldChg chg="addSp delSp modSp add del mod">
        <pc:chgData name="松浦英宗" userId="9b03fd3a-662f-49ff-9af1-1b93cf7aab22" providerId="ADAL" clId="{56E9DFAE-DDAD-4FCA-8AED-56B2D15DB479}" dt="2026-02-13T13:39:43.415" v="23232" actId="47"/>
        <pc:sldMkLst>
          <pc:docMk/>
          <pc:sldMk cId="3913033869" sldId="6064"/>
        </pc:sldMkLst>
        <pc:spChg chg="mod">
          <ac:chgData name="松浦英宗" userId="9b03fd3a-662f-49ff-9af1-1b93cf7aab22" providerId="ADAL" clId="{56E9DFAE-DDAD-4FCA-8AED-56B2D15DB479}" dt="2026-02-13T10:20:49.175" v="20403"/>
          <ac:spMkLst>
            <pc:docMk/>
            <pc:sldMk cId="3913033869" sldId="6064"/>
            <ac:spMk id="2" creationId="{F9373E0B-F5AC-6234-0FFF-86FA9D35B32A}"/>
          </ac:spMkLst>
        </pc:spChg>
        <pc:spChg chg="add mod">
          <ac:chgData name="松浦英宗" userId="9b03fd3a-662f-49ff-9af1-1b93cf7aab22" providerId="ADAL" clId="{56E9DFAE-DDAD-4FCA-8AED-56B2D15DB479}" dt="2026-02-13T12:55:20.773" v="22566"/>
          <ac:spMkLst>
            <pc:docMk/>
            <pc:sldMk cId="3913033869" sldId="6064"/>
            <ac:spMk id="3" creationId="{8B13F3CB-FCED-78D7-E645-D7BE01576712}"/>
          </ac:spMkLst>
        </pc:spChg>
        <pc:spChg chg="add mod">
          <ac:chgData name="松浦英宗" userId="9b03fd3a-662f-49ff-9af1-1b93cf7aab22" providerId="ADAL" clId="{56E9DFAE-DDAD-4FCA-8AED-56B2D15DB479}" dt="2026-02-13T12:55:20.773" v="22566"/>
          <ac:spMkLst>
            <pc:docMk/>
            <pc:sldMk cId="3913033869" sldId="6064"/>
            <ac:spMk id="4" creationId="{3736075E-BE0D-605F-DB7E-14D2075BA5DF}"/>
          </ac:spMkLst>
        </pc:spChg>
        <pc:spChg chg="mod">
          <ac:chgData name="松浦英宗" userId="9b03fd3a-662f-49ff-9af1-1b93cf7aab22" providerId="ADAL" clId="{56E9DFAE-DDAD-4FCA-8AED-56B2D15DB479}" dt="2026-02-13T13:05:15.329" v="22811"/>
          <ac:spMkLst>
            <pc:docMk/>
            <pc:sldMk cId="3913033869" sldId="6064"/>
            <ac:spMk id="6" creationId="{1BBFBBD6-9CAB-707F-EA18-8783A8F98DD1}"/>
          </ac:spMkLst>
        </pc:spChg>
        <pc:spChg chg="mod">
          <ac:chgData name="松浦英宗" userId="9b03fd3a-662f-49ff-9af1-1b93cf7aab22" providerId="ADAL" clId="{56E9DFAE-DDAD-4FCA-8AED-56B2D15DB479}" dt="2026-02-13T13:05:15.329" v="22811"/>
          <ac:spMkLst>
            <pc:docMk/>
            <pc:sldMk cId="3913033869" sldId="6064"/>
            <ac:spMk id="7" creationId="{85D3D7C3-AAF0-5EB3-622B-BA113763F91F}"/>
          </ac:spMkLst>
        </pc:spChg>
        <pc:spChg chg="mod topLvl">
          <ac:chgData name="松浦英宗" userId="9b03fd3a-662f-49ff-9af1-1b93cf7aab22" providerId="ADAL" clId="{56E9DFAE-DDAD-4FCA-8AED-56B2D15DB479}" dt="2026-02-13T13:34:35.001" v="23231" actId="12789"/>
          <ac:spMkLst>
            <pc:docMk/>
            <pc:sldMk cId="3913033869" sldId="6064"/>
            <ac:spMk id="12" creationId="{605D9BC2-367E-DAC7-783E-1745C2CBFFC6}"/>
          </ac:spMkLst>
        </pc:spChg>
        <pc:spChg chg="mod topLvl">
          <ac:chgData name="松浦英宗" userId="9b03fd3a-662f-49ff-9af1-1b93cf7aab22" providerId="ADAL" clId="{56E9DFAE-DDAD-4FCA-8AED-56B2D15DB479}" dt="2026-02-13T13:34:35.001" v="23231" actId="12789"/>
          <ac:spMkLst>
            <pc:docMk/>
            <pc:sldMk cId="3913033869" sldId="6064"/>
            <ac:spMk id="13" creationId="{0FA60B36-3FC2-AAE9-DB9F-B3380CAB921F}"/>
          </ac:spMkLst>
        </pc:spChg>
        <pc:spChg chg="mod ord topLvl">
          <ac:chgData name="松浦英宗" userId="9b03fd3a-662f-49ff-9af1-1b93cf7aab22" providerId="ADAL" clId="{56E9DFAE-DDAD-4FCA-8AED-56B2D15DB479}" dt="2026-02-13T13:19:12.035" v="22976" actId="12789"/>
          <ac:spMkLst>
            <pc:docMk/>
            <pc:sldMk cId="3913033869" sldId="6064"/>
            <ac:spMk id="14" creationId="{DBD9387C-F7AA-2527-8D01-81D070B655C7}"/>
          </ac:spMkLst>
        </pc:spChg>
        <pc:spChg chg="mod topLvl">
          <ac:chgData name="松浦英宗" userId="9b03fd3a-662f-49ff-9af1-1b93cf7aab22" providerId="ADAL" clId="{56E9DFAE-DDAD-4FCA-8AED-56B2D15DB479}" dt="2026-02-13T13:19:29.064" v="23019" actId="1036"/>
          <ac:spMkLst>
            <pc:docMk/>
            <pc:sldMk cId="3913033869" sldId="6064"/>
            <ac:spMk id="15" creationId="{446D60E6-6375-ADD5-029D-171C6CA78ADC}"/>
          </ac:spMkLst>
        </pc:spChg>
        <pc:spChg chg="mod ord topLvl">
          <ac:chgData name="松浦英宗" userId="9b03fd3a-662f-49ff-9af1-1b93cf7aab22" providerId="ADAL" clId="{56E9DFAE-DDAD-4FCA-8AED-56B2D15DB479}" dt="2026-02-13T13:34:35.001" v="23231" actId="12789"/>
          <ac:spMkLst>
            <pc:docMk/>
            <pc:sldMk cId="3913033869" sldId="6064"/>
            <ac:spMk id="16" creationId="{5F485965-E86B-9EA7-20F4-34E55D6AE22D}"/>
          </ac:spMkLst>
        </pc:spChg>
        <pc:spChg chg="mod topLvl">
          <ac:chgData name="松浦英宗" userId="9b03fd3a-662f-49ff-9af1-1b93cf7aab22" providerId="ADAL" clId="{56E9DFAE-DDAD-4FCA-8AED-56B2D15DB479}" dt="2026-02-13T13:19:29.064" v="23019" actId="1036"/>
          <ac:spMkLst>
            <pc:docMk/>
            <pc:sldMk cId="3913033869" sldId="6064"/>
            <ac:spMk id="17" creationId="{19BE10FE-5062-B058-BEE0-60D0F7EBB1D0}"/>
          </ac:spMkLst>
        </pc:spChg>
        <pc:spChg chg="mod ord topLvl">
          <ac:chgData name="松浦英宗" userId="9b03fd3a-662f-49ff-9af1-1b93cf7aab22" providerId="ADAL" clId="{56E9DFAE-DDAD-4FCA-8AED-56B2D15DB479}" dt="2026-02-13T13:19:12.035" v="22976" actId="12789"/>
          <ac:spMkLst>
            <pc:docMk/>
            <pc:sldMk cId="3913033869" sldId="6064"/>
            <ac:spMk id="18" creationId="{CDB7FE81-1667-B920-9AC0-1BC7CD8A3AB4}"/>
          </ac:spMkLst>
        </pc:spChg>
        <pc:spChg chg="mod topLvl">
          <ac:chgData name="松浦英宗" userId="9b03fd3a-662f-49ff-9af1-1b93cf7aab22" providerId="ADAL" clId="{56E9DFAE-DDAD-4FCA-8AED-56B2D15DB479}" dt="2026-02-13T13:19:29.064" v="23019" actId="1036"/>
          <ac:spMkLst>
            <pc:docMk/>
            <pc:sldMk cId="3913033869" sldId="6064"/>
            <ac:spMk id="19" creationId="{0503DDCB-9F64-D441-889A-D310CA0D595D}"/>
          </ac:spMkLst>
        </pc:spChg>
        <pc:grpChg chg="add mod">
          <ac:chgData name="松浦英宗" userId="9b03fd3a-662f-49ff-9af1-1b93cf7aab22" providerId="ADAL" clId="{56E9DFAE-DDAD-4FCA-8AED-56B2D15DB479}" dt="2026-02-13T13:05:15.329" v="22811"/>
          <ac:grpSpMkLst>
            <pc:docMk/>
            <pc:sldMk cId="3913033869" sldId="6064"/>
            <ac:grpSpMk id="5" creationId="{EFE63230-67C4-3C55-2C13-63A61FBD1A23}"/>
          </ac:grpSpMkLst>
        </pc:grpChg>
        <pc:grpChg chg="mod">
          <ac:chgData name="松浦英宗" userId="9b03fd3a-662f-49ff-9af1-1b93cf7aab22" providerId="ADAL" clId="{56E9DFAE-DDAD-4FCA-8AED-56B2D15DB479}" dt="2026-02-13T13:17:59.614" v="22959" actId="14861"/>
          <ac:grpSpMkLst>
            <pc:docMk/>
            <pc:sldMk cId="3913033869" sldId="6064"/>
            <ac:grpSpMk id="8" creationId="{F34594DA-B771-AA22-A677-541ACB899B5A}"/>
          </ac:grpSpMkLst>
        </pc:grpChg>
        <pc:grpChg chg="del mod topLvl">
          <ac:chgData name="松浦英宗" userId="9b03fd3a-662f-49ff-9af1-1b93cf7aab22" providerId="ADAL" clId="{56E9DFAE-DDAD-4FCA-8AED-56B2D15DB479}" dt="2026-02-13T13:18:16.335" v="22962" actId="165"/>
          <ac:grpSpMkLst>
            <pc:docMk/>
            <pc:sldMk cId="3913033869" sldId="6064"/>
            <ac:grpSpMk id="9" creationId="{50CE755B-AC7B-495F-B4EB-D1AFAA7FFCCC}"/>
          </ac:grpSpMkLst>
        </pc:grpChg>
        <pc:grpChg chg="del mod topLvl">
          <ac:chgData name="松浦英宗" userId="9b03fd3a-662f-49ff-9af1-1b93cf7aab22" providerId="ADAL" clId="{56E9DFAE-DDAD-4FCA-8AED-56B2D15DB479}" dt="2026-02-13T13:18:16.335" v="22962" actId="165"/>
          <ac:grpSpMkLst>
            <pc:docMk/>
            <pc:sldMk cId="3913033869" sldId="6064"/>
            <ac:grpSpMk id="10" creationId="{20193725-E864-194F-BE1B-EB2C4FD9A283}"/>
          </ac:grpSpMkLst>
        </pc:grpChg>
        <pc:grpChg chg="del">
          <ac:chgData name="松浦英宗" userId="9b03fd3a-662f-49ff-9af1-1b93cf7aab22" providerId="ADAL" clId="{56E9DFAE-DDAD-4FCA-8AED-56B2D15DB479}" dt="2026-02-13T13:18:16.335" v="22962" actId="165"/>
          <ac:grpSpMkLst>
            <pc:docMk/>
            <pc:sldMk cId="3913033869" sldId="6064"/>
            <ac:grpSpMk id="11" creationId="{2666656B-3EAC-A838-52FC-F87DF42797F3}"/>
          </ac:grpSpMkLst>
        </pc:grpChg>
      </pc:sldChg>
      <pc:sldChg chg="addSp modSp add del mod ord">
        <pc:chgData name="松浦英宗" userId="9b03fd3a-662f-49ff-9af1-1b93cf7aab22" providerId="ADAL" clId="{56E9DFAE-DDAD-4FCA-8AED-56B2D15DB479}" dt="2026-02-13T13:39:43.415" v="23232" actId="47"/>
        <pc:sldMkLst>
          <pc:docMk/>
          <pc:sldMk cId="3335972715" sldId="6065"/>
        </pc:sldMkLst>
        <pc:spChg chg="mod">
          <ac:chgData name="松浦英宗" userId="9b03fd3a-662f-49ff-9af1-1b93cf7aab22" providerId="ADAL" clId="{56E9DFAE-DDAD-4FCA-8AED-56B2D15DB479}" dt="2026-02-13T12:15:26.039" v="21256" actId="20577"/>
          <ac:spMkLst>
            <pc:docMk/>
            <pc:sldMk cId="3335972715" sldId="6065"/>
            <ac:spMk id="2" creationId="{20D56AE7-1114-7449-C709-19FF98DA3838}"/>
          </ac:spMkLst>
        </pc:spChg>
        <pc:spChg chg="add mod ord">
          <ac:chgData name="松浦英宗" userId="9b03fd3a-662f-49ff-9af1-1b93cf7aab22" providerId="ADAL" clId="{56E9DFAE-DDAD-4FCA-8AED-56B2D15DB479}" dt="2026-02-13T10:40:48.037" v="20846" actId="167"/>
          <ac:spMkLst>
            <pc:docMk/>
            <pc:sldMk cId="3335972715" sldId="6065"/>
            <ac:spMk id="3" creationId="{DF74C228-DD51-E0F8-79A6-332A966C5E30}"/>
          </ac:spMkLst>
        </pc:spChg>
        <pc:spChg chg="add mod ord">
          <ac:chgData name="松浦英宗" userId="9b03fd3a-662f-49ff-9af1-1b93cf7aab22" providerId="ADAL" clId="{56E9DFAE-DDAD-4FCA-8AED-56B2D15DB479}" dt="2026-02-13T10:40:48.037" v="20846" actId="167"/>
          <ac:spMkLst>
            <pc:docMk/>
            <pc:sldMk cId="3335972715" sldId="6065"/>
            <ac:spMk id="4" creationId="{7A5863DD-4CF1-EE83-4891-F930889F2845}"/>
          </ac:spMkLst>
        </pc:spChg>
        <pc:spChg chg="add mod ord">
          <ac:chgData name="松浦英宗" userId="9b03fd3a-662f-49ff-9af1-1b93cf7aab22" providerId="ADAL" clId="{56E9DFAE-DDAD-4FCA-8AED-56B2D15DB479}" dt="2026-02-13T12:43:43.360" v="22366" actId="20577"/>
          <ac:spMkLst>
            <pc:docMk/>
            <pc:sldMk cId="3335972715" sldId="6065"/>
            <ac:spMk id="5" creationId="{66644BAA-67AC-F8B5-18E0-84985BB21790}"/>
          </ac:spMkLst>
        </pc:spChg>
        <pc:spChg chg="mod">
          <ac:chgData name="松浦英宗" userId="9b03fd3a-662f-49ff-9af1-1b93cf7aab22" providerId="ADAL" clId="{56E9DFAE-DDAD-4FCA-8AED-56B2D15DB479}" dt="2026-02-13T12:45:07.051" v="22466" actId="20577"/>
          <ac:spMkLst>
            <pc:docMk/>
            <pc:sldMk cId="3335972715" sldId="6065"/>
            <ac:spMk id="14" creationId="{C5BC9D11-9EB8-452E-6C3E-66F261D9BF33}"/>
          </ac:spMkLst>
        </pc:spChg>
        <pc:spChg chg="mod">
          <ac:chgData name="松浦英宗" userId="9b03fd3a-662f-49ff-9af1-1b93cf7aab22" providerId="ADAL" clId="{56E9DFAE-DDAD-4FCA-8AED-56B2D15DB479}" dt="2026-02-13T12:29:01.591" v="21576" actId="20577"/>
          <ac:spMkLst>
            <pc:docMk/>
            <pc:sldMk cId="3335972715" sldId="6065"/>
            <ac:spMk id="15" creationId="{59925378-D825-39DD-C2A7-9A587321DCFC}"/>
          </ac:spMkLst>
        </pc:spChg>
        <pc:spChg chg="mod">
          <ac:chgData name="松浦英宗" userId="9b03fd3a-662f-49ff-9af1-1b93cf7aab22" providerId="ADAL" clId="{56E9DFAE-DDAD-4FCA-8AED-56B2D15DB479}" dt="2026-02-13T12:45:01.073" v="22464" actId="20577"/>
          <ac:spMkLst>
            <pc:docMk/>
            <pc:sldMk cId="3335972715" sldId="6065"/>
            <ac:spMk id="16" creationId="{6DF0D880-CD37-835A-3178-80A315C4C24E}"/>
          </ac:spMkLst>
        </pc:spChg>
        <pc:spChg chg="mod">
          <ac:chgData name="松浦英宗" userId="9b03fd3a-662f-49ff-9af1-1b93cf7aab22" providerId="ADAL" clId="{56E9DFAE-DDAD-4FCA-8AED-56B2D15DB479}" dt="2026-02-13T12:28:59.673" v="21574" actId="20577"/>
          <ac:spMkLst>
            <pc:docMk/>
            <pc:sldMk cId="3335972715" sldId="6065"/>
            <ac:spMk id="17" creationId="{1763EEBA-72E1-AE2E-A355-69C5B06A6905}"/>
          </ac:spMkLst>
        </pc:spChg>
        <pc:spChg chg="mod">
          <ac:chgData name="松浦英宗" userId="9b03fd3a-662f-49ff-9af1-1b93cf7aab22" providerId="ADAL" clId="{56E9DFAE-DDAD-4FCA-8AED-56B2D15DB479}" dt="2026-02-13T12:44:26.594" v="22394" actId="20577"/>
          <ac:spMkLst>
            <pc:docMk/>
            <pc:sldMk cId="3335972715" sldId="6065"/>
            <ac:spMk id="18" creationId="{3E51CFA8-DCD5-4DCF-3EA6-034456F835EA}"/>
          </ac:spMkLst>
        </pc:spChg>
        <pc:spChg chg="mod">
          <ac:chgData name="松浦英宗" userId="9b03fd3a-662f-49ff-9af1-1b93cf7aab22" providerId="ADAL" clId="{56E9DFAE-DDAD-4FCA-8AED-56B2D15DB479}" dt="2026-02-13T12:28:57.216" v="21572" actId="20577"/>
          <ac:spMkLst>
            <pc:docMk/>
            <pc:sldMk cId="3335972715" sldId="6065"/>
            <ac:spMk id="19" creationId="{DE0897E1-88AF-A616-E4F4-B08CE9304734}"/>
          </ac:spMkLst>
        </pc:spChg>
        <pc:spChg chg="mod">
          <ac:chgData name="松浦英宗" userId="9b03fd3a-662f-49ff-9af1-1b93cf7aab22" providerId="ADAL" clId="{56E9DFAE-DDAD-4FCA-8AED-56B2D15DB479}" dt="2026-02-13T12:44:12.073" v="22376" actId="20577"/>
          <ac:spMkLst>
            <pc:docMk/>
            <pc:sldMk cId="3335972715" sldId="6065"/>
            <ac:spMk id="20" creationId="{C9F3BFEE-BFFB-C1F0-AA85-344E1B078609}"/>
          </ac:spMkLst>
        </pc:spChg>
        <pc:spChg chg="mod">
          <ac:chgData name="松浦英宗" userId="9b03fd3a-662f-49ff-9af1-1b93cf7aab22" providerId="ADAL" clId="{56E9DFAE-DDAD-4FCA-8AED-56B2D15DB479}" dt="2026-02-13T12:28:55.308" v="21570" actId="20577"/>
          <ac:spMkLst>
            <pc:docMk/>
            <pc:sldMk cId="3335972715" sldId="6065"/>
            <ac:spMk id="21" creationId="{98554AE2-A1B3-17B6-2BD4-019AF7BEBD83}"/>
          </ac:spMkLst>
        </pc:spChg>
        <pc:spChg chg="mod">
          <ac:chgData name="松浦英宗" userId="9b03fd3a-662f-49ff-9af1-1b93cf7aab22" providerId="ADAL" clId="{56E9DFAE-DDAD-4FCA-8AED-56B2D15DB479}" dt="2026-02-13T12:29:56.713" v="21586"/>
          <ac:spMkLst>
            <pc:docMk/>
            <pc:sldMk cId="3335972715" sldId="6065"/>
            <ac:spMk id="23" creationId="{72BBEC26-C1AA-932E-A184-5FD6017C6A6A}"/>
          </ac:spMkLst>
        </pc:spChg>
        <pc:spChg chg="mod">
          <ac:chgData name="松浦英宗" userId="9b03fd3a-662f-49ff-9af1-1b93cf7aab22" providerId="ADAL" clId="{56E9DFAE-DDAD-4FCA-8AED-56B2D15DB479}" dt="2026-02-13T12:27:30.880" v="21566"/>
          <ac:spMkLst>
            <pc:docMk/>
            <pc:sldMk cId="3335972715" sldId="6065"/>
            <ac:spMk id="24" creationId="{83A91C2E-E376-A32A-F0D2-2F564A9DFFCE}"/>
          </ac:spMkLst>
        </pc:spChg>
        <pc:grpChg chg="mod">
          <ac:chgData name="松浦英宗" userId="9b03fd3a-662f-49ff-9af1-1b93cf7aab22" providerId="ADAL" clId="{56E9DFAE-DDAD-4FCA-8AED-56B2D15DB479}" dt="2026-02-13T12:16:27.628" v="21258"/>
          <ac:grpSpMkLst>
            <pc:docMk/>
            <pc:sldMk cId="3335972715" sldId="6065"/>
            <ac:grpSpMk id="7" creationId="{F43A41A6-0530-925C-F6E9-40A62B3AFD89}"/>
          </ac:grpSpMkLst>
        </pc:grpChg>
        <pc:grpChg chg="mod">
          <ac:chgData name="松浦英宗" userId="9b03fd3a-662f-49ff-9af1-1b93cf7aab22" providerId="ADAL" clId="{56E9DFAE-DDAD-4FCA-8AED-56B2D15DB479}" dt="2026-02-13T12:16:27.628" v="21258"/>
          <ac:grpSpMkLst>
            <pc:docMk/>
            <pc:sldMk cId="3335972715" sldId="6065"/>
            <ac:grpSpMk id="8" creationId="{0254226F-D527-139E-9ADA-60ADEF3E0B1C}"/>
          </ac:grpSpMkLst>
        </pc:grpChg>
        <pc:grpChg chg="add mod">
          <ac:chgData name="松浦英宗" userId="9b03fd3a-662f-49ff-9af1-1b93cf7aab22" providerId="ADAL" clId="{56E9DFAE-DDAD-4FCA-8AED-56B2D15DB479}" dt="2026-02-13T12:27:30.880" v="21566"/>
          <ac:grpSpMkLst>
            <pc:docMk/>
            <pc:sldMk cId="3335972715" sldId="6065"/>
            <ac:grpSpMk id="22" creationId="{FEAE06DF-7A7D-5A68-57D5-6B38FAB44787}"/>
          </ac:grpSpMkLst>
        </pc:grpChg>
      </pc:sldChg>
      <pc:sldChg chg="addSp delSp modSp add del mod">
        <pc:chgData name="松浦英宗" userId="9b03fd3a-662f-49ff-9af1-1b93cf7aab22" providerId="ADAL" clId="{56E9DFAE-DDAD-4FCA-8AED-56B2D15DB479}" dt="2026-02-13T13:39:43.415" v="23232" actId="47"/>
        <pc:sldMkLst>
          <pc:docMk/>
          <pc:sldMk cId="2120678911" sldId="6066"/>
        </pc:sldMkLst>
        <pc:spChg chg="mod">
          <ac:chgData name="松浦英宗" userId="9b03fd3a-662f-49ff-9af1-1b93cf7aab22" providerId="ADAL" clId="{56E9DFAE-DDAD-4FCA-8AED-56B2D15DB479}" dt="2026-02-13T12:15:29.796" v="21257"/>
          <ac:spMkLst>
            <pc:docMk/>
            <pc:sldMk cId="2120678911" sldId="6066"/>
            <ac:spMk id="2" creationId="{C4A7127B-CD64-CDA0-DE1D-18C6EE486AEE}"/>
          </ac:spMkLst>
        </pc:spChg>
        <pc:spChg chg="add mod">
          <ac:chgData name="松浦英宗" userId="9b03fd3a-662f-49ff-9af1-1b93cf7aab22" providerId="ADAL" clId="{56E9DFAE-DDAD-4FCA-8AED-56B2D15DB479}" dt="2026-02-13T12:55:24.662" v="22567"/>
          <ac:spMkLst>
            <pc:docMk/>
            <pc:sldMk cId="2120678911" sldId="6066"/>
            <ac:spMk id="3" creationId="{1EFA7EFB-C8F7-B3D7-AE73-845B87782A43}"/>
          </ac:spMkLst>
        </pc:spChg>
        <pc:spChg chg="add mod">
          <ac:chgData name="松浦英宗" userId="9b03fd3a-662f-49ff-9af1-1b93cf7aab22" providerId="ADAL" clId="{56E9DFAE-DDAD-4FCA-8AED-56B2D15DB479}" dt="2026-02-13T12:55:24.662" v="22567"/>
          <ac:spMkLst>
            <pc:docMk/>
            <pc:sldMk cId="2120678911" sldId="6066"/>
            <ac:spMk id="4" creationId="{B3E0C91B-5E30-EA79-4CB8-CCBDD1E569B9}"/>
          </ac:spMkLst>
        </pc:spChg>
        <pc:spChg chg="mod">
          <ac:chgData name="松浦英宗" userId="9b03fd3a-662f-49ff-9af1-1b93cf7aab22" providerId="ADAL" clId="{56E9DFAE-DDAD-4FCA-8AED-56B2D15DB479}" dt="2026-02-13T13:05:19.860" v="22812"/>
          <ac:spMkLst>
            <pc:docMk/>
            <pc:sldMk cId="2120678911" sldId="6066"/>
            <ac:spMk id="6" creationId="{45BA6416-DD8A-6EEC-3238-EE2C4DC5E3F0}"/>
          </ac:spMkLst>
        </pc:spChg>
        <pc:spChg chg="mod">
          <ac:chgData name="松浦英宗" userId="9b03fd3a-662f-49ff-9af1-1b93cf7aab22" providerId="ADAL" clId="{56E9DFAE-DDAD-4FCA-8AED-56B2D15DB479}" dt="2026-02-13T13:05:19.860" v="22812"/>
          <ac:spMkLst>
            <pc:docMk/>
            <pc:sldMk cId="2120678911" sldId="6066"/>
            <ac:spMk id="7" creationId="{A0FEB02A-5B78-EE10-3B75-047B9C9FF046}"/>
          </ac:spMkLst>
        </pc:spChg>
        <pc:spChg chg="mod topLvl">
          <ac:chgData name="松浦英宗" userId="9b03fd3a-662f-49ff-9af1-1b93cf7aab22" providerId="ADAL" clId="{56E9DFAE-DDAD-4FCA-8AED-56B2D15DB479}" dt="2026-02-13T13:24:44.041" v="23064" actId="165"/>
          <ac:spMkLst>
            <pc:docMk/>
            <pc:sldMk cId="2120678911" sldId="6066"/>
            <ac:spMk id="19" creationId="{DC7739C1-033C-F71F-6780-A1A093597514}"/>
          </ac:spMkLst>
        </pc:spChg>
        <pc:spChg chg="mod ord topLvl">
          <ac:chgData name="松浦英宗" userId="9b03fd3a-662f-49ff-9af1-1b93cf7aab22" providerId="ADAL" clId="{56E9DFAE-DDAD-4FCA-8AED-56B2D15DB479}" dt="2026-02-13T13:24:47.559" v="23065" actId="167"/>
          <ac:spMkLst>
            <pc:docMk/>
            <pc:sldMk cId="2120678911" sldId="6066"/>
            <ac:spMk id="20" creationId="{F4FEDC0E-79D4-7799-1572-F040C7CE6EFB}"/>
          </ac:spMkLst>
        </pc:spChg>
        <pc:spChg chg="mod topLvl">
          <ac:chgData name="松浦英宗" userId="9b03fd3a-662f-49ff-9af1-1b93cf7aab22" providerId="ADAL" clId="{56E9DFAE-DDAD-4FCA-8AED-56B2D15DB479}" dt="2026-02-13T13:24:44.041" v="23064" actId="165"/>
          <ac:spMkLst>
            <pc:docMk/>
            <pc:sldMk cId="2120678911" sldId="6066"/>
            <ac:spMk id="21" creationId="{34DEF9FC-5F51-858A-3EC4-DBB2D3195AE9}"/>
          </ac:spMkLst>
        </pc:spChg>
        <pc:spChg chg="mod ord topLvl">
          <ac:chgData name="松浦英宗" userId="9b03fd3a-662f-49ff-9af1-1b93cf7aab22" providerId="ADAL" clId="{56E9DFAE-DDAD-4FCA-8AED-56B2D15DB479}" dt="2026-02-13T13:24:47.559" v="23065" actId="167"/>
          <ac:spMkLst>
            <pc:docMk/>
            <pc:sldMk cId="2120678911" sldId="6066"/>
            <ac:spMk id="22" creationId="{D60C64F5-395D-598C-3B06-8B0075471B30}"/>
          </ac:spMkLst>
        </pc:spChg>
        <pc:spChg chg="mod topLvl">
          <ac:chgData name="松浦英宗" userId="9b03fd3a-662f-49ff-9af1-1b93cf7aab22" providerId="ADAL" clId="{56E9DFAE-DDAD-4FCA-8AED-56B2D15DB479}" dt="2026-02-13T13:24:44.041" v="23064" actId="165"/>
          <ac:spMkLst>
            <pc:docMk/>
            <pc:sldMk cId="2120678911" sldId="6066"/>
            <ac:spMk id="23" creationId="{2D28150E-BECF-F49E-6A66-B1172096B47B}"/>
          </ac:spMkLst>
        </pc:spChg>
        <pc:spChg chg="mod ord topLvl">
          <ac:chgData name="松浦英宗" userId="9b03fd3a-662f-49ff-9af1-1b93cf7aab22" providerId="ADAL" clId="{56E9DFAE-DDAD-4FCA-8AED-56B2D15DB479}" dt="2026-02-13T13:24:47.559" v="23065" actId="167"/>
          <ac:spMkLst>
            <pc:docMk/>
            <pc:sldMk cId="2120678911" sldId="6066"/>
            <ac:spMk id="24" creationId="{2C7DEE2D-DDCF-BAE0-D007-B1DAEDBBA1D3}"/>
          </ac:spMkLst>
        </pc:spChg>
        <pc:spChg chg="mod topLvl">
          <ac:chgData name="松浦英宗" userId="9b03fd3a-662f-49ff-9af1-1b93cf7aab22" providerId="ADAL" clId="{56E9DFAE-DDAD-4FCA-8AED-56B2D15DB479}" dt="2026-02-13T13:24:44.041" v="23064" actId="165"/>
          <ac:spMkLst>
            <pc:docMk/>
            <pc:sldMk cId="2120678911" sldId="6066"/>
            <ac:spMk id="25" creationId="{FAF6A6AC-5355-B4B4-91B0-15D73433D4CC}"/>
          </ac:spMkLst>
        </pc:spChg>
        <pc:spChg chg="mod ord topLvl">
          <ac:chgData name="松浦英宗" userId="9b03fd3a-662f-49ff-9af1-1b93cf7aab22" providerId="ADAL" clId="{56E9DFAE-DDAD-4FCA-8AED-56B2D15DB479}" dt="2026-02-13T13:24:47.559" v="23065" actId="167"/>
          <ac:spMkLst>
            <pc:docMk/>
            <pc:sldMk cId="2120678911" sldId="6066"/>
            <ac:spMk id="26" creationId="{FF7B7FCD-995A-86E8-140F-8DDD96292BE7}"/>
          </ac:spMkLst>
        </pc:spChg>
        <pc:grpChg chg="add mod">
          <ac:chgData name="松浦英宗" userId="9b03fd3a-662f-49ff-9af1-1b93cf7aab22" providerId="ADAL" clId="{56E9DFAE-DDAD-4FCA-8AED-56B2D15DB479}" dt="2026-02-13T13:05:19.860" v="22812"/>
          <ac:grpSpMkLst>
            <pc:docMk/>
            <pc:sldMk cId="2120678911" sldId="6066"/>
            <ac:grpSpMk id="5" creationId="{44F354DE-980D-27CB-183B-44ED60998AD2}"/>
          </ac:grpSpMkLst>
        </pc:grpChg>
        <pc:grpChg chg="add del mod">
          <ac:chgData name="松浦英宗" userId="9b03fd3a-662f-49ff-9af1-1b93cf7aab22" providerId="ADAL" clId="{56E9DFAE-DDAD-4FCA-8AED-56B2D15DB479}" dt="2026-02-13T13:22:39.667" v="23026" actId="165"/>
          <ac:grpSpMkLst>
            <pc:docMk/>
            <pc:sldMk cId="2120678911" sldId="6066"/>
            <ac:grpSpMk id="11" creationId="{E60664D3-8C83-5ABD-D560-1D9BC12AE3E1}"/>
          </ac:grpSpMkLst>
        </pc:grpChg>
        <pc:grpChg chg="del mod topLvl">
          <ac:chgData name="松浦英宗" userId="9b03fd3a-662f-49ff-9af1-1b93cf7aab22" providerId="ADAL" clId="{56E9DFAE-DDAD-4FCA-8AED-56B2D15DB479}" dt="2026-02-13T13:22:40.777" v="23027" actId="165"/>
          <ac:grpSpMkLst>
            <pc:docMk/>
            <pc:sldMk cId="2120678911" sldId="6066"/>
            <ac:grpSpMk id="12" creationId="{68B0D8B1-C97F-9F10-FE3C-68E8183E9F67}"/>
          </ac:grpSpMkLst>
        </pc:grpChg>
        <pc:grpChg chg="del mod">
          <ac:chgData name="松浦英宗" userId="9b03fd3a-662f-49ff-9af1-1b93cf7aab22" providerId="ADAL" clId="{56E9DFAE-DDAD-4FCA-8AED-56B2D15DB479}" dt="2026-02-13T13:22:40.777" v="23027" actId="165"/>
          <ac:grpSpMkLst>
            <pc:docMk/>
            <pc:sldMk cId="2120678911" sldId="6066"/>
            <ac:grpSpMk id="13" creationId="{423BBBD5-E201-9F3C-290C-7D44746CCDB9}"/>
          </ac:grpSpMkLst>
        </pc:grpChg>
        <pc:grpChg chg="add mod">
          <ac:chgData name="松浦英宗" userId="9b03fd3a-662f-49ff-9af1-1b93cf7aab22" providerId="ADAL" clId="{56E9DFAE-DDAD-4FCA-8AED-56B2D15DB479}" dt="2026-02-13T13:23:36.453" v="23049" actId="164"/>
          <ac:grpSpMkLst>
            <pc:docMk/>
            <pc:sldMk cId="2120678911" sldId="6066"/>
            <ac:grpSpMk id="29" creationId="{9F737C2D-BEBD-80DB-C167-7DA5275EDAF2}"/>
          </ac:grpSpMkLst>
        </pc:grpChg>
        <pc:grpChg chg="add mod">
          <ac:chgData name="松浦英宗" userId="9b03fd3a-662f-49ff-9af1-1b93cf7aab22" providerId="ADAL" clId="{56E9DFAE-DDAD-4FCA-8AED-56B2D15DB479}" dt="2026-02-13T13:24:15.049" v="23057" actId="164"/>
          <ac:grpSpMkLst>
            <pc:docMk/>
            <pc:sldMk cId="2120678911" sldId="6066"/>
            <ac:grpSpMk id="30" creationId="{1AB10AF4-EC47-6567-F523-DA096FA60872}"/>
          </ac:grpSpMkLst>
        </pc:grpChg>
        <pc:grpChg chg="add del mod topLvl">
          <ac:chgData name="松浦英宗" userId="9b03fd3a-662f-49ff-9af1-1b93cf7aab22" providerId="ADAL" clId="{56E9DFAE-DDAD-4FCA-8AED-56B2D15DB479}" dt="2026-02-13T13:24:44.041" v="23064" actId="165"/>
          <ac:grpSpMkLst>
            <pc:docMk/>
            <pc:sldMk cId="2120678911" sldId="6066"/>
            <ac:grpSpMk id="31" creationId="{7363EFBF-0902-A439-3463-32A65146511A}"/>
          </ac:grpSpMkLst>
        </pc:grpChg>
        <pc:grpChg chg="add del mod">
          <ac:chgData name="松浦英宗" userId="9b03fd3a-662f-49ff-9af1-1b93cf7aab22" providerId="ADAL" clId="{56E9DFAE-DDAD-4FCA-8AED-56B2D15DB479}" dt="2026-02-13T13:24:44.041" v="23064" actId="165"/>
          <ac:grpSpMkLst>
            <pc:docMk/>
            <pc:sldMk cId="2120678911" sldId="6066"/>
            <ac:grpSpMk id="32" creationId="{08D77238-7D7C-A729-65B8-9332506E3F2E}"/>
          </ac:grpSpMkLst>
        </pc:grpChg>
        <pc:grpChg chg="add mod">
          <ac:chgData name="松浦英宗" userId="9b03fd3a-662f-49ff-9af1-1b93cf7aab22" providerId="ADAL" clId="{56E9DFAE-DDAD-4FCA-8AED-56B2D15DB479}" dt="2026-02-13T13:24:15.049" v="23057" actId="164"/>
          <ac:grpSpMkLst>
            <pc:docMk/>
            <pc:sldMk cId="2120678911" sldId="6066"/>
            <ac:grpSpMk id="33" creationId="{3F9A1788-BACA-16D5-7688-A309ACE8D9B0}"/>
          </ac:grpSpMkLst>
        </pc:grpChg>
        <pc:grpChg chg="add del mod">
          <ac:chgData name="松浦英宗" userId="9b03fd3a-662f-49ff-9af1-1b93cf7aab22" providerId="ADAL" clId="{56E9DFAE-DDAD-4FCA-8AED-56B2D15DB479}" dt="2026-02-13T13:24:43.708" v="23063" actId="165"/>
          <ac:grpSpMkLst>
            <pc:docMk/>
            <pc:sldMk cId="2120678911" sldId="6066"/>
            <ac:grpSpMk id="34" creationId="{3ECF38B6-3E0A-E393-309A-3E73D030FB67}"/>
          </ac:grpSpMkLst>
        </pc:grpChg>
        <pc:cxnChg chg="add del mod">
          <ac:chgData name="松浦英宗" userId="9b03fd3a-662f-49ff-9af1-1b93cf7aab22" providerId="ADAL" clId="{56E9DFAE-DDAD-4FCA-8AED-56B2D15DB479}" dt="2026-02-13T13:23:31.897" v="23047" actId="478"/>
          <ac:cxnSpMkLst>
            <pc:docMk/>
            <pc:sldMk cId="2120678911" sldId="6066"/>
            <ac:cxnSpMk id="8" creationId="{F64083B7-AB7B-BDC1-B9B5-CA36C498598A}"/>
          </ac:cxnSpMkLst>
        </pc:cxnChg>
        <pc:cxnChg chg="add mod">
          <ac:chgData name="松浦英宗" userId="9b03fd3a-662f-49ff-9af1-1b93cf7aab22" providerId="ADAL" clId="{56E9DFAE-DDAD-4FCA-8AED-56B2D15DB479}" dt="2026-02-13T13:24:15.049" v="23057" actId="164"/>
          <ac:cxnSpMkLst>
            <pc:docMk/>
            <pc:sldMk cId="2120678911" sldId="6066"/>
            <ac:cxnSpMk id="10" creationId="{315337C2-5A68-C110-492F-E448EFC252E3}"/>
          </ac:cxnSpMkLst>
        </pc:cxnChg>
        <pc:cxnChg chg="del mod">
          <ac:chgData name="松浦英宗" userId="9b03fd3a-662f-49ff-9af1-1b93cf7aab22" providerId="ADAL" clId="{56E9DFAE-DDAD-4FCA-8AED-56B2D15DB479}" dt="2026-02-13T13:22:43.510" v="23028" actId="478"/>
          <ac:cxnSpMkLst>
            <pc:docMk/>
            <pc:sldMk cId="2120678911" sldId="6066"/>
            <ac:cxnSpMk id="16" creationId="{624C7E5C-4D0F-91CD-E6FD-F9D284B2C26F}"/>
          </ac:cxnSpMkLst>
        </pc:cxnChg>
        <pc:cxnChg chg="del mod">
          <ac:chgData name="松浦英宗" userId="9b03fd3a-662f-49ff-9af1-1b93cf7aab22" providerId="ADAL" clId="{56E9DFAE-DDAD-4FCA-8AED-56B2D15DB479}" dt="2026-02-13T13:22:43.510" v="23028" actId="478"/>
          <ac:cxnSpMkLst>
            <pc:docMk/>
            <pc:sldMk cId="2120678911" sldId="6066"/>
            <ac:cxnSpMk id="17" creationId="{B7BAA75B-5716-0367-F5AC-B9B75F6C0DE3}"/>
          </ac:cxnSpMkLst>
        </pc:cxnChg>
        <pc:cxnChg chg="del mod">
          <ac:chgData name="松浦英宗" userId="9b03fd3a-662f-49ff-9af1-1b93cf7aab22" providerId="ADAL" clId="{56E9DFAE-DDAD-4FCA-8AED-56B2D15DB479}" dt="2026-02-13T13:22:43.510" v="23028" actId="478"/>
          <ac:cxnSpMkLst>
            <pc:docMk/>
            <pc:sldMk cId="2120678911" sldId="6066"/>
            <ac:cxnSpMk id="18" creationId="{CDD4B9DC-9DCF-2A6D-5F54-9F481EBCD234}"/>
          </ac:cxnSpMkLst>
        </pc:cxnChg>
        <pc:cxnChg chg="add mod">
          <ac:chgData name="松浦英宗" userId="9b03fd3a-662f-49ff-9af1-1b93cf7aab22" providerId="ADAL" clId="{56E9DFAE-DDAD-4FCA-8AED-56B2D15DB479}" dt="2026-02-13T13:24:15.049" v="23057" actId="164"/>
          <ac:cxnSpMkLst>
            <pc:docMk/>
            <pc:sldMk cId="2120678911" sldId="6066"/>
            <ac:cxnSpMk id="27" creationId="{4D29B820-A13D-D560-2544-C353996CCD0E}"/>
          </ac:cxnSpMkLst>
        </pc:cxnChg>
        <pc:cxnChg chg="add mod">
          <ac:chgData name="松浦英宗" userId="9b03fd3a-662f-49ff-9af1-1b93cf7aab22" providerId="ADAL" clId="{56E9DFAE-DDAD-4FCA-8AED-56B2D15DB479}" dt="2026-02-13T13:24:15.049" v="23057" actId="164"/>
          <ac:cxnSpMkLst>
            <pc:docMk/>
            <pc:sldMk cId="2120678911" sldId="6066"/>
            <ac:cxnSpMk id="28" creationId="{E0BFB504-A2B2-68B3-7CFB-43B34534A372}"/>
          </ac:cxnSpMkLst>
        </pc:cxnChg>
      </pc:sldChg>
      <pc:sldChg chg="addSp delSp modSp add del mod">
        <pc:chgData name="松浦英宗" userId="9b03fd3a-662f-49ff-9af1-1b93cf7aab22" providerId="ADAL" clId="{56E9DFAE-DDAD-4FCA-8AED-56B2D15DB479}" dt="2026-02-13T13:39:43.415" v="23232" actId="47"/>
        <pc:sldMkLst>
          <pc:docMk/>
          <pc:sldMk cId="3855124410" sldId="6067"/>
        </pc:sldMkLst>
        <pc:spChg chg="mod">
          <ac:chgData name="松浦英宗" userId="9b03fd3a-662f-49ff-9af1-1b93cf7aab22" providerId="ADAL" clId="{56E9DFAE-DDAD-4FCA-8AED-56B2D15DB479}" dt="2026-02-13T13:32:17.642" v="23190" actId="207"/>
          <ac:spMkLst>
            <pc:docMk/>
            <pc:sldMk cId="3855124410" sldId="6067"/>
            <ac:spMk id="2" creationId="{3B329B28-544B-4A39-CBBC-B7B09DDE0CBC}"/>
          </ac:spMkLst>
        </pc:spChg>
        <pc:spChg chg="add mod">
          <ac:chgData name="松浦英宗" userId="9b03fd3a-662f-49ff-9af1-1b93cf7aab22" providerId="ADAL" clId="{56E9DFAE-DDAD-4FCA-8AED-56B2D15DB479}" dt="2026-02-13T13:32:55.294" v="23205" actId="20577"/>
          <ac:spMkLst>
            <pc:docMk/>
            <pc:sldMk cId="3855124410" sldId="6067"/>
            <ac:spMk id="3" creationId="{FEEFF407-502C-3B6C-3892-8D3E21BF9A37}"/>
          </ac:spMkLst>
        </pc:spChg>
        <pc:spChg chg="add mod">
          <ac:chgData name="松浦英宗" userId="9b03fd3a-662f-49ff-9af1-1b93cf7aab22" providerId="ADAL" clId="{56E9DFAE-DDAD-4FCA-8AED-56B2D15DB479}" dt="2026-02-13T13:32:46.984" v="23202"/>
          <ac:spMkLst>
            <pc:docMk/>
            <pc:sldMk cId="3855124410" sldId="6067"/>
            <ac:spMk id="4" creationId="{371805F9-B27C-5029-B627-230E8606BCD3}"/>
          </ac:spMkLst>
        </pc:spChg>
        <pc:spChg chg="add del mod">
          <ac:chgData name="松浦英宗" userId="9b03fd3a-662f-49ff-9af1-1b93cf7aab22" providerId="ADAL" clId="{56E9DFAE-DDAD-4FCA-8AED-56B2D15DB479}" dt="2026-02-13T13:31:41.142" v="23168" actId="478"/>
          <ac:spMkLst>
            <pc:docMk/>
            <pc:sldMk cId="3855124410" sldId="6067"/>
            <ac:spMk id="5" creationId="{F8FAFC56-A737-B15A-099C-99676A86C5C5}"/>
          </ac:spMkLst>
        </pc:spChg>
        <pc:spChg chg="add del mod">
          <ac:chgData name="松浦英宗" userId="9b03fd3a-662f-49ff-9af1-1b93cf7aab22" providerId="ADAL" clId="{56E9DFAE-DDAD-4FCA-8AED-56B2D15DB479}" dt="2026-02-13T13:31:41.142" v="23168" actId="478"/>
          <ac:spMkLst>
            <pc:docMk/>
            <pc:sldMk cId="3855124410" sldId="6067"/>
            <ac:spMk id="6" creationId="{49332DA2-5F1D-59AE-3EBC-BC84EA69847B}"/>
          </ac:spMkLst>
        </pc:spChg>
        <pc:spChg chg="add del mod">
          <ac:chgData name="松浦英宗" userId="9b03fd3a-662f-49ff-9af1-1b93cf7aab22" providerId="ADAL" clId="{56E9DFAE-DDAD-4FCA-8AED-56B2D15DB479}" dt="2026-02-13T13:31:41.142" v="23168" actId="478"/>
          <ac:spMkLst>
            <pc:docMk/>
            <pc:sldMk cId="3855124410" sldId="6067"/>
            <ac:spMk id="7" creationId="{DC2715A5-CB57-E888-86C0-A79CF31CBE03}"/>
          </ac:spMkLst>
        </pc:spChg>
        <pc:spChg chg="mod">
          <ac:chgData name="松浦英宗" userId="9b03fd3a-662f-49ff-9af1-1b93cf7aab22" providerId="ADAL" clId="{56E9DFAE-DDAD-4FCA-8AED-56B2D15DB479}" dt="2026-02-13T13:33:11.234" v="23211" actId="20577"/>
          <ac:spMkLst>
            <pc:docMk/>
            <pc:sldMk cId="3855124410" sldId="6067"/>
            <ac:spMk id="10" creationId="{698FA78E-AFD4-9D87-0B91-3E13539ED199}"/>
          </ac:spMkLst>
        </pc:spChg>
        <pc:spChg chg="mod">
          <ac:chgData name="松浦英宗" userId="9b03fd3a-662f-49ff-9af1-1b93cf7aab22" providerId="ADAL" clId="{56E9DFAE-DDAD-4FCA-8AED-56B2D15DB479}" dt="2026-02-13T13:33:00.574" v="23207"/>
          <ac:spMkLst>
            <pc:docMk/>
            <pc:sldMk cId="3855124410" sldId="6067"/>
            <ac:spMk id="11" creationId="{CF1D68ED-9506-DA98-B984-457BD0C0FEB6}"/>
          </ac:spMkLst>
        </pc:spChg>
        <pc:spChg chg="mod">
          <ac:chgData name="松浦英宗" userId="9b03fd3a-662f-49ff-9af1-1b93cf7aab22" providerId="ADAL" clId="{56E9DFAE-DDAD-4FCA-8AED-56B2D15DB479}" dt="2026-02-13T13:33:50.285" v="23230" actId="20577"/>
          <ac:spMkLst>
            <pc:docMk/>
            <pc:sldMk cId="3855124410" sldId="6067"/>
            <ac:spMk id="13" creationId="{967E5565-57F3-A38B-36FA-5726C65C5028}"/>
          </ac:spMkLst>
        </pc:spChg>
        <pc:spChg chg="mod">
          <ac:chgData name="松浦英宗" userId="9b03fd3a-662f-49ff-9af1-1b93cf7aab22" providerId="ADAL" clId="{56E9DFAE-DDAD-4FCA-8AED-56B2D15DB479}" dt="2026-02-13T13:33:16.938" v="23213"/>
          <ac:spMkLst>
            <pc:docMk/>
            <pc:sldMk cId="3855124410" sldId="6067"/>
            <ac:spMk id="14" creationId="{B5F20E73-531E-F092-3AA7-40E349827D43}"/>
          </ac:spMkLst>
        </pc:spChg>
        <pc:spChg chg="mod">
          <ac:chgData name="松浦英宗" userId="9b03fd3a-662f-49ff-9af1-1b93cf7aab22" providerId="ADAL" clId="{56E9DFAE-DDAD-4FCA-8AED-56B2D15DB479}" dt="2026-02-13T13:33:44.828" v="23229" actId="20577"/>
          <ac:spMkLst>
            <pc:docMk/>
            <pc:sldMk cId="3855124410" sldId="6067"/>
            <ac:spMk id="16" creationId="{EE98E263-7EE5-FF75-A528-DC7737126FCA}"/>
          </ac:spMkLst>
        </pc:spChg>
        <pc:spChg chg="mod">
          <ac:chgData name="松浦英宗" userId="9b03fd3a-662f-49ff-9af1-1b93cf7aab22" providerId="ADAL" clId="{56E9DFAE-DDAD-4FCA-8AED-56B2D15DB479}" dt="2026-02-13T13:33:30.581" v="23225" actId="20577"/>
          <ac:spMkLst>
            <pc:docMk/>
            <pc:sldMk cId="3855124410" sldId="6067"/>
            <ac:spMk id="17" creationId="{74CDE569-855D-0E49-D951-C709FD617277}"/>
          </ac:spMkLst>
        </pc:spChg>
        <pc:grpChg chg="add mod">
          <ac:chgData name="松浦英宗" userId="9b03fd3a-662f-49ff-9af1-1b93cf7aab22" providerId="ADAL" clId="{56E9DFAE-DDAD-4FCA-8AED-56B2D15DB479}" dt="2026-02-13T13:32:41.236" v="23200" actId="164"/>
          <ac:grpSpMkLst>
            <pc:docMk/>
            <pc:sldMk cId="3855124410" sldId="6067"/>
            <ac:grpSpMk id="8" creationId="{8545D228-0ADC-2221-A893-E3040142E7DB}"/>
          </ac:grpSpMkLst>
        </pc:grpChg>
        <pc:grpChg chg="add mod">
          <ac:chgData name="松浦英宗" userId="9b03fd3a-662f-49ff-9af1-1b93cf7aab22" providerId="ADAL" clId="{56E9DFAE-DDAD-4FCA-8AED-56B2D15DB479}" dt="2026-02-13T13:32:41.236" v="23200" actId="164"/>
          <ac:grpSpMkLst>
            <pc:docMk/>
            <pc:sldMk cId="3855124410" sldId="6067"/>
            <ac:grpSpMk id="9" creationId="{8D2CD08E-74BC-24B5-2B84-9B0A3E41A05A}"/>
          </ac:grpSpMkLst>
        </pc:grpChg>
        <pc:grpChg chg="add mod">
          <ac:chgData name="松浦英宗" userId="9b03fd3a-662f-49ff-9af1-1b93cf7aab22" providerId="ADAL" clId="{56E9DFAE-DDAD-4FCA-8AED-56B2D15DB479}" dt="2026-02-13T13:32:41.236" v="23200" actId="164"/>
          <ac:grpSpMkLst>
            <pc:docMk/>
            <pc:sldMk cId="3855124410" sldId="6067"/>
            <ac:grpSpMk id="12" creationId="{F64BF616-FAC1-5020-0511-51B067411680}"/>
          </ac:grpSpMkLst>
        </pc:grpChg>
        <pc:grpChg chg="add mod">
          <ac:chgData name="松浦英宗" userId="9b03fd3a-662f-49ff-9af1-1b93cf7aab22" providerId="ADAL" clId="{56E9DFAE-DDAD-4FCA-8AED-56B2D15DB479}" dt="2026-02-13T13:32:41.236" v="23200" actId="164"/>
          <ac:grpSpMkLst>
            <pc:docMk/>
            <pc:sldMk cId="3855124410" sldId="6067"/>
            <ac:grpSpMk id="15" creationId="{FF761F04-E2DB-06D0-3EC8-9CD2E3D0B7BC}"/>
          </ac:grpSpMkLst>
        </pc:grpChg>
        <pc:grpChg chg="add mod">
          <ac:chgData name="松浦英宗" userId="9b03fd3a-662f-49ff-9af1-1b93cf7aab22" providerId="ADAL" clId="{56E9DFAE-DDAD-4FCA-8AED-56B2D15DB479}" dt="2026-02-13T13:32:41.236" v="23200" actId="164"/>
          <ac:grpSpMkLst>
            <pc:docMk/>
            <pc:sldMk cId="3855124410" sldId="6067"/>
            <ac:grpSpMk id="18" creationId="{B206A9B7-CEB5-E44B-3050-F2D9F88898F2}"/>
          </ac:grpSpMkLst>
        </pc:gr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D1CDACB-0E19-E085-84D2-551AC3323A25}"/>
              </a:ext>
            </a:extLst>
          </p:cNvPr>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字幕 2">
            <a:extLst>
              <a:ext uri="{FF2B5EF4-FFF2-40B4-BE49-F238E27FC236}">
                <a16:creationId xmlns:a16="http://schemas.microsoft.com/office/drawing/2014/main" id="{F6AC6311-2AD9-71EB-FCC3-F1E64C6B8B8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E735CFEE-595D-EAF1-0EF4-F60339B45152}"/>
              </a:ext>
            </a:extLst>
          </p:cNvPr>
          <p:cNvSpPr>
            <a:spLocks noGrp="1"/>
          </p:cNvSpPr>
          <p:nvPr>
            <p:ph type="dt" sz="half" idx="10"/>
          </p:nvPr>
        </p:nvSpPr>
        <p:spPr/>
        <p:txBody>
          <a:bodyPr/>
          <a:lstStyle/>
          <a:p>
            <a:fld id="{460DD940-17F3-4077-8D5C-AC70DACB15DC}" type="datetimeFigureOut">
              <a:rPr kumimoji="1" lang="ja-JP" altLang="en-US" smtClean="0"/>
              <a:t>2026/2/13</a:t>
            </a:fld>
            <a:endParaRPr kumimoji="1" lang="ja-JP" altLang="en-US"/>
          </a:p>
        </p:txBody>
      </p:sp>
      <p:sp>
        <p:nvSpPr>
          <p:cNvPr id="5" name="フッター プレースホルダー 4">
            <a:extLst>
              <a:ext uri="{FF2B5EF4-FFF2-40B4-BE49-F238E27FC236}">
                <a16:creationId xmlns:a16="http://schemas.microsoft.com/office/drawing/2014/main" id="{FAF99101-9A33-CBEB-D19A-772A2A135D91}"/>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F5975934-EFA2-30FF-F98F-C1ED46B93423}"/>
              </a:ext>
            </a:extLst>
          </p:cNvPr>
          <p:cNvSpPr>
            <a:spLocks noGrp="1"/>
          </p:cNvSpPr>
          <p:nvPr>
            <p:ph type="sldNum" sz="quarter" idx="12"/>
          </p:nvPr>
        </p:nvSpPr>
        <p:spPr/>
        <p:txBody>
          <a:bodyPr/>
          <a:lstStyle/>
          <a:p>
            <a:fld id="{D47988D0-AEB7-48E9-A509-F18FE2DBA036}" type="slidenum">
              <a:rPr kumimoji="1" lang="ja-JP" altLang="en-US" smtClean="0"/>
              <a:t>‹#›</a:t>
            </a:fld>
            <a:endParaRPr kumimoji="1" lang="ja-JP" altLang="en-US"/>
          </a:p>
        </p:txBody>
      </p:sp>
    </p:spTree>
    <p:extLst>
      <p:ext uri="{BB962C8B-B14F-4D97-AF65-F5344CB8AC3E}">
        <p14:creationId xmlns:p14="http://schemas.microsoft.com/office/powerpoint/2010/main" val="3127215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BDED932-160C-DBE9-5650-A54C834A17A3}"/>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0927B253-A3FA-3535-6E15-EE41E78B8D34}"/>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F2CCE3BC-F4F1-57E8-90B7-486227F9EB97}"/>
              </a:ext>
            </a:extLst>
          </p:cNvPr>
          <p:cNvSpPr>
            <a:spLocks noGrp="1"/>
          </p:cNvSpPr>
          <p:nvPr>
            <p:ph type="dt" sz="half" idx="10"/>
          </p:nvPr>
        </p:nvSpPr>
        <p:spPr/>
        <p:txBody>
          <a:bodyPr/>
          <a:lstStyle/>
          <a:p>
            <a:fld id="{460DD940-17F3-4077-8D5C-AC70DACB15DC}" type="datetimeFigureOut">
              <a:rPr kumimoji="1" lang="ja-JP" altLang="en-US" smtClean="0"/>
              <a:t>2026/2/13</a:t>
            </a:fld>
            <a:endParaRPr kumimoji="1" lang="ja-JP" altLang="en-US"/>
          </a:p>
        </p:txBody>
      </p:sp>
      <p:sp>
        <p:nvSpPr>
          <p:cNvPr id="5" name="フッター プレースホルダー 4">
            <a:extLst>
              <a:ext uri="{FF2B5EF4-FFF2-40B4-BE49-F238E27FC236}">
                <a16:creationId xmlns:a16="http://schemas.microsoft.com/office/drawing/2014/main" id="{C22A9BF3-E52C-1E09-C7B3-15EBAAC5FE40}"/>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7B60E686-E303-2185-AB9B-92CBA47FF4DC}"/>
              </a:ext>
            </a:extLst>
          </p:cNvPr>
          <p:cNvSpPr>
            <a:spLocks noGrp="1"/>
          </p:cNvSpPr>
          <p:nvPr>
            <p:ph type="sldNum" sz="quarter" idx="12"/>
          </p:nvPr>
        </p:nvSpPr>
        <p:spPr/>
        <p:txBody>
          <a:bodyPr/>
          <a:lstStyle/>
          <a:p>
            <a:fld id="{D47988D0-AEB7-48E9-A509-F18FE2DBA036}" type="slidenum">
              <a:rPr kumimoji="1" lang="ja-JP" altLang="en-US" smtClean="0"/>
              <a:t>‹#›</a:t>
            </a:fld>
            <a:endParaRPr kumimoji="1" lang="ja-JP" altLang="en-US"/>
          </a:p>
        </p:txBody>
      </p:sp>
    </p:spTree>
    <p:extLst>
      <p:ext uri="{BB962C8B-B14F-4D97-AF65-F5344CB8AC3E}">
        <p14:creationId xmlns:p14="http://schemas.microsoft.com/office/powerpoint/2010/main" val="10757841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FF5053BE-CC51-5B3F-3E96-526EDC62D240}"/>
              </a:ext>
            </a:extLst>
          </p:cNvPr>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2AD3F5C2-F3A0-0DBC-0F84-4FB9E39EF99D}"/>
              </a:ext>
            </a:extLst>
          </p:cNvPr>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5DF1E5D3-F2E2-DC67-4449-65E7FBFD1B8A}"/>
              </a:ext>
            </a:extLst>
          </p:cNvPr>
          <p:cNvSpPr>
            <a:spLocks noGrp="1"/>
          </p:cNvSpPr>
          <p:nvPr>
            <p:ph type="dt" sz="half" idx="10"/>
          </p:nvPr>
        </p:nvSpPr>
        <p:spPr/>
        <p:txBody>
          <a:bodyPr/>
          <a:lstStyle/>
          <a:p>
            <a:fld id="{460DD940-17F3-4077-8D5C-AC70DACB15DC}" type="datetimeFigureOut">
              <a:rPr kumimoji="1" lang="ja-JP" altLang="en-US" smtClean="0"/>
              <a:t>2026/2/13</a:t>
            </a:fld>
            <a:endParaRPr kumimoji="1" lang="ja-JP" altLang="en-US"/>
          </a:p>
        </p:txBody>
      </p:sp>
      <p:sp>
        <p:nvSpPr>
          <p:cNvPr id="5" name="フッター プレースホルダー 4">
            <a:extLst>
              <a:ext uri="{FF2B5EF4-FFF2-40B4-BE49-F238E27FC236}">
                <a16:creationId xmlns:a16="http://schemas.microsoft.com/office/drawing/2014/main" id="{254A530F-7251-8312-FCB5-5BA51CEFE032}"/>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9E1340AA-84BD-66E5-C256-9146F88428B2}"/>
              </a:ext>
            </a:extLst>
          </p:cNvPr>
          <p:cNvSpPr>
            <a:spLocks noGrp="1"/>
          </p:cNvSpPr>
          <p:nvPr>
            <p:ph type="sldNum" sz="quarter" idx="12"/>
          </p:nvPr>
        </p:nvSpPr>
        <p:spPr/>
        <p:txBody>
          <a:bodyPr/>
          <a:lstStyle/>
          <a:p>
            <a:fld id="{D47988D0-AEB7-48E9-A509-F18FE2DBA036}" type="slidenum">
              <a:rPr kumimoji="1" lang="ja-JP" altLang="en-US" smtClean="0"/>
              <a:t>‹#›</a:t>
            </a:fld>
            <a:endParaRPr kumimoji="1" lang="ja-JP" altLang="en-US"/>
          </a:p>
        </p:txBody>
      </p:sp>
    </p:spTree>
    <p:extLst>
      <p:ext uri="{BB962C8B-B14F-4D97-AF65-F5344CB8AC3E}">
        <p14:creationId xmlns:p14="http://schemas.microsoft.com/office/powerpoint/2010/main" val="5696166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A89280F-1206-9779-2823-B86B4CEE1777}"/>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EF4ACD43-94C4-E33F-9A3A-6C5FF4C25D35}"/>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70A72E75-7CA2-64A3-293C-69AC5D3B6AB2}"/>
              </a:ext>
            </a:extLst>
          </p:cNvPr>
          <p:cNvSpPr>
            <a:spLocks noGrp="1"/>
          </p:cNvSpPr>
          <p:nvPr>
            <p:ph type="dt" sz="half" idx="10"/>
          </p:nvPr>
        </p:nvSpPr>
        <p:spPr/>
        <p:txBody>
          <a:bodyPr/>
          <a:lstStyle/>
          <a:p>
            <a:fld id="{460DD940-17F3-4077-8D5C-AC70DACB15DC}" type="datetimeFigureOut">
              <a:rPr kumimoji="1" lang="ja-JP" altLang="en-US" smtClean="0"/>
              <a:t>2026/2/13</a:t>
            </a:fld>
            <a:endParaRPr kumimoji="1" lang="ja-JP" altLang="en-US"/>
          </a:p>
        </p:txBody>
      </p:sp>
      <p:sp>
        <p:nvSpPr>
          <p:cNvPr id="5" name="フッター プレースホルダー 4">
            <a:extLst>
              <a:ext uri="{FF2B5EF4-FFF2-40B4-BE49-F238E27FC236}">
                <a16:creationId xmlns:a16="http://schemas.microsoft.com/office/drawing/2014/main" id="{43D6A641-B2CC-3958-DBF5-CF02773DF4F3}"/>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FE2B78DA-E9BD-57F8-4891-D8E11720965A}"/>
              </a:ext>
            </a:extLst>
          </p:cNvPr>
          <p:cNvSpPr>
            <a:spLocks noGrp="1"/>
          </p:cNvSpPr>
          <p:nvPr>
            <p:ph type="sldNum" sz="quarter" idx="12"/>
          </p:nvPr>
        </p:nvSpPr>
        <p:spPr/>
        <p:txBody>
          <a:bodyPr/>
          <a:lstStyle/>
          <a:p>
            <a:fld id="{D47988D0-AEB7-48E9-A509-F18FE2DBA036}" type="slidenum">
              <a:rPr kumimoji="1" lang="ja-JP" altLang="en-US" smtClean="0"/>
              <a:t>‹#›</a:t>
            </a:fld>
            <a:endParaRPr kumimoji="1" lang="ja-JP" altLang="en-US"/>
          </a:p>
        </p:txBody>
      </p:sp>
    </p:spTree>
    <p:extLst>
      <p:ext uri="{BB962C8B-B14F-4D97-AF65-F5344CB8AC3E}">
        <p14:creationId xmlns:p14="http://schemas.microsoft.com/office/powerpoint/2010/main" val="24350778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6167648-02C1-C041-7DCD-017A1F2C3855}"/>
              </a:ext>
            </a:extLst>
          </p:cNvPr>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D57B6435-70B3-553C-3610-E776BEFCF9AA}"/>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D3066244-5FD6-DB51-5330-E7917AA962CD}"/>
              </a:ext>
            </a:extLst>
          </p:cNvPr>
          <p:cNvSpPr>
            <a:spLocks noGrp="1"/>
          </p:cNvSpPr>
          <p:nvPr>
            <p:ph type="dt" sz="half" idx="10"/>
          </p:nvPr>
        </p:nvSpPr>
        <p:spPr/>
        <p:txBody>
          <a:bodyPr/>
          <a:lstStyle/>
          <a:p>
            <a:fld id="{460DD940-17F3-4077-8D5C-AC70DACB15DC}" type="datetimeFigureOut">
              <a:rPr kumimoji="1" lang="ja-JP" altLang="en-US" smtClean="0"/>
              <a:t>2026/2/13</a:t>
            </a:fld>
            <a:endParaRPr kumimoji="1" lang="ja-JP" altLang="en-US"/>
          </a:p>
        </p:txBody>
      </p:sp>
      <p:sp>
        <p:nvSpPr>
          <p:cNvPr id="5" name="フッター プレースホルダー 4">
            <a:extLst>
              <a:ext uri="{FF2B5EF4-FFF2-40B4-BE49-F238E27FC236}">
                <a16:creationId xmlns:a16="http://schemas.microsoft.com/office/drawing/2014/main" id="{86296F3C-8A19-27EB-FF25-66F3C1FBECDC}"/>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EE12A261-2B82-C9FA-F00D-96C24536FD2B}"/>
              </a:ext>
            </a:extLst>
          </p:cNvPr>
          <p:cNvSpPr>
            <a:spLocks noGrp="1"/>
          </p:cNvSpPr>
          <p:nvPr>
            <p:ph type="sldNum" sz="quarter" idx="12"/>
          </p:nvPr>
        </p:nvSpPr>
        <p:spPr/>
        <p:txBody>
          <a:bodyPr/>
          <a:lstStyle/>
          <a:p>
            <a:fld id="{D47988D0-AEB7-48E9-A509-F18FE2DBA036}" type="slidenum">
              <a:rPr kumimoji="1" lang="ja-JP" altLang="en-US" smtClean="0"/>
              <a:t>‹#›</a:t>
            </a:fld>
            <a:endParaRPr kumimoji="1" lang="ja-JP" altLang="en-US"/>
          </a:p>
        </p:txBody>
      </p:sp>
    </p:spTree>
    <p:extLst>
      <p:ext uri="{BB962C8B-B14F-4D97-AF65-F5344CB8AC3E}">
        <p14:creationId xmlns:p14="http://schemas.microsoft.com/office/powerpoint/2010/main" val="25968891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CF55001-5487-099A-5F6C-9E35EF6BCF6A}"/>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3A2BF4FA-678F-D00B-3954-686BD135DB39}"/>
              </a:ext>
            </a:extLst>
          </p:cNvPr>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19915258-4582-1E05-6040-C88482193409}"/>
              </a:ext>
            </a:extLst>
          </p:cNvPr>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5E9CEB00-AF03-C4DA-2F1C-74C11150A9BB}"/>
              </a:ext>
            </a:extLst>
          </p:cNvPr>
          <p:cNvSpPr>
            <a:spLocks noGrp="1"/>
          </p:cNvSpPr>
          <p:nvPr>
            <p:ph type="dt" sz="half" idx="10"/>
          </p:nvPr>
        </p:nvSpPr>
        <p:spPr/>
        <p:txBody>
          <a:bodyPr/>
          <a:lstStyle/>
          <a:p>
            <a:fld id="{460DD940-17F3-4077-8D5C-AC70DACB15DC}" type="datetimeFigureOut">
              <a:rPr kumimoji="1" lang="ja-JP" altLang="en-US" smtClean="0"/>
              <a:t>2026/2/13</a:t>
            </a:fld>
            <a:endParaRPr kumimoji="1" lang="ja-JP" altLang="en-US"/>
          </a:p>
        </p:txBody>
      </p:sp>
      <p:sp>
        <p:nvSpPr>
          <p:cNvPr id="6" name="フッター プレースホルダー 5">
            <a:extLst>
              <a:ext uri="{FF2B5EF4-FFF2-40B4-BE49-F238E27FC236}">
                <a16:creationId xmlns:a16="http://schemas.microsoft.com/office/drawing/2014/main" id="{B471CADB-CC99-C22B-E57F-E68E573FF346}"/>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B266BD22-C180-0578-D6B3-1BC874E26BD3}"/>
              </a:ext>
            </a:extLst>
          </p:cNvPr>
          <p:cNvSpPr>
            <a:spLocks noGrp="1"/>
          </p:cNvSpPr>
          <p:nvPr>
            <p:ph type="sldNum" sz="quarter" idx="12"/>
          </p:nvPr>
        </p:nvSpPr>
        <p:spPr/>
        <p:txBody>
          <a:bodyPr/>
          <a:lstStyle/>
          <a:p>
            <a:fld id="{D47988D0-AEB7-48E9-A509-F18FE2DBA036}" type="slidenum">
              <a:rPr kumimoji="1" lang="ja-JP" altLang="en-US" smtClean="0"/>
              <a:t>‹#›</a:t>
            </a:fld>
            <a:endParaRPr kumimoji="1" lang="ja-JP" altLang="en-US"/>
          </a:p>
        </p:txBody>
      </p:sp>
    </p:spTree>
    <p:extLst>
      <p:ext uri="{BB962C8B-B14F-4D97-AF65-F5344CB8AC3E}">
        <p14:creationId xmlns:p14="http://schemas.microsoft.com/office/powerpoint/2010/main" val="15067654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A0026FF-FDDF-A7E8-029A-596E86BE82E8}"/>
              </a:ext>
            </a:extLst>
          </p:cNvPr>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763FA10A-4943-58D3-C307-6B9FB2B8765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392A3D48-DF30-FC79-BBDA-D2D978759533}"/>
              </a:ext>
            </a:extLst>
          </p:cNvPr>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3CB57807-DB5D-4713-625E-3E1A198233F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48FA46BB-9E25-64C6-5D38-58A20B7A2BA1}"/>
              </a:ext>
            </a:extLst>
          </p:cNvPr>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617A621A-A88D-761F-1930-1C9D4CC644B1}"/>
              </a:ext>
            </a:extLst>
          </p:cNvPr>
          <p:cNvSpPr>
            <a:spLocks noGrp="1"/>
          </p:cNvSpPr>
          <p:nvPr>
            <p:ph type="dt" sz="half" idx="10"/>
          </p:nvPr>
        </p:nvSpPr>
        <p:spPr/>
        <p:txBody>
          <a:bodyPr/>
          <a:lstStyle/>
          <a:p>
            <a:fld id="{460DD940-17F3-4077-8D5C-AC70DACB15DC}" type="datetimeFigureOut">
              <a:rPr kumimoji="1" lang="ja-JP" altLang="en-US" smtClean="0"/>
              <a:t>2026/2/13</a:t>
            </a:fld>
            <a:endParaRPr kumimoji="1" lang="ja-JP" altLang="en-US"/>
          </a:p>
        </p:txBody>
      </p:sp>
      <p:sp>
        <p:nvSpPr>
          <p:cNvPr id="8" name="フッター プレースホルダー 7">
            <a:extLst>
              <a:ext uri="{FF2B5EF4-FFF2-40B4-BE49-F238E27FC236}">
                <a16:creationId xmlns:a16="http://schemas.microsoft.com/office/drawing/2014/main" id="{58D89654-62BF-1FA1-6698-50B5AC1B8EF2}"/>
              </a:ext>
            </a:extLst>
          </p:cNvPr>
          <p:cNvSpPr>
            <a:spLocks noGrp="1"/>
          </p:cNvSpPr>
          <p:nvPr>
            <p:ph type="ftr" sz="quarter" idx="11"/>
          </p:nvPr>
        </p:nvSpPr>
        <p:spPr/>
        <p:txBody>
          <a:bodyPr/>
          <a:lstStyle/>
          <a:p>
            <a:endParaRPr kumimoji="1" lang="ja-JP" altLang="en-US"/>
          </a:p>
        </p:txBody>
      </p:sp>
      <p:sp>
        <p:nvSpPr>
          <p:cNvPr id="9" name="スライド番号プレースホルダー 8">
            <a:extLst>
              <a:ext uri="{FF2B5EF4-FFF2-40B4-BE49-F238E27FC236}">
                <a16:creationId xmlns:a16="http://schemas.microsoft.com/office/drawing/2014/main" id="{C6F601F4-673C-4DA7-80F1-92B9A6A5BC55}"/>
              </a:ext>
            </a:extLst>
          </p:cNvPr>
          <p:cNvSpPr>
            <a:spLocks noGrp="1"/>
          </p:cNvSpPr>
          <p:nvPr>
            <p:ph type="sldNum" sz="quarter" idx="12"/>
          </p:nvPr>
        </p:nvSpPr>
        <p:spPr/>
        <p:txBody>
          <a:bodyPr/>
          <a:lstStyle/>
          <a:p>
            <a:fld id="{D47988D0-AEB7-48E9-A509-F18FE2DBA036}" type="slidenum">
              <a:rPr kumimoji="1" lang="ja-JP" altLang="en-US" smtClean="0"/>
              <a:t>‹#›</a:t>
            </a:fld>
            <a:endParaRPr kumimoji="1" lang="ja-JP" altLang="en-US"/>
          </a:p>
        </p:txBody>
      </p:sp>
    </p:spTree>
    <p:extLst>
      <p:ext uri="{BB962C8B-B14F-4D97-AF65-F5344CB8AC3E}">
        <p14:creationId xmlns:p14="http://schemas.microsoft.com/office/powerpoint/2010/main" val="23186577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E93E751-E97D-77B0-10A8-422EA12BCF58}"/>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33B62CA5-B320-8433-2239-33DFA3BAC470}"/>
              </a:ext>
            </a:extLst>
          </p:cNvPr>
          <p:cNvSpPr>
            <a:spLocks noGrp="1"/>
          </p:cNvSpPr>
          <p:nvPr>
            <p:ph type="dt" sz="half" idx="10"/>
          </p:nvPr>
        </p:nvSpPr>
        <p:spPr/>
        <p:txBody>
          <a:bodyPr/>
          <a:lstStyle/>
          <a:p>
            <a:fld id="{460DD940-17F3-4077-8D5C-AC70DACB15DC}" type="datetimeFigureOut">
              <a:rPr kumimoji="1" lang="ja-JP" altLang="en-US" smtClean="0"/>
              <a:t>2026/2/13</a:t>
            </a:fld>
            <a:endParaRPr kumimoji="1" lang="ja-JP" altLang="en-US"/>
          </a:p>
        </p:txBody>
      </p:sp>
      <p:sp>
        <p:nvSpPr>
          <p:cNvPr id="4" name="フッター プレースホルダー 3">
            <a:extLst>
              <a:ext uri="{FF2B5EF4-FFF2-40B4-BE49-F238E27FC236}">
                <a16:creationId xmlns:a16="http://schemas.microsoft.com/office/drawing/2014/main" id="{003FACAE-40CC-4BC5-8826-3EE540676702}"/>
              </a:ext>
            </a:extLst>
          </p:cNvPr>
          <p:cNvSpPr>
            <a:spLocks noGrp="1"/>
          </p:cNvSpPr>
          <p:nvPr>
            <p:ph type="ftr" sz="quarter" idx="11"/>
          </p:nvPr>
        </p:nvSpPr>
        <p:spPr/>
        <p:txBody>
          <a:bodyPr/>
          <a:lstStyle/>
          <a:p>
            <a:endParaRPr kumimoji="1" lang="ja-JP" altLang="en-US"/>
          </a:p>
        </p:txBody>
      </p:sp>
      <p:sp>
        <p:nvSpPr>
          <p:cNvPr id="5" name="スライド番号プレースホルダー 4">
            <a:extLst>
              <a:ext uri="{FF2B5EF4-FFF2-40B4-BE49-F238E27FC236}">
                <a16:creationId xmlns:a16="http://schemas.microsoft.com/office/drawing/2014/main" id="{6FF7C75B-C95B-A14E-6020-D405EF25485B}"/>
              </a:ext>
            </a:extLst>
          </p:cNvPr>
          <p:cNvSpPr>
            <a:spLocks noGrp="1"/>
          </p:cNvSpPr>
          <p:nvPr>
            <p:ph type="sldNum" sz="quarter" idx="12"/>
          </p:nvPr>
        </p:nvSpPr>
        <p:spPr/>
        <p:txBody>
          <a:bodyPr/>
          <a:lstStyle/>
          <a:p>
            <a:fld id="{D47988D0-AEB7-48E9-A509-F18FE2DBA036}" type="slidenum">
              <a:rPr kumimoji="1" lang="ja-JP" altLang="en-US" smtClean="0"/>
              <a:t>‹#›</a:t>
            </a:fld>
            <a:endParaRPr kumimoji="1" lang="ja-JP" altLang="en-US"/>
          </a:p>
        </p:txBody>
      </p:sp>
    </p:spTree>
    <p:extLst>
      <p:ext uri="{BB962C8B-B14F-4D97-AF65-F5344CB8AC3E}">
        <p14:creationId xmlns:p14="http://schemas.microsoft.com/office/powerpoint/2010/main" val="13768764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768C1130-907E-3CB4-6567-2B19B635B589}"/>
              </a:ext>
            </a:extLst>
          </p:cNvPr>
          <p:cNvSpPr>
            <a:spLocks noGrp="1"/>
          </p:cNvSpPr>
          <p:nvPr>
            <p:ph type="dt" sz="half" idx="10"/>
          </p:nvPr>
        </p:nvSpPr>
        <p:spPr/>
        <p:txBody>
          <a:bodyPr/>
          <a:lstStyle/>
          <a:p>
            <a:fld id="{460DD940-17F3-4077-8D5C-AC70DACB15DC}" type="datetimeFigureOut">
              <a:rPr kumimoji="1" lang="ja-JP" altLang="en-US" smtClean="0"/>
              <a:t>2026/2/13</a:t>
            </a:fld>
            <a:endParaRPr kumimoji="1" lang="ja-JP" altLang="en-US"/>
          </a:p>
        </p:txBody>
      </p:sp>
      <p:sp>
        <p:nvSpPr>
          <p:cNvPr id="3" name="フッター プレースホルダー 2">
            <a:extLst>
              <a:ext uri="{FF2B5EF4-FFF2-40B4-BE49-F238E27FC236}">
                <a16:creationId xmlns:a16="http://schemas.microsoft.com/office/drawing/2014/main" id="{90C5C501-DD79-1527-ABB9-D9E2A51581CF}"/>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9857F2B3-3658-E656-2F70-66D28D50D7B8}"/>
              </a:ext>
            </a:extLst>
          </p:cNvPr>
          <p:cNvSpPr>
            <a:spLocks noGrp="1"/>
          </p:cNvSpPr>
          <p:nvPr>
            <p:ph type="sldNum" sz="quarter" idx="12"/>
          </p:nvPr>
        </p:nvSpPr>
        <p:spPr/>
        <p:txBody>
          <a:bodyPr/>
          <a:lstStyle/>
          <a:p>
            <a:fld id="{D47988D0-AEB7-48E9-A509-F18FE2DBA036}" type="slidenum">
              <a:rPr kumimoji="1" lang="ja-JP" altLang="en-US" smtClean="0"/>
              <a:t>‹#›</a:t>
            </a:fld>
            <a:endParaRPr kumimoji="1" lang="ja-JP" altLang="en-US"/>
          </a:p>
        </p:txBody>
      </p:sp>
    </p:spTree>
    <p:extLst>
      <p:ext uri="{BB962C8B-B14F-4D97-AF65-F5344CB8AC3E}">
        <p14:creationId xmlns:p14="http://schemas.microsoft.com/office/powerpoint/2010/main" val="347078822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7AF44B3-52FC-D611-CA21-2B01CE3464AA}"/>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A954589D-0031-75A0-A015-CA9FC074316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CE417D3A-1DB7-8D63-6655-27F45A6E569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5955E17F-028B-4446-D592-3B01752AE6BB}"/>
              </a:ext>
            </a:extLst>
          </p:cNvPr>
          <p:cNvSpPr>
            <a:spLocks noGrp="1"/>
          </p:cNvSpPr>
          <p:nvPr>
            <p:ph type="dt" sz="half" idx="10"/>
          </p:nvPr>
        </p:nvSpPr>
        <p:spPr/>
        <p:txBody>
          <a:bodyPr/>
          <a:lstStyle/>
          <a:p>
            <a:fld id="{460DD940-17F3-4077-8D5C-AC70DACB15DC}" type="datetimeFigureOut">
              <a:rPr kumimoji="1" lang="ja-JP" altLang="en-US" smtClean="0"/>
              <a:t>2026/2/13</a:t>
            </a:fld>
            <a:endParaRPr kumimoji="1" lang="ja-JP" altLang="en-US"/>
          </a:p>
        </p:txBody>
      </p:sp>
      <p:sp>
        <p:nvSpPr>
          <p:cNvPr id="6" name="フッター プレースホルダー 5">
            <a:extLst>
              <a:ext uri="{FF2B5EF4-FFF2-40B4-BE49-F238E27FC236}">
                <a16:creationId xmlns:a16="http://schemas.microsoft.com/office/drawing/2014/main" id="{34A205B7-B394-8FB4-19D8-11B080D4EB46}"/>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ABD4B0E1-F0FE-6F66-497E-FF6DB57C2507}"/>
              </a:ext>
            </a:extLst>
          </p:cNvPr>
          <p:cNvSpPr>
            <a:spLocks noGrp="1"/>
          </p:cNvSpPr>
          <p:nvPr>
            <p:ph type="sldNum" sz="quarter" idx="12"/>
          </p:nvPr>
        </p:nvSpPr>
        <p:spPr/>
        <p:txBody>
          <a:bodyPr/>
          <a:lstStyle/>
          <a:p>
            <a:fld id="{D47988D0-AEB7-48E9-A509-F18FE2DBA036}" type="slidenum">
              <a:rPr kumimoji="1" lang="ja-JP" altLang="en-US" smtClean="0"/>
              <a:t>‹#›</a:t>
            </a:fld>
            <a:endParaRPr kumimoji="1" lang="ja-JP" altLang="en-US"/>
          </a:p>
        </p:txBody>
      </p:sp>
    </p:spTree>
    <p:extLst>
      <p:ext uri="{BB962C8B-B14F-4D97-AF65-F5344CB8AC3E}">
        <p14:creationId xmlns:p14="http://schemas.microsoft.com/office/powerpoint/2010/main" val="35812204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071EC23-766D-4D8D-1BB2-45795DA51E99}"/>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ADFDE0A9-0CF1-57D5-957A-FCAC2AA5A7B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a:extLst>
              <a:ext uri="{FF2B5EF4-FFF2-40B4-BE49-F238E27FC236}">
                <a16:creationId xmlns:a16="http://schemas.microsoft.com/office/drawing/2014/main" id="{93E0EF76-882E-8DBB-75B9-A2699BA8F3E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4B5A8676-96CD-BA0C-3AAE-D781A9B1BD3B}"/>
              </a:ext>
            </a:extLst>
          </p:cNvPr>
          <p:cNvSpPr>
            <a:spLocks noGrp="1"/>
          </p:cNvSpPr>
          <p:nvPr>
            <p:ph type="dt" sz="half" idx="10"/>
          </p:nvPr>
        </p:nvSpPr>
        <p:spPr/>
        <p:txBody>
          <a:bodyPr/>
          <a:lstStyle/>
          <a:p>
            <a:fld id="{460DD940-17F3-4077-8D5C-AC70DACB15DC}" type="datetimeFigureOut">
              <a:rPr kumimoji="1" lang="ja-JP" altLang="en-US" smtClean="0"/>
              <a:t>2026/2/13</a:t>
            </a:fld>
            <a:endParaRPr kumimoji="1" lang="ja-JP" altLang="en-US"/>
          </a:p>
        </p:txBody>
      </p:sp>
      <p:sp>
        <p:nvSpPr>
          <p:cNvPr id="6" name="フッター プレースホルダー 5">
            <a:extLst>
              <a:ext uri="{FF2B5EF4-FFF2-40B4-BE49-F238E27FC236}">
                <a16:creationId xmlns:a16="http://schemas.microsoft.com/office/drawing/2014/main" id="{98E501F5-A800-7544-5712-1CFEEF4E769C}"/>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83FA97C1-56C6-081F-9873-1D8D051F89F8}"/>
              </a:ext>
            </a:extLst>
          </p:cNvPr>
          <p:cNvSpPr>
            <a:spLocks noGrp="1"/>
          </p:cNvSpPr>
          <p:nvPr>
            <p:ph type="sldNum" sz="quarter" idx="12"/>
          </p:nvPr>
        </p:nvSpPr>
        <p:spPr/>
        <p:txBody>
          <a:bodyPr/>
          <a:lstStyle/>
          <a:p>
            <a:fld id="{D47988D0-AEB7-48E9-A509-F18FE2DBA036}" type="slidenum">
              <a:rPr kumimoji="1" lang="ja-JP" altLang="en-US" smtClean="0"/>
              <a:t>‹#›</a:t>
            </a:fld>
            <a:endParaRPr kumimoji="1" lang="ja-JP" altLang="en-US"/>
          </a:p>
        </p:txBody>
      </p:sp>
    </p:spTree>
    <p:extLst>
      <p:ext uri="{BB962C8B-B14F-4D97-AF65-F5344CB8AC3E}">
        <p14:creationId xmlns:p14="http://schemas.microsoft.com/office/powerpoint/2010/main" val="16572050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C85185A1-FF76-3A04-62C6-11CCCFB5F49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B27796B0-FACD-FE71-EB7B-A91FA6C2EAE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742A0635-39BC-BA95-A8EA-460446F42E0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460DD940-17F3-4077-8D5C-AC70DACB15DC}" type="datetimeFigureOut">
              <a:rPr kumimoji="1" lang="ja-JP" altLang="en-US" smtClean="0"/>
              <a:t>2026/2/13</a:t>
            </a:fld>
            <a:endParaRPr kumimoji="1" lang="ja-JP" altLang="en-US"/>
          </a:p>
        </p:txBody>
      </p:sp>
      <p:sp>
        <p:nvSpPr>
          <p:cNvPr id="5" name="フッター プレースホルダー 4">
            <a:extLst>
              <a:ext uri="{FF2B5EF4-FFF2-40B4-BE49-F238E27FC236}">
                <a16:creationId xmlns:a16="http://schemas.microsoft.com/office/drawing/2014/main" id="{1A201CFE-F6C7-70D1-2FFE-A99ED9E8AB8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kumimoji="1" lang="ja-JP" altLang="en-US"/>
          </a:p>
        </p:txBody>
      </p:sp>
      <p:sp>
        <p:nvSpPr>
          <p:cNvPr id="6" name="スライド番号プレースホルダー 5">
            <a:extLst>
              <a:ext uri="{FF2B5EF4-FFF2-40B4-BE49-F238E27FC236}">
                <a16:creationId xmlns:a16="http://schemas.microsoft.com/office/drawing/2014/main" id="{B5B9E108-FE19-A6C3-2CE8-9E1AF569451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D47988D0-AEB7-48E9-A509-F18FE2DBA036}" type="slidenum">
              <a:rPr kumimoji="1" lang="ja-JP" altLang="en-US" smtClean="0"/>
              <a:t>‹#›</a:t>
            </a:fld>
            <a:endParaRPr kumimoji="1" lang="ja-JP" altLang="en-US"/>
          </a:p>
        </p:txBody>
      </p:sp>
    </p:spTree>
    <p:extLst>
      <p:ext uri="{BB962C8B-B14F-4D97-AF65-F5344CB8AC3E}">
        <p14:creationId xmlns:p14="http://schemas.microsoft.com/office/powerpoint/2010/main" val="197561450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8" Type="http://schemas.openxmlformats.org/officeDocument/2006/relationships/image" Target="../media/image7.PNG"/><Relationship Id="rId13" Type="http://schemas.openxmlformats.org/officeDocument/2006/relationships/image" Target="../media/image12.PNG"/><Relationship Id="rId18" Type="http://schemas.openxmlformats.org/officeDocument/2006/relationships/image" Target="../media/image17.PNG"/><Relationship Id="rId26" Type="http://schemas.openxmlformats.org/officeDocument/2006/relationships/image" Target="../media/image25.PNG"/><Relationship Id="rId3" Type="http://schemas.openxmlformats.org/officeDocument/2006/relationships/image" Target="../media/image2.PNG"/><Relationship Id="rId21" Type="http://schemas.openxmlformats.org/officeDocument/2006/relationships/image" Target="../media/image20.PNG"/><Relationship Id="rId7" Type="http://schemas.openxmlformats.org/officeDocument/2006/relationships/image" Target="../media/image6.PNG"/><Relationship Id="rId12" Type="http://schemas.openxmlformats.org/officeDocument/2006/relationships/image" Target="../media/image11.PNG"/><Relationship Id="rId17" Type="http://schemas.openxmlformats.org/officeDocument/2006/relationships/image" Target="../media/image16.PNG"/><Relationship Id="rId25" Type="http://schemas.openxmlformats.org/officeDocument/2006/relationships/image" Target="../media/image24.png"/><Relationship Id="rId2" Type="http://schemas.openxmlformats.org/officeDocument/2006/relationships/image" Target="../media/image1.PNG"/><Relationship Id="rId16" Type="http://schemas.openxmlformats.org/officeDocument/2006/relationships/image" Target="../media/image15.PNG"/><Relationship Id="rId20" Type="http://schemas.openxmlformats.org/officeDocument/2006/relationships/image" Target="../media/image19.PNG"/><Relationship Id="rId29" Type="http://schemas.openxmlformats.org/officeDocument/2006/relationships/hyperlink" Target="https://business-jungle.com/material/sample-material/" TargetMode="External"/><Relationship Id="rId1" Type="http://schemas.openxmlformats.org/officeDocument/2006/relationships/slideLayout" Target="../slideLayouts/slideLayout1.xml"/><Relationship Id="rId6" Type="http://schemas.openxmlformats.org/officeDocument/2006/relationships/image" Target="../media/image5.PNG"/><Relationship Id="rId11" Type="http://schemas.openxmlformats.org/officeDocument/2006/relationships/image" Target="../media/image10.PNG"/><Relationship Id="rId24" Type="http://schemas.openxmlformats.org/officeDocument/2006/relationships/image" Target="../media/image23.PNG"/><Relationship Id="rId5" Type="http://schemas.openxmlformats.org/officeDocument/2006/relationships/image" Target="../media/image4.PNG"/><Relationship Id="rId15" Type="http://schemas.openxmlformats.org/officeDocument/2006/relationships/image" Target="../media/image14.PNG"/><Relationship Id="rId23" Type="http://schemas.openxmlformats.org/officeDocument/2006/relationships/image" Target="../media/image22.PNG"/><Relationship Id="rId28" Type="http://schemas.openxmlformats.org/officeDocument/2006/relationships/image" Target="../media/image26.png"/><Relationship Id="rId10" Type="http://schemas.openxmlformats.org/officeDocument/2006/relationships/image" Target="../media/image9.PNG"/><Relationship Id="rId19" Type="http://schemas.openxmlformats.org/officeDocument/2006/relationships/image" Target="../media/image18.PNG"/><Relationship Id="rId4" Type="http://schemas.openxmlformats.org/officeDocument/2006/relationships/image" Target="../media/image3.PNG"/><Relationship Id="rId9" Type="http://schemas.openxmlformats.org/officeDocument/2006/relationships/image" Target="../media/image8.PNG"/><Relationship Id="rId14" Type="http://schemas.openxmlformats.org/officeDocument/2006/relationships/image" Target="../media/image13.PNG"/><Relationship Id="rId22" Type="http://schemas.openxmlformats.org/officeDocument/2006/relationships/image" Target="../media/image21.PNG"/><Relationship Id="rId27" Type="http://schemas.openxmlformats.org/officeDocument/2006/relationships/hyperlink" Target="https://business-jungle.com/material/download-material/" TargetMode="External"/><Relationship Id="rId30" Type="http://schemas.openxmlformats.org/officeDocument/2006/relationships/image" Target="../media/image27.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DAB7EAB-DBCB-BD69-92E9-8E4DFC65449D}"/>
            </a:ext>
          </a:extLst>
        </p:cNvPr>
        <p:cNvGrpSpPr/>
        <p:nvPr/>
      </p:nvGrpSpPr>
      <p:grpSpPr>
        <a:xfrm>
          <a:off x="0" y="0"/>
          <a:ext cx="0" cy="0"/>
          <a:chOff x="0" y="0"/>
          <a:chExt cx="0" cy="0"/>
        </a:xfrm>
      </p:grpSpPr>
      <p:sp>
        <p:nvSpPr>
          <p:cNvPr id="3" name="正方形/長方形 2">
            <a:extLst>
              <a:ext uri="{FF2B5EF4-FFF2-40B4-BE49-F238E27FC236}">
                <a16:creationId xmlns:a16="http://schemas.microsoft.com/office/drawing/2014/main" id="{AA12A3D0-FC75-8565-04CE-7D3BFB071A52}"/>
              </a:ext>
            </a:extLst>
          </p:cNvPr>
          <p:cNvSpPr/>
          <p:nvPr/>
        </p:nvSpPr>
        <p:spPr>
          <a:xfrm>
            <a:off x="0" y="0"/>
            <a:ext cx="12191999" cy="6857999"/>
          </a:xfrm>
          <a:prstGeom prst="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lstStyle/>
          <a:p>
            <a:endParaRPr kumimoji="1" lang="ja-JP" altLang="en-US" sz="2000" b="1" dirty="0">
              <a:solidFill>
                <a:schemeClr val="tx1"/>
              </a:solidFill>
              <a:latin typeface="+mn-ea"/>
            </a:endParaRPr>
          </a:p>
        </p:txBody>
      </p:sp>
      <p:sp>
        <p:nvSpPr>
          <p:cNvPr id="4" name="正方形/長方形 3">
            <a:extLst>
              <a:ext uri="{FF2B5EF4-FFF2-40B4-BE49-F238E27FC236}">
                <a16:creationId xmlns:a16="http://schemas.microsoft.com/office/drawing/2014/main" id="{BF3C32AD-C118-8319-1A87-A27A0FA61689}"/>
              </a:ext>
            </a:extLst>
          </p:cNvPr>
          <p:cNvSpPr/>
          <p:nvPr/>
        </p:nvSpPr>
        <p:spPr>
          <a:xfrm>
            <a:off x="511707" y="947649"/>
            <a:ext cx="11168587" cy="25323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lstStyle/>
          <a:p>
            <a:r>
              <a:rPr kumimoji="1" lang="ja-JP" altLang="en-US" sz="1100" b="1" dirty="0">
                <a:solidFill>
                  <a:schemeClr val="tx1"/>
                </a:solidFill>
                <a:latin typeface="+mn-ea"/>
              </a:rPr>
              <a:t>本フレームワークの使い方</a:t>
            </a:r>
          </a:p>
        </p:txBody>
      </p:sp>
      <p:sp>
        <p:nvSpPr>
          <p:cNvPr id="5" name="正方形/長方形 4">
            <a:extLst>
              <a:ext uri="{FF2B5EF4-FFF2-40B4-BE49-F238E27FC236}">
                <a16:creationId xmlns:a16="http://schemas.microsoft.com/office/drawing/2014/main" id="{7671636A-FD48-6F5C-31BF-3B878EA22EEB}"/>
              </a:ext>
            </a:extLst>
          </p:cNvPr>
          <p:cNvSpPr/>
          <p:nvPr/>
        </p:nvSpPr>
        <p:spPr>
          <a:xfrm>
            <a:off x="511707" y="1249311"/>
            <a:ext cx="11168587" cy="499976"/>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t"/>
          <a:lstStyle/>
          <a:p>
            <a:pPr marL="171450" indent="-171450">
              <a:spcBef>
                <a:spcPts val="600"/>
              </a:spcBef>
              <a:buFont typeface="Wingdings" panose="05000000000000000000" pitchFamily="2" charset="2"/>
              <a:buChar char="l"/>
            </a:pPr>
            <a:r>
              <a:rPr lang="en-US" altLang="ja-JP" sz="1200" dirty="0">
                <a:solidFill>
                  <a:schemeClr val="tx1"/>
                </a:solidFill>
                <a:latin typeface="+mn-ea"/>
              </a:rPr>
              <a:t>YWT</a:t>
            </a:r>
            <a:r>
              <a:rPr lang="ja-JP" altLang="en-US" sz="1200" dirty="0">
                <a:solidFill>
                  <a:schemeClr val="tx1"/>
                </a:solidFill>
                <a:latin typeface="+mn-ea"/>
              </a:rPr>
              <a:t>はやったこと・わかったこと・次にやることを整理し、行動から得た気づきを言語化することで、経験を学びに変えるフレームワークです。</a:t>
            </a:r>
            <a:endParaRPr lang="en-US" altLang="ja-JP" sz="1200" dirty="0">
              <a:solidFill>
                <a:schemeClr val="tx1"/>
              </a:solidFill>
              <a:latin typeface="+mn-ea"/>
            </a:endParaRPr>
          </a:p>
          <a:p>
            <a:pPr marL="171450" indent="-171450">
              <a:spcBef>
                <a:spcPts val="600"/>
              </a:spcBef>
              <a:buFont typeface="Wingdings" panose="05000000000000000000" pitchFamily="2" charset="2"/>
              <a:buChar char="l"/>
            </a:pPr>
            <a:r>
              <a:rPr lang="ja-JP" altLang="en-US" sz="1200" dirty="0">
                <a:solidFill>
                  <a:schemeClr val="tx1"/>
                </a:solidFill>
                <a:latin typeface="+mn-ea"/>
              </a:rPr>
              <a:t>直感的に理解することができるため、誰でも簡単に扱える振り返り方法です。</a:t>
            </a:r>
            <a:endParaRPr lang="en-US" altLang="ja-JP" sz="1200" dirty="0">
              <a:solidFill>
                <a:schemeClr val="tx1"/>
              </a:solidFill>
              <a:latin typeface="+mn-ea"/>
            </a:endParaRPr>
          </a:p>
        </p:txBody>
      </p:sp>
      <p:sp>
        <p:nvSpPr>
          <p:cNvPr id="2" name="正方形/長方形 1">
            <a:extLst>
              <a:ext uri="{FF2B5EF4-FFF2-40B4-BE49-F238E27FC236}">
                <a16:creationId xmlns:a16="http://schemas.microsoft.com/office/drawing/2014/main" id="{DB54966C-D682-0FAB-F648-3444C55BBDAB}"/>
              </a:ext>
            </a:extLst>
          </p:cNvPr>
          <p:cNvSpPr/>
          <p:nvPr/>
        </p:nvSpPr>
        <p:spPr>
          <a:xfrm>
            <a:off x="511707" y="248914"/>
            <a:ext cx="11168587" cy="493475"/>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lstStyle/>
          <a:p>
            <a:r>
              <a:rPr kumimoji="1" lang="en-US" altLang="ja-JP" sz="2000" b="1" dirty="0">
                <a:solidFill>
                  <a:schemeClr val="tx1"/>
                </a:solidFill>
                <a:latin typeface="+mn-ea"/>
              </a:rPr>
              <a:t>YWT</a:t>
            </a:r>
            <a:r>
              <a:rPr lang="ja-JP" altLang="en-US" sz="2000" b="1" dirty="0">
                <a:solidFill>
                  <a:schemeClr val="tx1"/>
                </a:solidFill>
                <a:latin typeface="+mn-ea"/>
              </a:rPr>
              <a:t>（やったこと・わかったこと・次にやること）</a:t>
            </a:r>
          </a:p>
        </p:txBody>
      </p:sp>
      <p:grpSp>
        <p:nvGrpSpPr>
          <p:cNvPr id="24" name="グループ化 23">
            <a:extLst>
              <a:ext uri="{FF2B5EF4-FFF2-40B4-BE49-F238E27FC236}">
                <a16:creationId xmlns:a16="http://schemas.microsoft.com/office/drawing/2014/main" id="{5C16EB9E-0DF7-E6E4-8261-EDF02E63E59B}"/>
              </a:ext>
            </a:extLst>
          </p:cNvPr>
          <p:cNvGrpSpPr/>
          <p:nvPr/>
        </p:nvGrpSpPr>
        <p:grpSpPr>
          <a:xfrm>
            <a:off x="511706" y="1989998"/>
            <a:ext cx="11168587" cy="4458927"/>
            <a:chOff x="511706" y="1989998"/>
            <a:chExt cx="11168587" cy="4458927"/>
          </a:xfrm>
        </p:grpSpPr>
        <p:grpSp>
          <p:nvGrpSpPr>
            <p:cNvPr id="6" name="グループ化 5">
              <a:extLst>
                <a:ext uri="{FF2B5EF4-FFF2-40B4-BE49-F238E27FC236}">
                  <a16:creationId xmlns:a16="http://schemas.microsoft.com/office/drawing/2014/main" id="{FA66FA4E-C926-12A0-08BE-A40217C38937}"/>
                </a:ext>
              </a:extLst>
            </p:cNvPr>
            <p:cNvGrpSpPr/>
            <p:nvPr/>
          </p:nvGrpSpPr>
          <p:grpSpPr>
            <a:xfrm>
              <a:off x="511706" y="1989998"/>
              <a:ext cx="3290273" cy="4458927"/>
              <a:chOff x="511707" y="2047749"/>
              <a:chExt cx="4676310" cy="3955101"/>
            </a:xfrm>
          </p:grpSpPr>
          <p:sp>
            <p:nvSpPr>
              <p:cNvPr id="7" name="正方形/長方形 6">
                <a:extLst>
                  <a:ext uri="{FF2B5EF4-FFF2-40B4-BE49-F238E27FC236}">
                    <a16:creationId xmlns:a16="http://schemas.microsoft.com/office/drawing/2014/main" id="{F943F7CF-0F50-CF74-FC01-38A6C03DF2D1}"/>
                  </a:ext>
                </a:extLst>
              </p:cNvPr>
              <p:cNvSpPr/>
              <p:nvPr/>
            </p:nvSpPr>
            <p:spPr>
              <a:xfrm>
                <a:off x="511707" y="2406316"/>
                <a:ext cx="4676309" cy="3596534"/>
              </a:xfrm>
              <a:prstGeom prst="rect">
                <a:avLst/>
              </a:prstGeom>
              <a:solidFill>
                <a:schemeClr val="bg1"/>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square" lIns="180000" tIns="108000" rIns="180000" rtlCol="0" anchor="t"/>
              <a:lstStyle/>
              <a:p>
                <a:pPr marL="285750" indent="-285750">
                  <a:spcBef>
                    <a:spcPts val="600"/>
                  </a:spcBef>
                  <a:buFont typeface="Wingdings" panose="05000000000000000000" pitchFamily="2" charset="2"/>
                  <a:buChar char="l"/>
                </a:pPr>
                <a:r>
                  <a:rPr lang="ja-JP" altLang="en-US" sz="1400" dirty="0">
                    <a:solidFill>
                      <a:schemeClr val="tx1"/>
                    </a:solidFill>
                    <a:latin typeface="+mn-ea"/>
                  </a:rPr>
                  <a:t>今週は新規顧客向け提案資料を全面的に見直し、構成を再設計したうえで</a:t>
                </a:r>
                <a:r>
                  <a:rPr lang="en-US" altLang="ja-JP" sz="1400" dirty="0">
                    <a:solidFill>
                      <a:schemeClr val="tx1"/>
                    </a:solidFill>
                    <a:latin typeface="+mn-ea"/>
                  </a:rPr>
                  <a:t>3</a:t>
                </a:r>
                <a:r>
                  <a:rPr lang="ja-JP" altLang="en-US" sz="1400" dirty="0">
                    <a:solidFill>
                      <a:schemeClr val="tx1"/>
                    </a:solidFill>
                    <a:latin typeface="+mn-ea"/>
                  </a:rPr>
                  <a:t>件の商談を実施した。</a:t>
                </a:r>
                <a:endParaRPr lang="en-US" altLang="ja-JP" sz="1400" dirty="0">
                  <a:solidFill>
                    <a:schemeClr val="tx1"/>
                  </a:solidFill>
                  <a:latin typeface="+mn-ea"/>
                </a:endParaRPr>
              </a:p>
              <a:p>
                <a:pPr marL="285750" indent="-285750">
                  <a:spcBef>
                    <a:spcPts val="600"/>
                  </a:spcBef>
                  <a:buFont typeface="Wingdings" panose="05000000000000000000" pitchFamily="2" charset="2"/>
                  <a:buChar char="l"/>
                </a:pPr>
                <a:r>
                  <a:rPr lang="ja-JP" altLang="en-US" sz="1400" dirty="0">
                    <a:solidFill>
                      <a:schemeClr val="tx1"/>
                    </a:solidFill>
                    <a:latin typeface="+mn-ea"/>
                  </a:rPr>
                  <a:t>過去の成功事例を分析し、成果が出やすいストーリー展開を取り入れた。</a:t>
                </a:r>
                <a:endParaRPr lang="en-US" altLang="ja-JP" sz="1400" dirty="0">
                  <a:solidFill>
                    <a:schemeClr val="tx1"/>
                  </a:solidFill>
                  <a:latin typeface="+mn-ea"/>
                </a:endParaRPr>
              </a:p>
              <a:p>
                <a:pPr marL="285750" indent="-285750">
                  <a:spcBef>
                    <a:spcPts val="600"/>
                  </a:spcBef>
                  <a:buFont typeface="Wingdings" panose="05000000000000000000" pitchFamily="2" charset="2"/>
                  <a:buChar char="l"/>
                </a:pPr>
                <a:r>
                  <a:rPr lang="ja-JP" altLang="en-US" sz="1400" dirty="0">
                    <a:solidFill>
                      <a:schemeClr val="tx1"/>
                    </a:solidFill>
                    <a:latin typeface="+mn-ea"/>
                  </a:rPr>
                  <a:t>また、商談前には顧客企業の業界動向や課題を調査し、ヒアリング項目を整理して臨んだ。</a:t>
                </a:r>
                <a:endParaRPr lang="en-US" altLang="ja-JP" sz="1400" dirty="0">
                  <a:solidFill>
                    <a:schemeClr val="tx1"/>
                  </a:solidFill>
                  <a:latin typeface="+mn-ea"/>
                </a:endParaRPr>
              </a:p>
              <a:p>
                <a:pPr marL="285750" indent="-285750">
                  <a:spcBef>
                    <a:spcPts val="600"/>
                  </a:spcBef>
                  <a:buFont typeface="Wingdings" panose="05000000000000000000" pitchFamily="2" charset="2"/>
                  <a:buChar char="l"/>
                </a:pPr>
                <a:r>
                  <a:rPr lang="ja-JP" altLang="en-US" sz="1400" dirty="0">
                    <a:solidFill>
                      <a:schemeClr val="tx1"/>
                    </a:solidFill>
                    <a:latin typeface="+mn-ea"/>
                  </a:rPr>
                  <a:t>加えて、商談後には必ず振り返りメモを作成し、改善点を記録した。</a:t>
                </a:r>
              </a:p>
            </p:txBody>
          </p:sp>
          <p:sp>
            <p:nvSpPr>
              <p:cNvPr id="8" name="正方形/長方形 7">
                <a:extLst>
                  <a:ext uri="{FF2B5EF4-FFF2-40B4-BE49-F238E27FC236}">
                    <a16:creationId xmlns:a16="http://schemas.microsoft.com/office/drawing/2014/main" id="{064863A2-CEBB-FC88-0CDE-B5DFAD9CAA8F}"/>
                  </a:ext>
                </a:extLst>
              </p:cNvPr>
              <p:cNvSpPr/>
              <p:nvPr/>
            </p:nvSpPr>
            <p:spPr>
              <a:xfrm>
                <a:off x="511709" y="2047749"/>
                <a:ext cx="4676308" cy="358567"/>
              </a:xfrm>
              <a:prstGeom prst="rect">
                <a:avLst/>
              </a:prstGeom>
              <a:solidFill>
                <a:schemeClr val="tx1"/>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lstStyle/>
              <a:p>
                <a:pPr>
                  <a:spcBef>
                    <a:spcPts val="600"/>
                  </a:spcBef>
                </a:pPr>
                <a:r>
                  <a:rPr lang="en-US" altLang="ja-JP" sz="1600" b="1" dirty="0">
                    <a:solidFill>
                      <a:schemeClr val="bg1"/>
                    </a:solidFill>
                    <a:latin typeface="+mn-ea"/>
                  </a:rPr>
                  <a:t>Y</a:t>
                </a:r>
                <a:r>
                  <a:rPr lang="ja-JP" altLang="en-US" sz="1600" b="1" dirty="0">
                    <a:solidFill>
                      <a:schemeClr val="bg1"/>
                    </a:solidFill>
                    <a:latin typeface="+mn-ea"/>
                  </a:rPr>
                  <a:t>　</a:t>
                </a:r>
                <a:r>
                  <a:rPr lang="ja-JP" altLang="en-US" sz="1100" b="1" dirty="0">
                    <a:solidFill>
                      <a:schemeClr val="bg1"/>
                    </a:solidFill>
                    <a:latin typeface="+mn-ea"/>
                  </a:rPr>
                  <a:t>やったこと</a:t>
                </a:r>
                <a:endParaRPr kumimoji="1" lang="ja-JP" altLang="en-US" sz="1100" b="1" dirty="0">
                  <a:solidFill>
                    <a:schemeClr val="bg1"/>
                  </a:solidFill>
                  <a:latin typeface="+mn-ea"/>
                </a:endParaRPr>
              </a:p>
            </p:txBody>
          </p:sp>
        </p:grpSp>
        <p:grpSp>
          <p:nvGrpSpPr>
            <p:cNvPr id="9" name="グループ化 8">
              <a:extLst>
                <a:ext uri="{FF2B5EF4-FFF2-40B4-BE49-F238E27FC236}">
                  <a16:creationId xmlns:a16="http://schemas.microsoft.com/office/drawing/2014/main" id="{5DD68623-F9DC-FB57-F26D-51FA75D45A6B}"/>
                </a:ext>
              </a:extLst>
            </p:cNvPr>
            <p:cNvGrpSpPr/>
            <p:nvPr/>
          </p:nvGrpSpPr>
          <p:grpSpPr>
            <a:xfrm>
              <a:off x="4450863" y="1989998"/>
              <a:ext cx="3290273" cy="4458927"/>
              <a:chOff x="511707" y="2047749"/>
              <a:chExt cx="4676310" cy="3955101"/>
            </a:xfrm>
          </p:grpSpPr>
          <p:sp>
            <p:nvSpPr>
              <p:cNvPr id="10" name="正方形/長方形 9">
                <a:extLst>
                  <a:ext uri="{FF2B5EF4-FFF2-40B4-BE49-F238E27FC236}">
                    <a16:creationId xmlns:a16="http://schemas.microsoft.com/office/drawing/2014/main" id="{A8D1AECB-F39E-1A6C-BA14-E088428D4DC7}"/>
                  </a:ext>
                </a:extLst>
              </p:cNvPr>
              <p:cNvSpPr/>
              <p:nvPr/>
            </p:nvSpPr>
            <p:spPr>
              <a:xfrm>
                <a:off x="511707" y="2406316"/>
                <a:ext cx="4676309" cy="3596534"/>
              </a:xfrm>
              <a:prstGeom prst="rect">
                <a:avLst/>
              </a:prstGeom>
              <a:solidFill>
                <a:schemeClr val="bg1"/>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square" lIns="180000" tIns="108000" rIns="180000" rtlCol="0" anchor="t"/>
              <a:lstStyle/>
              <a:p>
                <a:pPr marL="285750" indent="-285750">
                  <a:spcBef>
                    <a:spcPts val="600"/>
                  </a:spcBef>
                  <a:buFont typeface="Wingdings" panose="05000000000000000000" pitchFamily="2" charset="2"/>
                  <a:buChar char="l"/>
                </a:pPr>
                <a:r>
                  <a:rPr lang="ja-JP" altLang="en-US" sz="1400" dirty="0">
                    <a:solidFill>
                      <a:schemeClr val="tx1"/>
                    </a:solidFill>
                    <a:latin typeface="+mn-ea"/>
                  </a:rPr>
                  <a:t>顧客は価格そのものよりも、導入後のサポート体制や具体的な成果イメージを重視していることが分かった。</a:t>
                </a:r>
                <a:endParaRPr lang="en-US" altLang="ja-JP" sz="1400" dirty="0">
                  <a:solidFill>
                    <a:schemeClr val="tx1"/>
                  </a:solidFill>
                  <a:latin typeface="+mn-ea"/>
                </a:endParaRPr>
              </a:p>
              <a:p>
                <a:pPr marL="285750" indent="-285750">
                  <a:spcBef>
                    <a:spcPts val="600"/>
                  </a:spcBef>
                  <a:buFont typeface="Wingdings" panose="05000000000000000000" pitchFamily="2" charset="2"/>
                  <a:buChar char="l"/>
                </a:pPr>
                <a:r>
                  <a:rPr lang="ja-JP" altLang="en-US" sz="1400" dirty="0">
                    <a:solidFill>
                      <a:schemeClr val="tx1"/>
                    </a:solidFill>
                    <a:latin typeface="+mn-ea"/>
                  </a:rPr>
                  <a:t>特に、事例を交えて説明すると理解度と納得感が大きく高まる傾向がある。</a:t>
                </a:r>
                <a:endParaRPr lang="en-US" altLang="ja-JP" sz="1400" dirty="0">
                  <a:solidFill>
                    <a:schemeClr val="tx1"/>
                  </a:solidFill>
                  <a:latin typeface="+mn-ea"/>
                </a:endParaRPr>
              </a:p>
              <a:p>
                <a:pPr marL="285750" indent="-285750">
                  <a:spcBef>
                    <a:spcPts val="600"/>
                  </a:spcBef>
                  <a:buFont typeface="Wingdings" panose="05000000000000000000" pitchFamily="2" charset="2"/>
                  <a:buChar char="l"/>
                </a:pPr>
                <a:r>
                  <a:rPr lang="ja-JP" altLang="en-US" sz="1400" dirty="0">
                    <a:solidFill>
                      <a:schemeClr val="tx1"/>
                    </a:solidFill>
                    <a:latin typeface="+mn-ea"/>
                  </a:rPr>
                  <a:t>また、ヒアリング段階で十分に課題を引き出せないと、提案が表面的になり成約率が下がることにも気づいた。</a:t>
                </a:r>
                <a:endParaRPr lang="en-US" altLang="ja-JP" sz="1400" dirty="0">
                  <a:solidFill>
                    <a:schemeClr val="tx1"/>
                  </a:solidFill>
                  <a:latin typeface="+mn-ea"/>
                </a:endParaRPr>
              </a:p>
              <a:p>
                <a:pPr marL="285750" indent="-285750">
                  <a:spcBef>
                    <a:spcPts val="600"/>
                  </a:spcBef>
                  <a:buFont typeface="Wingdings" panose="05000000000000000000" pitchFamily="2" charset="2"/>
                  <a:buChar char="l"/>
                </a:pPr>
                <a:r>
                  <a:rPr lang="ja-JP" altLang="en-US" sz="1400" dirty="0">
                    <a:solidFill>
                      <a:schemeClr val="tx1"/>
                    </a:solidFill>
                    <a:latin typeface="+mn-ea"/>
                  </a:rPr>
                  <a:t>事前準備の質が商談結果に直結するという学びを得た。</a:t>
                </a:r>
              </a:p>
            </p:txBody>
          </p:sp>
          <p:sp>
            <p:nvSpPr>
              <p:cNvPr id="11" name="正方形/長方形 10">
                <a:extLst>
                  <a:ext uri="{FF2B5EF4-FFF2-40B4-BE49-F238E27FC236}">
                    <a16:creationId xmlns:a16="http://schemas.microsoft.com/office/drawing/2014/main" id="{8F2AD3CC-4610-E6FD-303E-CE4316DA1A2A}"/>
                  </a:ext>
                </a:extLst>
              </p:cNvPr>
              <p:cNvSpPr/>
              <p:nvPr/>
            </p:nvSpPr>
            <p:spPr>
              <a:xfrm>
                <a:off x="511709" y="2047749"/>
                <a:ext cx="4676308" cy="358567"/>
              </a:xfrm>
              <a:prstGeom prst="rect">
                <a:avLst/>
              </a:prstGeom>
              <a:solidFill>
                <a:schemeClr val="tx1"/>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lstStyle/>
              <a:p>
                <a:pPr>
                  <a:spcBef>
                    <a:spcPts val="600"/>
                  </a:spcBef>
                </a:pPr>
                <a:r>
                  <a:rPr lang="en-US" altLang="ja-JP" sz="1600" b="1" dirty="0">
                    <a:solidFill>
                      <a:schemeClr val="bg1"/>
                    </a:solidFill>
                    <a:latin typeface="+mn-ea"/>
                  </a:rPr>
                  <a:t>W</a:t>
                </a:r>
                <a:r>
                  <a:rPr lang="ja-JP" altLang="en-US" sz="1600" b="1" dirty="0">
                    <a:solidFill>
                      <a:schemeClr val="bg1"/>
                    </a:solidFill>
                    <a:latin typeface="+mn-ea"/>
                  </a:rPr>
                  <a:t>　</a:t>
                </a:r>
                <a:r>
                  <a:rPr lang="ja-JP" altLang="en-US" sz="1100" b="1" dirty="0">
                    <a:solidFill>
                      <a:schemeClr val="bg1"/>
                    </a:solidFill>
                    <a:latin typeface="+mn-ea"/>
                  </a:rPr>
                  <a:t>わかったこと</a:t>
                </a:r>
                <a:endParaRPr kumimoji="1" lang="ja-JP" altLang="en-US" sz="1100" b="1" dirty="0">
                  <a:solidFill>
                    <a:schemeClr val="bg1"/>
                  </a:solidFill>
                  <a:latin typeface="+mn-ea"/>
                </a:endParaRPr>
              </a:p>
            </p:txBody>
          </p:sp>
        </p:grpSp>
        <p:grpSp>
          <p:nvGrpSpPr>
            <p:cNvPr id="12" name="グループ化 11">
              <a:extLst>
                <a:ext uri="{FF2B5EF4-FFF2-40B4-BE49-F238E27FC236}">
                  <a16:creationId xmlns:a16="http://schemas.microsoft.com/office/drawing/2014/main" id="{2FF26C97-FC5A-4EFF-19CA-A6D3458AB404}"/>
                </a:ext>
              </a:extLst>
            </p:cNvPr>
            <p:cNvGrpSpPr/>
            <p:nvPr/>
          </p:nvGrpSpPr>
          <p:grpSpPr>
            <a:xfrm>
              <a:off x="8390020" y="1989998"/>
              <a:ext cx="3290273" cy="4458927"/>
              <a:chOff x="511707" y="2047749"/>
              <a:chExt cx="4676310" cy="3955101"/>
            </a:xfrm>
          </p:grpSpPr>
          <p:sp>
            <p:nvSpPr>
              <p:cNvPr id="13" name="正方形/長方形 12">
                <a:extLst>
                  <a:ext uri="{FF2B5EF4-FFF2-40B4-BE49-F238E27FC236}">
                    <a16:creationId xmlns:a16="http://schemas.microsoft.com/office/drawing/2014/main" id="{9B1D5FFA-34E9-5996-B519-EFA9EF352764}"/>
                  </a:ext>
                </a:extLst>
              </p:cNvPr>
              <p:cNvSpPr/>
              <p:nvPr/>
            </p:nvSpPr>
            <p:spPr>
              <a:xfrm>
                <a:off x="511707" y="2406316"/>
                <a:ext cx="4676309" cy="3596534"/>
              </a:xfrm>
              <a:prstGeom prst="rect">
                <a:avLst/>
              </a:prstGeom>
              <a:solidFill>
                <a:schemeClr val="bg1"/>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square" lIns="180000" tIns="108000" rIns="180000" rtlCol="0" anchor="t"/>
              <a:lstStyle/>
              <a:p>
                <a:pPr marL="285750" indent="-285750">
                  <a:spcBef>
                    <a:spcPts val="600"/>
                  </a:spcBef>
                  <a:buFont typeface="Wingdings" panose="05000000000000000000" pitchFamily="2" charset="2"/>
                  <a:buChar char="l"/>
                </a:pPr>
                <a:r>
                  <a:rPr lang="ja-JP" altLang="en-US" sz="1400" dirty="0">
                    <a:solidFill>
                      <a:schemeClr val="tx1"/>
                    </a:solidFill>
                    <a:latin typeface="+mn-ea"/>
                  </a:rPr>
                  <a:t>次回からは事前ヒアリングシートをさらに精緻化し、顧客課題を深掘りする質問項目を追加する。</a:t>
                </a:r>
                <a:endParaRPr lang="en-US" altLang="ja-JP" sz="1400" dirty="0">
                  <a:solidFill>
                    <a:schemeClr val="tx1"/>
                  </a:solidFill>
                  <a:latin typeface="+mn-ea"/>
                </a:endParaRPr>
              </a:p>
              <a:p>
                <a:pPr marL="285750" indent="-285750">
                  <a:spcBef>
                    <a:spcPts val="600"/>
                  </a:spcBef>
                  <a:buFont typeface="Wingdings" panose="05000000000000000000" pitchFamily="2" charset="2"/>
                  <a:buChar char="l"/>
                </a:pPr>
                <a:r>
                  <a:rPr lang="ja-JP" altLang="en-US" sz="1400" dirty="0">
                    <a:solidFill>
                      <a:schemeClr val="tx1"/>
                    </a:solidFill>
                    <a:latin typeface="+mn-ea"/>
                  </a:rPr>
                  <a:t>また、サポート体制や導入後の成果プロセスを図解したスライドを新たに作成し、説得力を高める。</a:t>
                </a:r>
                <a:endParaRPr lang="en-US" altLang="ja-JP" sz="1400" dirty="0">
                  <a:solidFill>
                    <a:schemeClr val="tx1"/>
                  </a:solidFill>
                  <a:latin typeface="+mn-ea"/>
                </a:endParaRPr>
              </a:p>
              <a:p>
                <a:pPr marL="285750" indent="-285750">
                  <a:spcBef>
                    <a:spcPts val="600"/>
                  </a:spcBef>
                  <a:buFont typeface="Wingdings" panose="05000000000000000000" pitchFamily="2" charset="2"/>
                  <a:buChar char="l"/>
                </a:pPr>
                <a:r>
                  <a:rPr lang="ja-JP" altLang="en-US" sz="1400" dirty="0">
                    <a:solidFill>
                      <a:schemeClr val="tx1"/>
                    </a:solidFill>
                    <a:latin typeface="+mn-ea"/>
                  </a:rPr>
                  <a:t>さらに、商談後の振り返りを必ず翌日中に実施し、改善点を次回商談に反映させる仕組みを徹底する。</a:t>
                </a:r>
                <a:endParaRPr lang="en-US" altLang="ja-JP" sz="1400" dirty="0">
                  <a:solidFill>
                    <a:schemeClr val="tx1"/>
                  </a:solidFill>
                  <a:latin typeface="+mn-ea"/>
                </a:endParaRPr>
              </a:p>
              <a:p>
                <a:pPr marL="285750" indent="-285750">
                  <a:spcBef>
                    <a:spcPts val="600"/>
                  </a:spcBef>
                  <a:buFont typeface="Wingdings" panose="05000000000000000000" pitchFamily="2" charset="2"/>
                  <a:buChar char="l"/>
                </a:pPr>
                <a:r>
                  <a:rPr lang="ja-JP" altLang="en-US" sz="1400" dirty="0">
                    <a:solidFill>
                      <a:schemeClr val="tx1"/>
                    </a:solidFill>
                    <a:latin typeface="+mn-ea"/>
                  </a:rPr>
                  <a:t>これにより、成約率向上を目指す。</a:t>
                </a:r>
              </a:p>
            </p:txBody>
          </p:sp>
          <p:sp>
            <p:nvSpPr>
              <p:cNvPr id="14" name="正方形/長方形 13">
                <a:extLst>
                  <a:ext uri="{FF2B5EF4-FFF2-40B4-BE49-F238E27FC236}">
                    <a16:creationId xmlns:a16="http://schemas.microsoft.com/office/drawing/2014/main" id="{647C0B2E-1C38-4697-FB28-435F78B95805}"/>
                  </a:ext>
                </a:extLst>
              </p:cNvPr>
              <p:cNvSpPr/>
              <p:nvPr/>
            </p:nvSpPr>
            <p:spPr>
              <a:xfrm>
                <a:off x="511709" y="2047749"/>
                <a:ext cx="4676308" cy="358567"/>
              </a:xfrm>
              <a:prstGeom prst="rect">
                <a:avLst/>
              </a:prstGeom>
              <a:solidFill>
                <a:schemeClr val="tx1"/>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lstStyle/>
              <a:p>
                <a:pPr>
                  <a:spcBef>
                    <a:spcPts val="600"/>
                  </a:spcBef>
                </a:pPr>
                <a:r>
                  <a:rPr lang="en-US" altLang="ja-JP" sz="1600" b="1" dirty="0">
                    <a:solidFill>
                      <a:schemeClr val="bg1"/>
                    </a:solidFill>
                    <a:latin typeface="+mn-ea"/>
                  </a:rPr>
                  <a:t>T</a:t>
                </a:r>
                <a:r>
                  <a:rPr lang="ja-JP" altLang="en-US" sz="1600" b="1" dirty="0">
                    <a:solidFill>
                      <a:schemeClr val="bg1"/>
                    </a:solidFill>
                    <a:latin typeface="+mn-ea"/>
                  </a:rPr>
                  <a:t>　</a:t>
                </a:r>
                <a:r>
                  <a:rPr lang="ja-JP" altLang="en-US" sz="1100" b="1" dirty="0">
                    <a:solidFill>
                      <a:schemeClr val="bg1"/>
                    </a:solidFill>
                    <a:latin typeface="+mn-ea"/>
                  </a:rPr>
                  <a:t>次にやること</a:t>
                </a:r>
                <a:endParaRPr kumimoji="1" lang="ja-JP" altLang="en-US" sz="1100" b="1" dirty="0">
                  <a:solidFill>
                    <a:schemeClr val="bg1"/>
                  </a:solidFill>
                  <a:latin typeface="+mn-ea"/>
                </a:endParaRPr>
              </a:p>
            </p:txBody>
          </p:sp>
        </p:grpSp>
        <p:cxnSp>
          <p:nvCxnSpPr>
            <p:cNvPr id="15" name="直線矢印コネクタ 14">
              <a:extLst>
                <a:ext uri="{FF2B5EF4-FFF2-40B4-BE49-F238E27FC236}">
                  <a16:creationId xmlns:a16="http://schemas.microsoft.com/office/drawing/2014/main" id="{AA2833CD-5268-7BCB-80A2-22CC8E048CD2}"/>
                </a:ext>
              </a:extLst>
            </p:cNvPr>
            <p:cNvCxnSpPr>
              <a:cxnSpLocks/>
              <a:stCxn id="7" idx="3"/>
              <a:endCxn id="10" idx="1"/>
            </p:cNvCxnSpPr>
            <p:nvPr/>
          </p:nvCxnSpPr>
          <p:spPr>
            <a:xfrm>
              <a:off x="3801978" y="4421584"/>
              <a:ext cx="648885" cy="0"/>
            </a:xfrm>
            <a:prstGeom prst="straightConnector1">
              <a:avLst/>
            </a:prstGeom>
            <a:ln w="9525">
              <a:solidFill>
                <a:schemeClr val="tx1"/>
              </a:solidFill>
              <a:tailEnd type="triangle"/>
            </a:ln>
          </p:spPr>
          <p:style>
            <a:lnRef idx="2">
              <a:schemeClr val="accent1"/>
            </a:lnRef>
            <a:fillRef idx="0">
              <a:schemeClr val="accent1"/>
            </a:fillRef>
            <a:effectRef idx="1">
              <a:schemeClr val="accent1"/>
            </a:effectRef>
            <a:fontRef idx="minor">
              <a:schemeClr val="tx1"/>
            </a:fontRef>
          </p:style>
        </p:cxnSp>
        <p:cxnSp>
          <p:nvCxnSpPr>
            <p:cNvPr id="18" name="直線矢印コネクタ 17">
              <a:extLst>
                <a:ext uri="{FF2B5EF4-FFF2-40B4-BE49-F238E27FC236}">
                  <a16:creationId xmlns:a16="http://schemas.microsoft.com/office/drawing/2014/main" id="{28E946B4-A307-429A-880B-D3D9620D7901}"/>
                </a:ext>
              </a:extLst>
            </p:cNvPr>
            <p:cNvCxnSpPr>
              <a:cxnSpLocks/>
              <a:stCxn id="10" idx="3"/>
              <a:endCxn id="13" idx="1"/>
            </p:cNvCxnSpPr>
            <p:nvPr/>
          </p:nvCxnSpPr>
          <p:spPr>
            <a:xfrm>
              <a:off x="7741135" y="4421584"/>
              <a:ext cx="648885" cy="0"/>
            </a:xfrm>
            <a:prstGeom prst="straightConnector1">
              <a:avLst/>
            </a:prstGeom>
            <a:ln w="9525">
              <a:solidFill>
                <a:schemeClr val="tx1"/>
              </a:solidFill>
              <a:tailEnd type="triangle"/>
            </a:ln>
          </p:spPr>
          <p:style>
            <a:lnRef idx="2">
              <a:schemeClr val="accent1"/>
            </a:lnRef>
            <a:fillRef idx="0">
              <a:schemeClr val="accent1"/>
            </a:fillRef>
            <a:effectRef idx="1">
              <a:schemeClr val="accent1"/>
            </a:effectRef>
            <a:fontRef idx="minor">
              <a:schemeClr val="tx1"/>
            </a:fontRef>
          </p:style>
        </p:cxnSp>
      </p:grpSp>
      <p:grpSp>
        <p:nvGrpSpPr>
          <p:cNvPr id="21" name="グループ化 20">
            <a:extLst>
              <a:ext uri="{FF2B5EF4-FFF2-40B4-BE49-F238E27FC236}">
                <a16:creationId xmlns:a16="http://schemas.microsoft.com/office/drawing/2014/main" id="{0D7FA4BA-1172-2D83-E057-7ACF55457C82}"/>
              </a:ext>
            </a:extLst>
          </p:cNvPr>
          <p:cNvGrpSpPr/>
          <p:nvPr/>
        </p:nvGrpSpPr>
        <p:grpSpPr>
          <a:xfrm>
            <a:off x="6980729" y="306804"/>
            <a:ext cx="4699563" cy="366448"/>
            <a:chOff x="-655112" y="542420"/>
            <a:chExt cx="12335404" cy="366448"/>
          </a:xfrm>
        </p:grpSpPr>
        <p:sp>
          <p:nvSpPr>
            <p:cNvPr id="22" name="正方形/長方形 21">
              <a:extLst>
                <a:ext uri="{FF2B5EF4-FFF2-40B4-BE49-F238E27FC236}">
                  <a16:creationId xmlns:a16="http://schemas.microsoft.com/office/drawing/2014/main" id="{9F1395E8-ACAC-4748-FE65-D141CFDA6DA9}"/>
                </a:ext>
              </a:extLst>
            </p:cNvPr>
            <p:cNvSpPr/>
            <p:nvPr/>
          </p:nvSpPr>
          <p:spPr>
            <a:xfrm>
              <a:off x="2496711" y="542420"/>
              <a:ext cx="9183581" cy="366448"/>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square" lIns="180000" tIns="46800" rIns="180000" rtlCol="0" anchor="ctr"/>
            <a:lstStyle/>
            <a:p>
              <a:pPr>
                <a:spcBef>
                  <a:spcPts val="600"/>
                </a:spcBef>
              </a:pPr>
              <a:r>
                <a:rPr lang="ja-JP" altLang="en-US" sz="1600" dirty="0">
                  <a:solidFill>
                    <a:schemeClr val="tx1"/>
                  </a:solidFill>
                  <a:latin typeface="+mn-ea"/>
                </a:rPr>
                <a:t>今月の自己成長振り返り</a:t>
              </a:r>
            </a:p>
          </p:txBody>
        </p:sp>
        <p:sp>
          <p:nvSpPr>
            <p:cNvPr id="23" name="四角形: 角を丸くする 22">
              <a:extLst>
                <a:ext uri="{FF2B5EF4-FFF2-40B4-BE49-F238E27FC236}">
                  <a16:creationId xmlns:a16="http://schemas.microsoft.com/office/drawing/2014/main" id="{9993D644-55AA-EF9C-A4C7-9153F6F416E7}"/>
                </a:ext>
              </a:extLst>
            </p:cNvPr>
            <p:cNvSpPr/>
            <p:nvPr/>
          </p:nvSpPr>
          <p:spPr>
            <a:xfrm>
              <a:off x="-655112" y="542420"/>
              <a:ext cx="2906239" cy="366448"/>
            </a:xfrm>
            <a:prstGeom prst="roundRect">
              <a:avLst>
                <a:gd name="adj" fmla="val 50000"/>
              </a:avLst>
            </a:prstGeom>
            <a:solidFill>
              <a:schemeClr val="tx1">
                <a:lumMod val="50000"/>
                <a:lumOff val="50000"/>
              </a:schemeClr>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square" tIns="46800" rtlCol="0" anchor="ctr"/>
            <a:lstStyle/>
            <a:p>
              <a:pPr algn="ctr">
                <a:spcBef>
                  <a:spcPts val="600"/>
                </a:spcBef>
              </a:pPr>
              <a:r>
                <a:rPr kumimoji="1" lang="ja-JP" altLang="en-US" sz="1100" b="1" dirty="0">
                  <a:solidFill>
                    <a:schemeClr val="bg1"/>
                  </a:solidFill>
                  <a:latin typeface="+mn-ea"/>
                </a:rPr>
                <a:t>検討テーマ</a:t>
              </a:r>
            </a:p>
          </p:txBody>
        </p:sp>
      </p:grpSp>
    </p:spTree>
    <p:extLst>
      <p:ext uri="{BB962C8B-B14F-4D97-AF65-F5344CB8AC3E}">
        <p14:creationId xmlns:p14="http://schemas.microsoft.com/office/powerpoint/2010/main" val="226032010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C564F34-89AB-5B37-2E42-53116E9033C0}"/>
            </a:ext>
          </a:extLst>
        </p:cNvPr>
        <p:cNvGrpSpPr/>
        <p:nvPr/>
      </p:nvGrpSpPr>
      <p:grpSpPr>
        <a:xfrm>
          <a:off x="0" y="0"/>
          <a:ext cx="0" cy="0"/>
          <a:chOff x="0" y="0"/>
          <a:chExt cx="0" cy="0"/>
        </a:xfrm>
      </p:grpSpPr>
      <p:grpSp>
        <p:nvGrpSpPr>
          <p:cNvPr id="2" name="グループ化 1">
            <a:extLst>
              <a:ext uri="{FF2B5EF4-FFF2-40B4-BE49-F238E27FC236}">
                <a16:creationId xmlns:a16="http://schemas.microsoft.com/office/drawing/2014/main" id="{A24D783B-E095-43E4-C28E-3055D403DAF0}"/>
              </a:ext>
            </a:extLst>
          </p:cNvPr>
          <p:cNvGrpSpPr/>
          <p:nvPr/>
        </p:nvGrpSpPr>
        <p:grpSpPr>
          <a:xfrm>
            <a:off x="0" y="-2"/>
            <a:ext cx="12192000" cy="6858002"/>
            <a:chOff x="0" y="-2"/>
            <a:chExt cx="12192000" cy="6858002"/>
          </a:xfrm>
        </p:grpSpPr>
        <p:pic>
          <p:nvPicPr>
            <p:cNvPr id="7" name="図 6" descr="食品 が含まれている画像&#10;&#10;AI 生成コンテンツは誤りを含む可能性があります。">
              <a:extLst>
                <a:ext uri="{FF2B5EF4-FFF2-40B4-BE49-F238E27FC236}">
                  <a16:creationId xmlns:a16="http://schemas.microsoft.com/office/drawing/2014/main" id="{1B4108FE-FC85-65FA-51AE-F883FB6D57D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2438400" cy="1371602"/>
            </a:xfrm>
            <a:prstGeom prst="rect">
              <a:avLst/>
            </a:prstGeom>
          </p:spPr>
        </p:pic>
        <p:pic>
          <p:nvPicPr>
            <p:cNvPr id="9" name="図 8" descr="タイムライン&#10;&#10;AI 生成コンテンツは誤りを含む可能性があります。">
              <a:extLst>
                <a:ext uri="{FF2B5EF4-FFF2-40B4-BE49-F238E27FC236}">
                  <a16:creationId xmlns:a16="http://schemas.microsoft.com/office/drawing/2014/main" id="{DC808580-3D12-F680-994F-3283B0423B5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438400" y="-1"/>
              <a:ext cx="2438400" cy="1371602"/>
            </a:xfrm>
            <a:prstGeom prst="rect">
              <a:avLst/>
            </a:prstGeom>
          </p:spPr>
        </p:pic>
        <p:pic>
          <p:nvPicPr>
            <p:cNvPr id="11" name="図 10" descr="人, 男, 写真, 女性 が含まれている画像&#10;&#10;AI 生成コンテンツは誤りを含む可能性があります。">
              <a:extLst>
                <a:ext uri="{FF2B5EF4-FFF2-40B4-BE49-F238E27FC236}">
                  <a16:creationId xmlns:a16="http://schemas.microsoft.com/office/drawing/2014/main" id="{60C11B02-FDE4-C764-37F5-3BAC6E9E615D}"/>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876800" y="-2"/>
              <a:ext cx="2438400" cy="1371602"/>
            </a:xfrm>
            <a:prstGeom prst="rect">
              <a:avLst/>
            </a:prstGeom>
          </p:spPr>
        </p:pic>
        <p:pic>
          <p:nvPicPr>
            <p:cNvPr id="13" name="図 12" descr="グラフィカル ユーザー インターフェイス, テキスト&#10;&#10;AI 生成コンテンツは誤りを含む可能性があります。">
              <a:extLst>
                <a:ext uri="{FF2B5EF4-FFF2-40B4-BE49-F238E27FC236}">
                  <a16:creationId xmlns:a16="http://schemas.microsoft.com/office/drawing/2014/main" id="{8392EC66-253B-2C21-546A-B915363018F3}"/>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315200" y="0"/>
              <a:ext cx="2438400" cy="1371602"/>
            </a:xfrm>
            <a:prstGeom prst="rect">
              <a:avLst/>
            </a:prstGeom>
          </p:spPr>
        </p:pic>
        <p:pic>
          <p:nvPicPr>
            <p:cNvPr id="15" name="図 14" descr="グラフィカル ユーザー インターフェイス, テキスト&#10;&#10;AI 生成コンテンツは誤りを含む可能性があります。">
              <a:extLst>
                <a:ext uri="{FF2B5EF4-FFF2-40B4-BE49-F238E27FC236}">
                  <a16:creationId xmlns:a16="http://schemas.microsoft.com/office/drawing/2014/main" id="{0FEA3D38-004C-7376-E9B8-F63CCAB1C3D8}"/>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9753600" y="0"/>
              <a:ext cx="2438400" cy="1371602"/>
            </a:xfrm>
            <a:prstGeom prst="rect">
              <a:avLst/>
            </a:prstGeom>
          </p:spPr>
        </p:pic>
        <p:pic>
          <p:nvPicPr>
            <p:cNvPr id="17" name="図 16" descr="ダイアグラム&#10;&#10;AI 生成コンテンツは誤りを含む可能性があります。">
              <a:extLst>
                <a:ext uri="{FF2B5EF4-FFF2-40B4-BE49-F238E27FC236}">
                  <a16:creationId xmlns:a16="http://schemas.microsoft.com/office/drawing/2014/main" id="{50B46F08-CF99-DA36-8120-2234A70C5B84}"/>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0" y="1371600"/>
              <a:ext cx="2438400" cy="1371602"/>
            </a:xfrm>
            <a:prstGeom prst="rect">
              <a:avLst/>
            </a:prstGeom>
          </p:spPr>
        </p:pic>
        <p:pic>
          <p:nvPicPr>
            <p:cNvPr id="19" name="図 18" descr="人, 持つ, 小さい, 座る が含まれている画像&#10;&#10;AI 生成コンテンツは誤りを含む可能性があります。">
              <a:extLst>
                <a:ext uri="{FF2B5EF4-FFF2-40B4-BE49-F238E27FC236}">
                  <a16:creationId xmlns:a16="http://schemas.microsoft.com/office/drawing/2014/main" id="{B3EB6E78-D555-5A02-88E8-B6B94A56158A}"/>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2438400" y="2743202"/>
              <a:ext cx="2438400" cy="1371602"/>
            </a:xfrm>
            <a:prstGeom prst="rect">
              <a:avLst/>
            </a:prstGeom>
          </p:spPr>
        </p:pic>
        <p:pic>
          <p:nvPicPr>
            <p:cNvPr id="21" name="図 20" descr="グラフ&#10;&#10;AI 生成コンテンツは誤りを含む可能性があります。">
              <a:extLst>
                <a:ext uri="{FF2B5EF4-FFF2-40B4-BE49-F238E27FC236}">
                  <a16:creationId xmlns:a16="http://schemas.microsoft.com/office/drawing/2014/main" id="{47328D9F-0FCB-795D-4716-EF69E5DF4197}"/>
                </a:ext>
              </a:extLst>
            </p:cNvPr>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4876800" y="2743202"/>
              <a:ext cx="2438400" cy="1371602"/>
            </a:xfrm>
            <a:prstGeom prst="rect">
              <a:avLst/>
            </a:prstGeom>
          </p:spPr>
        </p:pic>
        <p:pic>
          <p:nvPicPr>
            <p:cNvPr id="23" name="図 22" descr="山の中の道路&#10;&#10;AI 生成コンテンツは誤りを含む可能性があります。">
              <a:extLst>
                <a:ext uri="{FF2B5EF4-FFF2-40B4-BE49-F238E27FC236}">
                  <a16:creationId xmlns:a16="http://schemas.microsoft.com/office/drawing/2014/main" id="{CC661F88-B7EC-3264-C72B-C963183AE21C}"/>
                </a:ext>
              </a:extLst>
            </p:cNvPr>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7315200" y="2743201"/>
              <a:ext cx="2438400" cy="1371602"/>
            </a:xfrm>
            <a:prstGeom prst="rect">
              <a:avLst/>
            </a:prstGeom>
          </p:spPr>
        </p:pic>
        <p:pic>
          <p:nvPicPr>
            <p:cNvPr id="25" name="図 24" descr="ダイアグラム が含まれている画像&#10;&#10;AI 生成コンテンツは誤りを含む可能性があります。">
              <a:extLst>
                <a:ext uri="{FF2B5EF4-FFF2-40B4-BE49-F238E27FC236}">
                  <a16:creationId xmlns:a16="http://schemas.microsoft.com/office/drawing/2014/main" id="{102A1416-760D-6A85-F0DC-6397426F129E}"/>
                </a:ext>
              </a:extLst>
            </p:cNvPr>
            <p:cNvPicPr>
              <a:picLocks noChangeAspect="1"/>
            </p:cNvPicPr>
            <p:nvPr/>
          </p:nvPicPr>
          <p:blipFill>
            <a:blip r:embed="rId11">
              <a:extLst>
                <a:ext uri="{28A0092B-C50C-407E-A947-70E740481C1C}">
                  <a14:useLocalDpi xmlns:a14="http://schemas.microsoft.com/office/drawing/2010/main" val="0"/>
                </a:ext>
              </a:extLst>
            </a:blip>
            <a:stretch>
              <a:fillRect/>
            </a:stretch>
          </p:blipFill>
          <p:spPr>
            <a:xfrm>
              <a:off x="9753600" y="2743201"/>
              <a:ext cx="2438400" cy="1371602"/>
            </a:xfrm>
            <a:prstGeom prst="rect">
              <a:avLst/>
            </a:prstGeom>
          </p:spPr>
        </p:pic>
        <p:pic>
          <p:nvPicPr>
            <p:cNvPr id="27" name="図 26" descr="文字と写真のスクリーンショット&#10;&#10;AI 生成コンテンツは誤りを含む可能性があります。">
              <a:extLst>
                <a:ext uri="{FF2B5EF4-FFF2-40B4-BE49-F238E27FC236}">
                  <a16:creationId xmlns:a16="http://schemas.microsoft.com/office/drawing/2014/main" id="{D435D696-8F14-6806-3816-A496B1995281}"/>
                </a:ext>
              </a:extLst>
            </p:cNvPr>
            <p:cNvPicPr>
              <a:picLocks noChangeAspect="1"/>
            </p:cNvPicPr>
            <p:nvPr/>
          </p:nvPicPr>
          <p:blipFill>
            <a:blip r:embed="rId12">
              <a:extLst>
                <a:ext uri="{28A0092B-C50C-407E-A947-70E740481C1C}">
                  <a14:useLocalDpi xmlns:a14="http://schemas.microsoft.com/office/drawing/2010/main" val="0"/>
                </a:ext>
              </a:extLst>
            </a:blip>
            <a:stretch>
              <a:fillRect/>
            </a:stretch>
          </p:blipFill>
          <p:spPr>
            <a:xfrm>
              <a:off x="0" y="4114801"/>
              <a:ext cx="2438400" cy="1371602"/>
            </a:xfrm>
            <a:prstGeom prst="rect">
              <a:avLst/>
            </a:prstGeom>
          </p:spPr>
        </p:pic>
        <p:pic>
          <p:nvPicPr>
            <p:cNvPr id="30" name="図 29" descr="テキスト&#10;&#10;AI 生成コンテンツは誤りを含む可能性があります。">
              <a:extLst>
                <a:ext uri="{FF2B5EF4-FFF2-40B4-BE49-F238E27FC236}">
                  <a16:creationId xmlns:a16="http://schemas.microsoft.com/office/drawing/2014/main" id="{48C5DB55-C225-3A6B-B72B-C35ECF426A7F}"/>
                </a:ext>
              </a:extLst>
            </p:cNvPr>
            <p:cNvPicPr>
              <a:picLocks noChangeAspect="1"/>
            </p:cNvPicPr>
            <p:nvPr/>
          </p:nvPicPr>
          <p:blipFill>
            <a:blip r:embed="rId13">
              <a:extLst>
                <a:ext uri="{28A0092B-C50C-407E-A947-70E740481C1C}">
                  <a14:useLocalDpi xmlns:a14="http://schemas.microsoft.com/office/drawing/2010/main" val="0"/>
                </a:ext>
              </a:extLst>
            </a:blip>
            <a:stretch>
              <a:fillRect/>
            </a:stretch>
          </p:blipFill>
          <p:spPr>
            <a:xfrm>
              <a:off x="2438400" y="4114799"/>
              <a:ext cx="2438400" cy="1371602"/>
            </a:xfrm>
            <a:prstGeom prst="rect">
              <a:avLst/>
            </a:prstGeom>
          </p:spPr>
        </p:pic>
        <p:pic>
          <p:nvPicPr>
            <p:cNvPr id="33" name="図 32" descr="グラフィカル ユーザー インターフェイス, アプリケーション&#10;&#10;AI 生成コンテンツは誤りを含む可能性があります。">
              <a:extLst>
                <a:ext uri="{FF2B5EF4-FFF2-40B4-BE49-F238E27FC236}">
                  <a16:creationId xmlns:a16="http://schemas.microsoft.com/office/drawing/2014/main" id="{FD570E2A-AE94-067D-410E-D716FD184E72}"/>
                </a:ext>
              </a:extLst>
            </p:cNvPr>
            <p:cNvPicPr>
              <a:picLocks noChangeAspect="1"/>
            </p:cNvPicPr>
            <p:nvPr/>
          </p:nvPicPr>
          <p:blipFill>
            <a:blip r:embed="rId14">
              <a:extLst>
                <a:ext uri="{28A0092B-C50C-407E-A947-70E740481C1C}">
                  <a14:useLocalDpi xmlns:a14="http://schemas.microsoft.com/office/drawing/2010/main" val="0"/>
                </a:ext>
              </a:extLst>
            </a:blip>
            <a:stretch>
              <a:fillRect/>
            </a:stretch>
          </p:blipFill>
          <p:spPr>
            <a:xfrm>
              <a:off x="4876800" y="4114798"/>
              <a:ext cx="2438400" cy="1371602"/>
            </a:xfrm>
            <a:prstGeom prst="rect">
              <a:avLst/>
            </a:prstGeom>
          </p:spPr>
        </p:pic>
        <p:pic>
          <p:nvPicPr>
            <p:cNvPr id="36" name="図 35" descr="グラフィカル ユーザー インターフェイス が含まれている画像&#10;&#10;AI 生成コンテンツは誤りを含む可能性があります。">
              <a:extLst>
                <a:ext uri="{FF2B5EF4-FFF2-40B4-BE49-F238E27FC236}">
                  <a16:creationId xmlns:a16="http://schemas.microsoft.com/office/drawing/2014/main" id="{5E5519E2-677B-8C89-C4B7-653B5816F1FA}"/>
                </a:ext>
              </a:extLst>
            </p:cNvPr>
            <p:cNvPicPr>
              <a:picLocks noChangeAspect="1"/>
            </p:cNvPicPr>
            <p:nvPr/>
          </p:nvPicPr>
          <p:blipFill>
            <a:blip r:embed="rId15">
              <a:extLst>
                <a:ext uri="{28A0092B-C50C-407E-A947-70E740481C1C}">
                  <a14:useLocalDpi xmlns:a14="http://schemas.microsoft.com/office/drawing/2010/main" val="0"/>
                </a:ext>
              </a:extLst>
            </a:blip>
            <a:stretch>
              <a:fillRect/>
            </a:stretch>
          </p:blipFill>
          <p:spPr>
            <a:xfrm>
              <a:off x="7315200" y="4114797"/>
              <a:ext cx="2438400" cy="1371602"/>
            </a:xfrm>
            <a:prstGeom prst="rect">
              <a:avLst/>
            </a:prstGeom>
          </p:spPr>
        </p:pic>
        <p:pic>
          <p:nvPicPr>
            <p:cNvPr id="40" name="図 39" descr="テーブル, バス, 大きい, 水 が含まれている画像&#10;&#10;AI 生成コンテンツは誤りを含む可能性があります。">
              <a:extLst>
                <a:ext uri="{FF2B5EF4-FFF2-40B4-BE49-F238E27FC236}">
                  <a16:creationId xmlns:a16="http://schemas.microsoft.com/office/drawing/2014/main" id="{4E824AA0-883C-4D17-3836-5D0A60C06B7A}"/>
                </a:ext>
              </a:extLst>
            </p:cNvPr>
            <p:cNvPicPr>
              <a:picLocks noChangeAspect="1"/>
            </p:cNvPicPr>
            <p:nvPr/>
          </p:nvPicPr>
          <p:blipFill>
            <a:blip r:embed="rId16">
              <a:extLst>
                <a:ext uri="{28A0092B-C50C-407E-A947-70E740481C1C}">
                  <a14:useLocalDpi xmlns:a14="http://schemas.microsoft.com/office/drawing/2010/main" val="0"/>
                </a:ext>
              </a:extLst>
            </a:blip>
            <a:stretch>
              <a:fillRect/>
            </a:stretch>
          </p:blipFill>
          <p:spPr>
            <a:xfrm>
              <a:off x="9753600" y="4114796"/>
              <a:ext cx="2438400" cy="1371602"/>
            </a:xfrm>
            <a:prstGeom prst="rect">
              <a:avLst/>
            </a:prstGeom>
          </p:spPr>
        </p:pic>
        <p:pic>
          <p:nvPicPr>
            <p:cNvPr id="44" name="図 43" descr="グラフィカル ユーザー インターフェイス&#10;&#10;AI 生成コンテンツは誤りを含む可能性があります。">
              <a:extLst>
                <a:ext uri="{FF2B5EF4-FFF2-40B4-BE49-F238E27FC236}">
                  <a16:creationId xmlns:a16="http://schemas.microsoft.com/office/drawing/2014/main" id="{3351C23D-908D-9F12-3106-BCF2F2BC3AB2}"/>
                </a:ext>
              </a:extLst>
            </p:cNvPr>
            <p:cNvPicPr>
              <a:picLocks noChangeAspect="1"/>
            </p:cNvPicPr>
            <p:nvPr/>
          </p:nvPicPr>
          <p:blipFill>
            <a:blip r:embed="rId17">
              <a:extLst>
                <a:ext uri="{28A0092B-C50C-407E-A947-70E740481C1C}">
                  <a14:useLocalDpi xmlns:a14="http://schemas.microsoft.com/office/drawing/2010/main" val="0"/>
                </a:ext>
              </a:extLst>
            </a:blip>
            <a:stretch>
              <a:fillRect/>
            </a:stretch>
          </p:blipFill>
          <p:spPr>
            <a:xfrm>
              <a:off x="0" y="5486398"/>
              <a:ext cx="2438400" cy="1371602"/>
            </a:xfrm>
            <a:prstGeom prst="rect">
              <a:avLst/>
            </a:prstGeom>
          </p:spPr>
        </p:pic>
        <p:pic>
          <p:nvPicPr>
            <p:cNvPr id="46" name="図 45" descr="人, 男, テーブル, 若い が含まれている画像&#10;&#10;AI 生成コンテンツは誤りを含む可能性があります。">
              <a:extLst>
                <a:ext uri="{FF2B5EF4-FFF2-40B4-BE49-F238E27FC236}">
                  <a16:creationId xmlns:a16="http://schemas.microsoft.com/office/drawing/2014/main" id="{DA5A5BD1-28A8-5581-267F-88D96AD96FCF}"/>
                </a:ext>
              </a:extLst>
            </p:cNvPr>
            <p:cNvPicPr>
              <a:picLocks noChangeAspect="1"/>
            </p:cNvPicPr>
            <p:nvPr/>
          </p:nvPicPr>
          <p:blipFill>
            <a:blip r:embed="rId18">
              <a:extLst>
                <a:ext uri="{28A0092B-C50C-407E-A947-70E740481C1C}">
                  <a14:useLocalDpi xmlns:a14="http://schemas.microsoft.com/office/drawing/2010/main" val="0"/>
                </a:ext>
              </a:extLst>
            </a:blip>
            <a:stretch>
              <a:fillRect/>
            </a:stretch>
          </p:blipFill>
          <p:spPr>
            <a:xfrm>
              <a:off x="2438400" y="5486393"/>
              <a:ext cx="2438400" cy="1371602"/>
            </a:xfrm>
            <a:prstGeom prst="rect">
              <a:avLst/>
            </a:prstGeom>
          </p:spPr>
        </p:pic>
        <p:pic>
          <p:nvPicPr>
            <p:cNvPr id="48" name="図 47" descr="アイコン&#10;&#10;AI 生成コンテンツは誤りを含む可能性があります。">
              <a:extLst>
                <a:ext uri="{FF2B5EF4-FFF2-40B4-BE49-F238E27FC236}">
                  <a16:creationId xmlns:a16="http://schemas.microsoft.com/office/drawing/2014/main" id="{6F46A2F9-3854-3079-B798-F9AD378409E3}"/>
                </a:ext>
              </a:extLst>
            </p:cNvPr>
            <p:cNvPicPr>
              <a:picLocks noChangeAspect="1"/>
            </p:cNvPicPr>
            <p:nvPr/>
          </p:nvPicPr>
          <p:blipFill>
            <a:blip r:embed="rId19">
              <a:extLst>
                <a:ext uri="{28A0092B-C50C-407E-A947-70E740481C1C}">
                  <a14:useLocalDpi xmlns:a14="http://schemas.microsoft.com/office/drawing/2010/main" val="0"/>
                </a:ext>
              </a:extLst>
            </a:blip>
            <a:stretch>
              <a:fillRect/>
            </a:stretch>
          </p:blipFill>
          <p:spPr>
            <a:xfrm>
              <a:off x="4876800" y="5486387"/>
              <a:ext cx="2438400" cy="1371602"/>
            </a:xfrm>
            <a:prstGeom prst="rect">
              <a:avLst/>
            </a:prstGeom>
          </p:spPr>
        </p:pic>
        <p:pic>
          <p:nvPicPr>
            <p:cNvPr id="52" name="図 51" descr="グラフィカル ユーザー インターフェイス&#10;&#10;AI 生成コンテンツは誤りを含む可能性があります。">
              <a:extLst>
                <a:ext uri="{FF2B5EF4-FFF2-40B4-BE49-F238E27FC236}">
                  <a16:creationId xmlns:a16="http://schemas.microsoft.com/office/drawing/2014/main" id="{388654BD-B55F-C5FF-FB87-87DD8A276B2B}"/>
                </a:ext>
              </a:extLst>
            </p:cNvPr>
            <p:cNvPicPr>
              <a:picLocks noChangeAspect="1"/>
            </p:cNvPicPr>
            <p:nvPr/>
          </p:nvPicPr>
          <p:blipFill>
            <a:blip r:embed="rId20">
              <a:extLst>
                <a:ext uri="{28A0092B-C50C-407E-A947-70E740481C1C}">
                  <a14:useLocalDpi xmlns:a14="http://schemas.microsoft.com/office/drawing/2010/main" val="0"/>
                </a:ext>
              </a:extLst>
            </a:blip>
            <a:stretch>
              <a:fillRect/>
            </a:stretch>
          </p:blipFill>
          <p:spPr>
            <a:xfrm>
              <a:off x="7315200" y="5486386"/>
              <a:ext cx="2438400" cy="1371602"/>
            </a:xfrm>
            <a:prstGeom prst="rect">
              <a:avLst/>
            </a:prstGeom>
          </p:spPr>
        </p:pic>
        <p:pic>
          <p:nvPicPr>
            <p:cNvPr id="56" name="図 55" descr="グラフィカル ユーザー インターフェイス, テキスト, アプリケーション, メール&#10;&#10;AI 生成コンテンツは誤りを含む可能性があります。">
              <a:extLst>
                <a:ext uri="{FF2B5EF4-FFF2-40B4-BE49-F238E27FC236}">
                  <a16:creationId xmlns:a16="http://schemas.microsoft.com/office/drawing/2014/main" id="{153C18D6-9324-4722-9D16-2C28F56FFDAC}"/>
                </a:ext>
              </a:extLst>
            </p:cNvPr>
            <p:cNvPicPr>
              <a:picLocks noChangeAspect="1"/>
            </p:cNvPicPr>
            <p:nvPr/>
          </p:nvPicPr>
          <p:blipFill>
            <a:blip r:embed="rId21">
              <a:extLst>
                <a:ext uri="{28A0092B-C50C-407E-A947-70E740481C1C}">
                  <a14:useLocalDpi xmlns:a14="http://schemas.microsoft.com/office/drawing/2010/main" val="0"/>
                </a:ext>
              </a:extLst>
            </a:blip>
            <a:stretch>
              <a:fillRect/>
            </a:stretch>
          </p:blipFill>
          <p:spPr>
            <a:xfrm>
              <a:off x="9753600" y="5486386"/>
              <a:ext cx="2438400" cy="1371602"/>
            </a:xfrm>
            <a:prstGeom prst="rect">
              <a:avLst/>
            </a:prstGeom>
          </p:spPr>
        </p:pic>
        <p:pic>
          <p:nvPicPr>
            <p:cNvPr id="58" name="図 57" descr="テキスト&#10;&#10;AI 生成コンテンツは誤りを含む可能性があります。">
              <a:extLst>
                <a:ext uri="{FF2B5EF4-FFF2-40B4-BE49-F238E27FC236}">
                  <a16:creationId xmlns:a16="http://schemas.microsoft.com/office/drawing/2014/main" id="{861E775D-E286-C874-28CC-DE0452C02EAB}"/>
                </a:ext>
              </a:extLst>
            </p:cNvPr>
            <p:cNvPicPr>
              <a:picLocks noChangeAspect="1"/>
            </p:cNvPicPr>
            <p:nvPr/>
          </p:nvPicPr>
          <p:blipFill>
            <a:blip r:embed="rId22">
              <a:extLst>
                <a:ext uri="{28A0092B-C50C-407E-A947-70E740481C1C}">
                  <a14:useLocalDpi xmlns:a14="http://schemas.microsoft.com/office/drawing/2010/main" val="0"/>
                </a:ext>
              </a:extLst>
            </a:blip>
            <a:stretch>
              <a:fillRect/>
            </a:stretch>
          </p:blipFill>
          <p:spPr>
            <a:xfrm>
              <a:off x="2438400" y="1371597"/>
              <a:ext cx="2438400" cy="1371602"/>
            </a:xfrm>
            <a:prstGeom prst="rect">
              <a:avLst/>
            </a:prstGeom>
          </p:spPr>
        </p:pic>
        <p:pic>
          <p:nvPicPr>
            <p:cNvPr id="62" name="図 61" descr="人, 立つ, 屋内, ポーズ が含まれている画像&#10;&#10;AI 生成コンテンツは誤りを含む可能性があります。">
              <a:extLst>
                <a:ext uri="{FF2B5EF4-FFF2-40B4-BE49-F238E27FC236}">
                  <a16:creationId xmlns:a16="http://schemas.microsoft.com/office/drawing/2014/main" id="{9950C013-8A78-683A-DFBD-D424DA2E62F5}"/>
                </a:ext>
              </a:extLst>
            </p:cNvPr>
            <p:cNvPicPr>
              <a:picLocks noChangeAspect="1"/>
            </p:cNvPicPr>
            <p:nvPr/>
          </p:nvPicPr>
          <p:blipFill>
            <a:blip r:embed="rId23">
              <a:extLst>
                <a:ext uri="{28A0092B-C50C-407E-A947-70E740481C1C}">
                  <a14:useLocalDpi xmlns:a14="http://schemas.microsoft.com/office/drawing/2010/main" val="0"/>
                </a:ext>
              </a:extLst>
            </a:blip>
            <a:stretch>
              <a:fillRect/>
            </a:stretch>
          </p:blipFill>
          <p:spPr>
            <a:xfrm>
              <a:off x="4876800" y="1371596"/>
              <a:ext cx="2438400" cy="1371602"/>
            </a:xfrm>
            <a:prstGeom prst="rect">
              <a:avLst/>
            </a:prstGeom>
          </p:spPr>
        </p:pic>
        <p:pic>
          <p:nvPicPr>
            <p:cNvPr id="66" name="図 65" descr="テキスト, ホワイトボード&#10;&#10;AI 生成コンテンツは誤りを含む可能性があります。">
              <a:extLst>
                <a:ext uri="{FF2B5EF4-FFF2-40B4-BE49-F238E27FC236}">
                  <a16:creationId xmlns:a16="http://schemas.microsoft.com/office/drawing/2014/main" id="{CE6A119D-B830-1EC3-EDCB-AECC7D4D852A}"/>
                </a:ext>
              </a:extLst>
            </p:cNvPr>
            <p:cNvPicPr>
              <a:picLocks noChangeAspect="1"/>
            </p:cNvPicPr>
            <p:nvPr/>
          </p:nvPicPr>
          <p:blipFill>
            <a:blip r:embed="rId24">
              <a:extLst>
                <a:ext uri="{28A0092B-C50C-407E-A947-70E740481C1C}">
                  <a14:useLocalDpi xmlns:a14="http://schemas.microsoft.com/office/drawing/2010/main" val="0"/>
                </a:ext>
              </a:extLst>
            </a:blip>
            <a:stretch>
              <a:fillRect/>
            </a:stretch>
          </p:blipFill>
          <p:spPr>
            <a:xfrm>
              <a:off x="7315200" y="1371580"/>
              <a:ext cx="2438400" cy="1371602"/>
            </a:xfrm>
            <a:prstGeom prst="rect">
              <a:avLst/>
            </a:prstGeom>
          </p:spPr>
        </p:pic>
        <p:pic>
          <p:nvPicPr>
            <p:cNvPr id="69" name="図 68" descr="背景パターン&#10;&#10;AI 生成コンテンツは誤りを含む可能性があります。">
              <a:extLst>
                <a:ext uri="{FF2B5EF4-FFF2-40B4-BE49-F238E27FC236}">
                  <a16:creationId xmlns:a16="http://schemas.microsoft.com/office/drawing/2014/main" id="{17A48FD0-EDB4-2093-1DF3-8FBF7716EFD9}"/>
                </a:ext>
              </a:extLst>
            </p:cNvPr>
            <p:cNvPicPr>
              <a:picLocks noChangeAspect="1"/>
            </p:cNvPicPr>
            <p:nvPr/>
          </p:nvPicPr>
          <p:blipFill>
            <a:blip r:embed="rId25">
              <a:extLst>
                <a:ext uri="{28A0092B-C50C-407E-A947-70E740481C1C}">
                  <a14:useLocalDpi xmlns:a14="http://schemas.microsoft.com/office/drawing/2010/main" val="0"/>
                </a:ext>
              </a:extLst>
            </a:blip>
            <a:stretch>
              <a:fillRect/>
            </a:stretch>
          </p:blipFill>
          <p:spPr>
            <a:xfrm>
              <a:off x="9753600" y="1371580"/>
              <a:ext cx="2438400" cy="1371602"/>
            </a:xfrm>
            <a:prstGeom prst="rect">
              <a:avLst/>
            </a:prstGeom>
          </p:spPr>
        </p:pic>
        <p:pic>
          <p:nvPicPr>
            <p:cNvPr id="72" name="図 71" descr="グラフ, ウォーターフォール図&#10;&#10;AI 生成コンテンツは誤りを含む可能性があります。">
              <a:extLst>
                <a:ext uri="{FF2B5EF4-FFF2-40B4-BE49-F238E27FC236}">
                  <a16:creationId xmlns:a16="http://schemas.microsoft.com/office/drawing/2014/main" id="{533D39EC-406F-5F20-B4C5-9DAC71E86708}"/>
                </a:ext>
              </a:extLst>
            </p:cNvPr>
            <p:cNvPicPr>
              <a:picLocks noChangeAspect="1"/>
            </p:cNvPicPr>
            <p:nvPr/>
          </p:nvPicPr>
          <p:blipFill>
            <a:blip r:embed="rId26">
              <a:extLst>
                <a:ext uri="{28A0092B-C50C-407E-A947-70E740481C1C}">
                  <a14:useLocalDpi xmlns:a14="http://schemas.microsoft.com/office/drawing/2010/main" val="0"/>
                </a:ext>
              </a:extLst>
            </a:blip>
            <a:stretch>
              <a:fillRect/>
            </a:stretch>
          </p:blipFill>
          <p:spPr>
            <a:xfrm>
              <a:off x="0" y="2743194"/>
              <a:ext cx="2438400" cy="1371602"/>
            </a:xfrm>
            <a:prstGeom prst="rect">
              <a:avLst/>
            </a:prstGeom>
          </p:spPr>
        </p:pic>
        <p:sp>
          <p:nvSpPr>
            <p:cNvPr id="87" name="正方形/長方形 86">
              <a:extLst>
                <a:ext uri="{FF2B5EF4-FFF2-40B4-BE49-F238E27FC236}">
                  <a16:creationId xmlns:a16="http://schemas.microsoft.com/office/drawing/2014/main" id="{F0FF465F-97D4-5D9E-73AB-2FD7EFEBC074}"/>
                </a:ext>
              </a:extLst>
            </p:cNvPr>
            <p:cNvSpPr/>
            <p:nvPr/>
          </p:nvSpPr>
          <p:spPr>
            <a:xfrm>
              <a:off x="0" y="0"/>
              <a:ext cx="12192000" cy="6858000"/>
            </a:xfrm>
            <a:prstGeom prst="rect">
              <a:avLst/>
            </a:prstGeom>
            <a:gradFill flip="none" rotWithShape="1">
              <a:gsLst>
                <a:gs pos="0">
                  <a:srgbClr val="1F915B">
                    <a:lumMod val="70000"/>
                    <a:alpha val="80000"/>
                  </a:srgbClr>
                </a:gs>
                <a:gs pos="100000">
                  <a:schemeClr val="tx1">
                    <a:alpha val="90000"/>
                  </a:schemeClr>
                </a:gs>
              </a:gsLst>
              <a:lin ang="1080000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spcBef>
                  <a:spcPts val="1200"/>
                </a:spcBef>
              </a:pPr>
              <a:endParaRPr kumimoji="1" lang="ja-JP" altLang="en-US" dirty="0">
                <a:solidFill>
                  <a:schemeClr val="bg1"/>
                </a:solidFill>
                <a:latin typeface="+mn-ea"/>
              </a:endParaRPr>
            </a:p>
          </p:txBody>
        </p:sp>
        <p:sp>
          <p:nvSpPr>
            <p:cNvPr id="95" name="正方形/長方形 94">
              <a:extLst>
                <a:ext uri="{FF2B5EF4-FFF2-40B4-BE49-F238E27FC236}">
                  <a16:creationId xmlns:a16="http://schemas.microsoft.com/office/drawing/2014/main" id="{D7C1DBEB-DC33-54A5-F030-952866F57816}"/>
                </a:ext>
              </a:extLst>
            </p:cNvPr>
            <p:cNvSpPr/>
            <p:nvPr/>
          </p:nvSpPr>
          <p:spPr>
            <a:xfrm>
              <a:off x="647007" y="519162"/>
              <a:ext cx="10897986" cy="516155"/>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spcBef>
                  <a:spcPts val="1200"/>
                </a:spcBef>
              </a:pPr>
              <a:r>
                <a:rPr kumimoji="1" lang="ja-JP" altLang="en-US" sz="2800" b="1" dirty="0">
                  <a:solidFill>
                    <a:schemeClr val="bg1"/>
                  </a:solidFill>
                  <a:latin typeface="+mn-ea"/>
                </a:rPr>
                <a:t>テンプレートをダウンロードいただき、ありがとうございました！</a:t>
              </a:r>
            </a:p>
          </p:txBody>
        </p:sp>
        <p:sp>
          <p:nvSpPr>
            <p:cNvPr id="99" name="四角形: 角を丸くする 98">
              <a:extLst>
                <a:ext uri="{FF2B5EF4-FFF2-40B4-BE49-F238E27FC236}">
                  <a16:creationId xmlns:a16="http://schemas.microsoft.com/office/drawing/2014/main" id="{6B182326-7CD2-5DD5-CA51-CE902D46E056}"/>
                </a:ext>
              </a:extLst>
            </p:cNvPr>
            <p:cNvSpPr/>
            <p:nvPr/>
          </p:nvSpPr>
          <p:spPr>
            <a:xfrm>
              <a:off x="1491916" y="1540440"/>
              <a:ext cx="6802125" cy="540177"/>
            </a:xfrm>
            <a:prstGeom prst="roundRect">
              <a:avLst>
                <a:gd name="adj" fmla="val 50000"/>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spcBef>
                  <a:spcPts val="1200"/>
                </a:spcBef>
              </a:pPr>
              <a:r>
                <a:rPr kumimoji="1" lang="ja-JP" altLang="en-US" sz="2400" b="1" dirty="0">
                  <a:solidFill>
                    <a:srgbClr val="145D3A"/>
                  </a:solidFill>
                  <a:latin typeface="+mn-ea"/>
                </a:rPr>
                <a:t>自分一人で資料を作る</a:t>
              </a:r>
              <a:r>
                <a:rPr lang="ja-JP" altLang="en-US" sz="2400" b="1" dirty="0">
                  <a:solidFill>
                    <a:srgbClr val="145D3A"/>
                  </a:solidFill>
                  <a:latin typeface="+mn-ea"/>
                </a:rPr>
                <a:t>のはムズカシイ（汗）</a:t>
              </a:r>
              <a:endParaRPr kumimoji="1" lang="ja-JP" altLang="en-US" sz="2400" b="1" dirty="0">
                <a:solidFill>
                  <a:srgbClr val="145D3A"/>
                </a:solidFill>
                <a:latin typeface="+mn-ea"/>
              </a:endParaRPr>
            </a:p>
          </p:txBody>
        </p:sp>
        <p:sp>
          <p:nvSpPr>
            <p:cNvPr id="100" name="正方形/長方形 99">
              <a:extLst>
                <a:ext uri="{FF2B5EF4-FFF2-40B4-BE49-F238E27FC236}">
                  <a16:creationId xmlns:a16="http://schemas.microsoft.com/office/drawing/2014/main" id="{31BFEFE4-48D7-DCB5-F4CF-AC75CB6A13AC}"/>
                </a:ext>
              </a:extLst>
            </p:cNvPr>
            <p:cNvSpPr/>
            <p:nvPr/>
          </p:nvSpPr>
          <p:spPr>
            <a:xfrm>
              <a:off x="8415016" y="1540440"/>
              <a:ext cx="1770611" cy="540177"/>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spcBef>
                  <a:spcPts val="1200"/>
                </a:spcBef>
              </a:pPr>
              <a:r>
                <a:rPr kumimoji="1" lang="ja-JP" altLang="en-US" sz="2400" b="1" dirty="0">
                  <a:solidFill>
                    <a:schemeClr val="bg1"/>
                  </a:solidFill>
                  <a:latin typeface="+mn-ea"/>
                </a:rPr>
                <a:t>と思ったら</a:t>
              </a:r>
            </a:p>
          </p:txBody>
        </p:sp>
        <p:sp>
          <p:nvSpPr>
            <p:cNvPr id="101" name="正方形/長方形 100">
              <a:extLst>
                <a:ext uri="{FF2B5EF4-FFF2-40B4-BE49-F238E27FC236}">
                  <a16:creationId xmlns:a16="http://schemas.microsoft.com/office/drawing/2014/main" id="{22E3F6B5-6A76-6D71-5A01-0042A7AF8E98}"/>
                </a:ext>
              </a:extLst>
            </p:cNvPr>
            <p:cNvSpPr/>
            <p:nvPr/>
          </p:nvSpPr>
          <p:spPr>
            <a:xfrm>
              <a:off x="5732515" y="2305523"/>
              <a:ext cx="5664864" cy="540177"/>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spcBef>
                  <a:spcPts val="1200"/>
                </a:spcBef>
              </a:pPr>
              <a:r>
                <a:rPr kumimoji="1" lang="ja-JP" altLang="en-US" sz="2400" b="1" dirty="0">
                  <a:solidFill>
                    <a:schemeClr val="bg1"/>
                  </a:solidFill>
                  <a:latin typeface="+mn-ea"/>
                </a:rPr>
                <a:t>と一緒に作りましょう</a:t>
              </a:r>
              <a:r>
                <a:rPr kumimoji="1" lang="ja-JP" altLang="en-US" b="1" dirty="0">
                  <a:solidFill>
                    <a:schemeClr val="bg1"/>
                  </a:solidFill>
                  <a:latin typeface="+mn-ea"/>
                </a:rPr>
                <a:t>（</a:t>
              </a:r>
              <a:r>
                <a:rPr kumimoji="1" lang="en-US" altLang="ja-JP" b="1" dirty="0">
                  <a:solidFill>
                    <a:schemeClr val="bg1"/>
                  </a:solidFill>
                  <a:latin typeface="+mn-ea"/>
                </a:rPr>
                <a:t>1</a:t>
              </a:r>
              <a:r>
                <a:rPr kumimoji="1" lang="ja-JP" altLang="en-US" b="1" dirty="0">
                  <a:solidFill>
                    <a:schemeClr val="bg1"/>
                  </a:solidFill>
                  <a:latin typeface="+mn-ea"/>
                </a:rPr>
                <a:t>スライド</a:t>
              </a:r>
              <a:r>
                <a:rPr kumimoji="1" lang="en-US" altLang="ja-JP" b="1" dirty="0">
                  <a:solidFill>
                    <a:schemeClr val="bg1"/>
                  </a:solidFill>
                  <a:latin typeface="+mn-ea"/>
                </a:rPr>
                <a:t>3,000</a:t>
              </a:r>
              <a:r>
                <a:rPr kumimoji="1" lang="ja-JP" altLang="en-US" b="1" dirty="0">
                  <a:solidFill>
                    <a:schemeClr val="bg1"/>
                  </a:solidFill>
                  <a:latin typeface="+mn-ea"/>
                </a:rPr>
                <a:t>円～）</a:t>
              </a:r>
            </a:p>
          </p:txBody>
        </p:sp>
        <p:sp>
          <p:nvSpPr>
            <p:cNvPr id="102" name="正方形/長方形 101">
              <a:extLst>
                <a:ext uri="{FF2B5EF4-FFF2-40B4-BE49-F238E27FC236}">
                  <a16:creationId xmlns:a16="http://schemas.microsoft.com/office/drawing/2014/main" id="{B34D0F0F-44BD-4087-3E8B-8454991DE442}"/>
                </a:ext>
              </a:extLst>
            </p:cNvPr>
            <p:cNvSpPr/>
            <p:nvPr/>
          </p:nvSpPr>
          <p:spPr>
            <a:xfrm>
              <a:off x="794621" y="2305523"/>
              <a:ext cx="4737380" cy="540177"/>
            </a:xfrm>
            <a:prstGeom prst="rect">
              <a:avLst/>
            </a:prstGeom>
            <a:no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spcBef>
                  <a:spcPts val="1200"/>
                </a:spcBef>
              </a:pPr>
              <a:r>
                <a:rPr lang="en-US" altLang="ja-JP" sz="2400" b="1" dirty="0">
                  <a:solidFill>
                    <a:schemeClr val="bg1"/>
                  </a:solidFill>
                  <a:latin typeface="+mn-ea"/>
                </a:rPr>
                <a:t>Business Jungle </a:t>
              </a:r>
              <a:r>
                <a:rPr lang="ja-JP" altLang="en-US" sz="2400" b="1" dirty="0">
                  <a:solidFill>
                    <a:schemeClr val="bg1"/>
                  </a:solidFill>
                  <a:latin typeface="+mn-ea"/>
                </a:rPr>
                <a:t>資料作成　　</a:t>
              </a:r>
            </a:p>
          </p:txBody>
        </p:sp>
        <p:sp>
          <p:nvSpPr>
            <p:cNvPr id="116" name="楕円 115">
              <a:extLst>
                <a:ext uri="{FF2B5EF4-FFF2-40B4-BE49-F238E27FC236}">
                  <a16:creationId xmlns:a16="http://schemas.microsoft.com/office/drawing/2014/main" id="{CFB4B6C4-E9F0-05AC-A13C-E9EAAD0162AB}"/>
                </a:ext>
              </a:extLst>
            </p:cNvPr>
            <p:cNvSpPr/>
            <p:nvPr/>
          </p:nvSpPr>
          <p:spPr>
            <a:xfrm>
              <a:off x="5022217" y="2448579"/>
              <a:ext cx="216378" cy="216378"/>
            </a:xfrm>
            <a:prstGeom prst="ellipse">
              <a:avLst/>
            </a:prstGeom>
            <a:no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spcBef>
                  <a:spcPts val="1200"/>
                </a:spcBef>
              </a:pPr>
              <a:endParaRPr lang="ja-JP" altLang="en-US" sz="2400" b="1" dirty="0">
                <a:solidFill>
                  <a:schemeClr val="bg1"/>
                </a:solidFill>
                <a:latin typeface="+mn-ea"/>
              </a:endParaRPr>
            </a:p>
          </p:txBody>
        </p:sp>
        <p:cxnSp>
          <p:nvCxnSpPr>
            <p:cNvPr id="117" name="直線矢印コネクタ 116">
              <a:extLst>
                <a:ext uri="{FF2B5EF4-FFF2-40B4-BE49-F238E27FC236}">
                  <a16:creationId xmlns:a16="http://schemas.microsoft.com/office/drawing/2014/main" id="{21D2FC49-0123-B8F1-DB2A-A13244D6D901}"/>
                </a:ext>
              </a:extLst>
            </p:cNvPr>
            <p:cNvCxnSpPr>
              <a:cxnSpLocks/>
              <a:stCxn id="116" idx="5"/>
            </p:cNvCxnSpPr>
            <p:nvPr/>
          </p:nvCxnSpPr>
          <p:spPr>
            <a:xfrm>
              <a:off x="5206907" y="2633269"/>
              <a:ext cx="64154" cy="69374"/>
            </a:xfrm>
            <a:prstGeom prst="straightConnector1">
              <a:avLst/>
            </a:prstGeom>
            <a:ln>
              <a:solidFill>
                <a:schemeClr val="bg1"/>
              </a:solidFill>
            </a:ln>
          </p:spPr>
          <p:style>
            <a:lnRef idx="2">
              <a:schemeClr val="accent1"/>
            </a:lnRef>
            <a:fillRef idx="0">
              <a:schemeClr val="accent1"/>
            </a:fillRef>
            <a:effectRef idx="1">
              <a:schemeClr val="accent1"/>
            </a:effectRef>
            <a:fontRef idx="minor">
              <a:schemeClr val="tx1"/>
            </a:fontRef>
          </p:style>
        </p:cxnSp>
        <p:grpSp>
          <p:nvGrpSpPr>
            <p:cNvPr id="6" name="グループ化 5">
              <a:extLst>
                <a:ext uri="{FF2B5EF4-FFF2-40B4-BE49-F238E27FC236}">
                  <a16:creationId xmlns:a16="http://schemas.microsoft.com/office/drawing/2014/main" id="{42C68696-0DF6-AC04-BEA6-EDA3433F8ED7}"/>
                </a:ext>
              </a:extLst>
            </p:cNvPr>
            <p:cNvGrpSpPr/>
            <p:nvPr/>
          </p:nvGrpSpPr>
          <p:grpSpPr>
            <a:xfrm>
              <a:off x="1595808" y="3705691"/>
              <a:ext cx="9000384" cy="2725122"/>
              <a:chOff x="1841306" y="3705691"/>
              <a:chExt cx="9000384" cy="2725122"/>
            </a:xfrm>
          </p:grpSpPr>
          <p:grpSp>
            <p:nvGrpSpPr>
              <p:cNvPr id="4" name="グループ化 3">
                <a:extLst>
                  <a:ext uri="{FF2B5EF4-FFF2-40B4-BE49-F238E27FC236}">
                    <a16:creationId xmlns:a16="http://schemas.microsoft.com/office/drawing/2014/main" id="{E843FD5F-3E0D-8B2B-EB83-723386C50CA5}"/>
                  </a:ext>
                </a:extLst>
              </p:cNvPr>
              <p:cNvGrpSpPr/>
              <p:nvPr/>
            </p:nvGrpSpPr>
            <p:grpSpPr>
              <a:xfrm>
                <a:off x="1841306" y="3705691"/>
                <a:ext cx="4201645" cy="2725122"/>
                <a:chOff x="2032290" y="3829560"/>
                <a:chExt cx="3819677" cy="2477384"/>
              </a:xfrm>
            </p:grpSpPr>
            <p:sp>
              <p:nvSpPr>
                <p:cNvPr id="145" name="正方形/長方形 144">
                  <a:extLst>
                    <a:ext uri="{FF2B5EF4-FFF2-40B4-BE49-F238E27FC236}">
                      <a16:creationId xmlns:a16="http://schemas.microsoft.com/office/drawing/2014/main" id="{799D05BF-B7AF-CD6A-9AC3-83EC52E7788F}"/>
                    </a:ext>
                  </a:extLst>
                </p:cNvPr>
                <p:cNvSpPr/>
                <p:nvPr/>
              </p:nvSpPr>
              <p:spPr>
                <a:xfrm>
                  <a:off x="2205911" y="4226034"/>
                  <a:ext cx="3472434" cy="32049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spcBef>
                      <a:spcPts val="1200"/>
                    </a:spcBef>
                  </a:pPr>
                  <a:r>
                    <a:rPr kumimoji="1" lang="ja-JP" altLang="en-US" sz="1600" b="1" dirty="0">
                      <a:solidFill>
                        <a:schemeClr val="bg1"/>
                      </a:solidFill>
                      <a:latin typeface="+mn-ea"/>
                    </a:rPr>
                    <a:t>サービス紹介資料をダウンロードする</a:t>
                  </a:r>
                </a:p>
              </p:txBody>
            </p:sp>
            <p:sp>
              <p:nvSpPr>
                <p:cNvPr id="146" name="正方形/長方形 145">
                  <a:extLst>
                    <a:ext uri="{FF2B5EF4-FFF2-40B4-BE49-F238E27FC236}">
                      <a16:creationId xmlns:a16="http://schemas.microsoft.com/office/drawing/2014/main" id="{B3477912-2AC5-E746-09B8-F16D9ADDB2AE}"/>
                    </a:ext>
                  </a:extLst>
                </p:cNvPr>
                <p:cNvSpPr/>
                <p:nvPr/>
              </p:nvSpPr>
              <p:spPr>
                <a:xfrm>
                  <a:off x="2032290" y="5880369"/>
                  <a:ext cx="3819677" cy="426575"/>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lstStyle/>
                <a:p>
                  <a:pPr algn="ctr">
                    <a:spcBef>
                      <a:spcPts val="1200"/>
                    </a:spcBef>
                  </a:pPr>
                  <a:r>
                    <a:rPr lang="en-US" altLang="ja-JP" sz="1600" dirty="0">
                      <a:solidFill>
                        <a:schemeClr val="bg1"/>
                      </a:solidFill>
                      <a:latin typeface="+mn-ea"/>
                      <a:hlinkClick r:id="rId27">
                        <a:extLst>
                          <a:ext uri="{A12FA001-AC4F-418D-AE19-62706E023703}">
                            <ahyp:hlinkClr xmlns:ahyp="http://schemas.microsoft.com/office/drawing/2018/hyperlinkcolor" val="tx"/>
                          </a:ext>
                        </a:extLst>
                      </a:hlinkClick>
                    </a:rPr>
                    <a:t>https://business-jungle.com/material/download-material/</a:t>
                  </a:r>
                  <a:endParaRPr lang="en-US" altLang="ja-JP" sz="1600" dirty="0">
                    <a:solidFill>
                      <a:schemeClr val="bg1"/>
                    </a:solidFill>
                    <a:latin typeface="+mn-ea"/>
                  </a:endParaRPr>
                </a:p>
              </p:txBody>
            </p:sp>
            <p:sp>
              <p:nvSpPr>
                <p:cNvPr id="148" name="正方形/長方形 147">
                  <a:extLst>
                    <a:ext uri="{FF2B5EF4-FFF2-40B4-BE49-F238E27FC236}">
                      <a16:creationId xmlns:a16="http://schemas.microsoft.com/office/drawing/2014/main" id="{09F4A81C-7627-7118-B398-3F5EA712B884}"/>
                    </a:ext>
                  </a:extLst>
                </p:cNvPr>
                <p:cNvSpPr/>
                <p:nvPr/>
              </p:nvSpPr>
              <p:spPr>
                <a:xfrm>
                  <a:off x="2205911" y="3829560"/>
                  <a:ext cx="3472434" cy="320492"/>
                </a:xfrm>
                <a:prstGeom prst="rect">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spcBef>
                      <a:spcPts val="1200"/>
                    </a:spcBef>
                  </a:pPr>
                  <a:r>
                    <a:rPr lang="ja-JP" altLang="en-US" sz="1600" dirty="0">
                      <a:solidFill>
                        <a:schemeClr val="bg1"/>
                      </a:solidFill>
                      <a:latin typeface="+mn-ea"/>
                    </a:rPr>
                    <a:t>そもそも</a:t>
                  </a:r>
                  <a:r>
                    <a:rPr lang="en-US" altLang="ja-JP" sz="1600" dirty="0">
                      <a:solidFill>
                        <a:schemeClr val="bg1"/>
                      </a:solidFill>
                      <a:latin typeface="+mn-ea"/>
                    </a:rPr>
                    <a:t>Business</a:t>
                  </a:r>
                  <a:r>
                    <a:rPr lang="ja-JP" altLang="en-US" sz="1600" dirty="0">
                      <a:solidFill>
                        <a:schemeClr val="bg1"/>
                      </a:solidFill>
                      <a:latin typeface="+mn-ea"/>
                    </a:rPr>
                    <a:t> </a:t>
                  </a:r>
                  <a:r>
                    <a:rPr lang="en-US" altLang="ja-JP" sz="1600" dirty="0">
                      <a:solidFill>
                        <a:schemeClr val="bg1"/>
                      </a:solidFill>
                      <a:latin typeface="+mn-ea"/>
                    </a:rPr>
                    <a:t>Jungle</a:t>
                  </a:r>
                  <a:r>
                    <a:rPr lang="ja-JP" altLang="en-US" sz="1600" dirty="0">
                      <a:solidFill>
                        <a:schemeClr val="bg1"/>
                      </a:solidFill>
                      <a:latin typeface="+mn-ea"/>
                    </a:rPr>
                    <a:t>って何者！？</a:t>
                  </a:r>
                </a:p>
              </p:txBody>
            </p:sp>
            <p:pic>
              <p:nvPicPr>
                <p:cNvPr id="159" name="図 158" descr="QR コード&#10;&#10;AI 生成コンテンツは誤りを含む可能性があります。">
                  <a:extLst>
                    <a:ext uri="{FF2B5EF4-FFF2-40B4-BE49-F238E27FC236}">
                      <a16:creationId xmlns:a16="http://schemas.microsoft.com/office/drawing/2014/main" id="{F87DBD82-2057-8CBA-8437-833F63BB608F}"/>
                    </a:ext>
                  </a:extLst>
                </p:cNvPr>
                <p:cNvPicPr>
                  <a:picLocks noChangeAspect="1"/>
                </p:cNvPicPr>
                <p:nvPr/>
              </p:nvPicPr>
              <p:blipFill>
                <a:blip r:embed="rId28">
                  <a:extLst>
                    <a:ext uri="{28A0092B-C50C-407E-A947-70E740481C1C}">
                      <a14:useLocalDpi xmlns:a14="http://schemas.microsoft.com/office/drawing/2010/main" val="0"/>
                    </a:ext>
                  </a:extLst>
                </a:blip>
                <a:stretch>
                  <a:fillRect/>
                </a:stretch>
              </p:blipFill>
              <p:spPr>
                <a:xfrm>
                  <a:off x="3478766" y="4695534"/>
                  <a:ext cx="926725" cy="926725"/>
                </a:xfrm>
                <a:prstGeom prst="rect">
                  <a:avLst/>
                </a:prstGeom>
              </p:spPr>
            </p:pic>
          </p:grpSp>
          <p:grpSp>
            <p:nvGrpSpPr>
              <p:cNvPr id="5" name="グループ化 4">
                <a:extLst>
                  <a:ext uri="{FF2B5EF4-FFF2-40B4-BE49-F238E27FC236}">
                    <a16:creationId xmlns:a16="http://schemas.microsoft.com/office/drawing/2014/main" id="{56991C44-E270-610B-A21E-B8967A2944F9}"/>
                  </a:ext>
                </a:extLst>
              </p:cNvPr>
              <p:cNvGrpSpPr/>
              <p:nvPr/>
            </p:nvGrpSpPr>
            <p:grpSpPr>
              <a:xfrm>
                <a:off x="6640045" y="3705691"/>
                <a:ext cx="4201645" cy="2725122"/>
                <a:chOff x="6340033" y="3829560"/>
                <a:chExt cx="3819677" cy="2477384"/>
              </a:xfrm>
            </p:grpSpPr>
            <p:sp>
              <p:nvSpPr>
                <p:cNvPr id="140" name="正方形/長方形 139">
                  <a:extLst>
                    <a:ext uri="{FF2B5EF4-FFF2-40B4-BE49-F238E27FC236}">
                      <a16:creationId xmlns:a16="http://schemas.microsoft.com/office/drawing/2014/main" id="{23FF4B30-7963-19D1-FB88-7F7DC8CF553C}"/>
                    </a:ext>
                  </a:extLst>
                </p:cNvPr>
                <p:cNvSpPr/>
                <p:nvPr/>
              </p:nvSpPr>
              <p:spPr>
                <a:xfrm>
                  <a:off x="6513654" y="4226034"/>
                  <a:ext cx="3472434" cy="32049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spcBef>
                      <a:spcPts val="1200"/>
                    </a:spcBef>
                  </a:pPr>
                  <a:r>
                    <a:rPr kumimoji="1" lang="ja-JP" altLang="en-US" sz="1600" b="1" dirty="0">
                      <a:solidFill>
                        <a:schemeClr val="bg1"/>
                      </a:solidFill>
                      <a:latin typeface="+mn-ea"/>
                    </a:rPr>
                    <a:t>お見積もり</a:t>
                  </a:r>
                  <a:r>
                    <a:rPr kumimoji="1" lang="en-US" altLang="ja-JP" sz="1600" b="1" dirty="0">
                      <a:solidFill>
                        <a:schemeClr val="bg1"/>
                      </a:solidFill>
                      <a:latin typeface="+mn-ea"/>
                    </a:rPr>
                    <a:t>/</a:t>
                  </a:r>
                  <a:r>
                    <a:rPr kumimoji="1" lang="ja-JP" altLang="en-US" sz="1600" b="1" dirty="0">
                      <a:solidFill>
                        <a:schemeClr val="bg1"/>
                      </a:solidFill>
                      <a:latin typeface="+mn-ea"/>
                    </a:rPr>
                    <a:t>サンプル作成を依頼する</a:t>
                  </a:r>
                </a:p>
              </p:txBody>
            </p:sp>
            <p:sp>
              <p:nvSpPr>
                <p:cNvPr id="141" name="正方形/長方形 140">
                  <a:extLst>
                    <a:ext uri="{FF2B5EF4-FFF2-40B4-BE49-F238E27FC236}">
                      <a16:creationId xmlns:a16="http://schemas.microsoft.com/office/drawing/2014/main" id="{B3CC0CE7-C408-0391-C899-FEA766621294}"/>
                    </a:ext>
                  </a:extLst>
                </p:cNvPr>
                <p:cNvSpPr/>
                <p:nvPr/>
              </p:nvSpPr>
              <p:spPr>
                <a:xfrm>
                  <a:off x="6340033" y="5880369"/>
                  <a:ext cx="3819677" cy="426575"/>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lstStyle/>
                <a:p>
                  <a:pPr algn="ctr">
                    <a:spcBef>
                      <a:spcPts val="1200"/>
                    </a:spcBef>
                  </a:pPr>
                  <a:r>
                    <a:rPr lang="en-US" altLang="ja-JP" sz="1600" dirty="0">
                      <a:solidFill>
                        <a:schemeClr val="bg1"/>
                      </a:solidFill>
                      <a:latin typeface="+mn-ea"/>
                      <a:hlinkClick r:id="rId29">
                        <a:extLst>
                          <a:ext uri="{A12FA001-AC4F-418D-AE19-62706E023703}">
                            <ahyp:hlinkClr xmlns:ahyp="http://schemas.microsoft.com/office/drawing/2018/hyperlinkcolor" val="tx"/>
                          </a:ext>
                        </a:extLst>
                      </a:hlinkClick>
                    </a:rPr>
                    <a:t>https://business-jungle.com/material/sample-material/</a:t>
                  </a:r>
                  <a:endParaRPr kumimoji="1" lang="ja-JP" altLang="en-US" sz="1600" dirty="0">
                    <a:solidFill>
                      <a:schemeClr val="bg1"/>
                    </a:solidFill>
                    <a:latin typeface="+mn-ea"/>
                  </a:endParaRPr>
                </a:p>
              </p:txBody>
            </p:sp>
            <p:sp>
              <p:nvSpPr>
                <p:cNvPr id="143" name="正方形/長方形 142">
                  <a:extLst>
                    <a:ext uri="{FF2B5EF4-FFF2-40B4-BE49-F238E27FC236}">
                      <a16:creationId xmlns:a16="http://schemas.microsoft.com/office/drawing/2014/main" id="{22372699-2132-0236-3DE2-EF49FC8BAE7D}"/>
                    </a:ext>
                  </a:extLst>
                </p:cNvPr>
                <p:cNvSpPr/>
                <p:nvPr/>
              </p:nvSpPr>
              <p:spPr>
                <a:xfrm>
                  <a:off x="6513654" y="3829560"/>
                  <a:ext cx="3472434" cy="320492"/>
                </a:xfrm>
                <a:prstGeom prst="rect">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spcBef>
                      <a:spcPts val="1200"/>
                    </a:spcBef>
                  </a:pPr>
                  <a:r>
                    <a:rPr kumimoji="1" lang="ja-JP" altLang="en-US" sz="1600" dirty="0">
                      <a:solidFill>
                        <a:schemeClr val="bg1"/>
                      </a:solidFill>
                      <a:latin typeface="+mn-ea"/>
                    </a:rPr>
                    <a:t>さて、価格と品質はどんな感じだい？</a:t>
                  </a:r>
                </a:p>
              </p:txBody>
            </p:sp>
            <p:pic>
              <p:nvPicPr>
                <p:cNvPr id="161" name="図 160" descr="QR コード&#10;&#10;AI 生成コンテンツは誤りを含む可能性があります。">
                  <a:extLst>
                    <a:ext uri="{FF2B5EF4-FFF2-40B4-BE49-F238E27FC236}">
                      <a16:creationId xmlns:a16="http://schemas.microsoft.com/office/drawing/2014/main" id="{60478842-1932-A701-EDAC-595D99B74EDF}"/>
                    </a:ext>
                  </a:extLst>
                </p:cNvPr>
                <p:cNvPicPr>
                  <a:picLocks noChangeAspect="1"/>
                </p:cNvPicPr>
                <p:nvPr/>
              </p:nvPicPr>
              <p:blipFill>
                <a:blip r:embed="rId30">
                  <a:extLst>
                    <a:ext uri="{28A0092B-C50C-407E-A947-70E740481C1C}">
                      <a14:useLocalDpi xmlns:a14="http://schemas.microsoft.com/office/drawing/2010/main" val="0"/>
                    </a:ext>
                  </a:extLst>
                </a:blip>
                <a:stretch>
                  <a:fillRect/>
                </a:stretch>
              </p:blipFill>
              <p:spPr>
                <a:xfrm>
                  <a:off x="7786509" y="4693527"/>
                  <a:ext cx="926725" cy="926725"/>
                </a:xfrm>
                <a:prstGeom prst="rect">
                  <a:avLst/>
                </a:prstGeom>
              </p:spPr>
            </p:pic>
          </p:grpSp>
        </p:grpSp>
        <p:grpSp>
          <p:nvGrpSpPr>
            <p:cNvPr id="14" name="グループ化 13">
              <a:extLst>
                <a:ext uri="{FF2B5EF4-FFF2-40B4-BE49-F238E27FC236}">
                  <a16:creationId xmlns:a16="http://schemas.microsoft.com/office/drawing/2014/main" id="{C7767A64-5A6E-8ED5-5608-D87BD9F5AAAA}"/>
                </a:ext>
              </a:extLst>
            </p:cNvPr>
            <p:cNvGrpSpPr/>
            <p:nvPr/>
          </p:nvGrpSpPr>
          <p:grpSpPr>
            <a:xfrm>
              <a:off x="8178350" y="1173904"/>
              <a:ext cx="356050" cy="321002"/>
              <a:chOff x="8122417" y="1154643"/>
              <a:chExt cx="356050" cy="321002"/>
            </a:xfrm>
          </p:grpSpPr>
          <p:sp>
            <p:nvSpPr>
              <p:cNvPr id="10" name="涙形 9">
                <a:extLst>
                  <a:ext uri="{FF2B5EF4-FFF2-40B4-BE49-F238E27FC236}">
                    <a16:creationId xmlns:a16="http://schemas.microsoft.com/office/drawing/2014/main" id="{253AA95E-865E-11B3-DD22-BE39ADB11821}"/>
                  </a:ext>
                </a:extLst>
              </p:cNvPr>
              <p:cNvSpPr/>
              <p:nvPr/>
            </p:nvSpPr>
            <p:spPr>
              <a:xfrm rot="9900000">
                <a:off x="8122417" y="1154643"/>
                <a:ext cx="164463" cy="164463"/>
              </a:xfrm>
              <a:prstGeom prst="teardrop">
                <a:avLst>
                  <a:gd name="adj" fmla="val 200000"/>
                </a:avLst>
              </a:prstGeom>
              <a:solidFill>
                <a:schemeClr val="accent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 name="涙形 11">
                <a:extLst>
                  <a:ext uri="{FF2B5EF4-FFF2-40B4-BE49-F238E27FC236}">
                    <a16:creationId xmlns:a16="http://schemas.microsoft.com/office/drawing/2014/main" id="{6BD6186C-CB0B-41CA-9821-56E7A3FEB289}"/>
                  </a:ext>
                </a:extLst>
              </p:cNvPr>
              <p:cNvSpPr/>
              <p:nvPr/>
            </p:nvSpPr>
            <p:spPr>
              <a:xfrm rot="11700000">
                <a:off x="8314004" y="1311182"/>
                <a:ext cx="164463" cy="164463"/>
              </a:xfrm>
              <a:prstGeom prst="teardrop">
                <a:avLst>
                  <a:gd name="adj" fmla="val 200000"/>
                </a:avLst>
              </a:prstGeom>
              <a:solidFill>
                <a:schemeClr val="accent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spTree>
    <p:extLst>
      <p:ext uri="{BB962C8B-B14F-4D97-AF65-F5344CB8AC3E}">
        <p14:creationId xmlns:p14="http://schemas.microsoft.com/office/powerpoint/2010/main" val="1797772947"/>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游ゴシック Light"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ffd60cc4-70c0-4043-81e8-97be71ffa410">
      <Terms xmlns="http://schemas.microsoft.com/office/infopath/2007/PartnerControls"/>
    </lcf76f155ced4ddcb4097134ff3c332f>
    <TaxCatchAll xmlns="1bf6ce71-f2af-4399-804e-8773bbe322f2" xsi:nil="true"/>
  </documentManagement>
</p:properties>
</file>

<file path=customXml/item2.xml><?xml version="1.0" encoding="utf-8"?>
<ct:contentTypeSchema xmlns:ct="http://schemas.microsoft.com/office/2006/metadata/contentType" xmlns:ma="http://schemas.microsoft.com/office/2006/metadata/properties/metaAttributes" ct:_="" ma:_="" ma:contentTypeName="ドキュメント" ma:contentTypeID="0x010100C41C3E266D40784080AE7FC7FC3CF127" ma:contentTypeVersion="14" ma:contentTypeDescription="新しいドキュメントを作成します。" ma:contentTypeScope="" ma:versionID="75c7c3f1ea8c28eb2d2c96c6d94c3823">
  <xsd:schema xmlns:xsd="http://www.w3.org/2001/XMLSchema" xmlns:xs="http://www.w3.org/2001/XMLSchema" xmlns:p="http://schemas.microsoft.com/office/2006/metadata/properties" xmlns:ns2="ffd60cc4-70c0-4043-81e8-97be71ffa410" xmlns:ns3="1bf6ce71-f2af-4399-804e-8773bbe322f2" targetNamespace="http://schemas.microsoft.com/office/2006/metadata/properties" ma:root="true" ma:fieldsID="be19b96d4d9679c16e74a1bc78cf10a1" ns2:_="" ns3:_="">
    <xsd:import namespace="ffd60cc4-70c0-4043-81e8-97be71ffa410"/>
    <xsd:import namespace="1bf6ce71-f2af-4399-804e-8773bbe322f2"/>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2:lcf76f155ced4ddcb4097134ff3c332f" minOccurs="0"/>
                <xsd:element ref="ns3:TaxCatchAll" minOccurs="0"/>
                <xsd:element ref="ns2:MediaServiceDateTaken" minOccurs="0"/>
                <xsd:element ref="ns2:MediaServiceGenerationTime" minOccurs="0"/>
                <xsd:element ref="ns2:MediaServiceEventHashCode" minOccurs="0"/>
                <xsd:element ref="ns2:MediaServiceOCR" minOccurs="0"/>
                <xsd:element ref="ns2:MediaLengthInSeconds" minOccurs="0"/>
                <xsd:element ref="ns2:MediaServiceSearchProperties" minOccurs="0"/>
                <xsd:element ref="ns2:MediaServiceLocation"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fd60cc4-70c0-4043-81e8-97be71ffa41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lcf76f155ced4ddcb4097134ff3c332f" ma:index="12" nillable="true" ma:taxonomy="true" ma:internalName="lcf76f155ced4ddcb4097134ff3c332f" ma:taxonomyFieldName="MediaServiceImageTags" ma:displayName="画像タグ" ma:readOnly="false" ma:fieldId="{5cf76f15-5ced-4ddc-b409-7134ff3c332f}" ma:taxonomyMulti="true" ma:sspId="e11d2887-7d44-46f2-be60-af6bd70e5d54" ma:termSetId="09814cd3-568e-fe90-9814-8d621ff8fb84" ma:anchorId="fba54fb3-c3e1-fe81-a776-ca4b69148c4d" ma:open="true" ma:isKeyword="false">
      <xsd:complexType>
        <xsd:sequence>
          <xsd:element ref="pc:Terms" minOccurs="0" maxOccurs="1"/>
        </xsd:sequence>
      </xsd:complexType>
    </xsd:element>
    <xsd:element name="MediaServiceDateTaken" ma:index="14" nillable="true" ma:displayName="MediaServiceDateTaken" ma:hidden="true" ma:indexed="true" ma:internalName="MediaServiceDateTaken" ma:readOnly="true">
      <xsd:simpleType>
        <xsd:restriction base="dms:Text"/>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element name="MediaLengthInSeconds" ma:index="18" nillable="true" ma:displayName="MediaLengthInSeconds" ma:hidden="true" ma:internalName="MediaLengthInSeconds" ma:readOnly="true">
      <xsd:simpleType>
        <xsd:restriction base="dms:Unknown"/>
      </xsd:simpleType>
    </xsd:element>
    <xsd:element name="MediaServiceSearchProperties" ma:index="19" nillable="true" ma:displayName="MediaServiceSearchProperties" ma:hidden="true" ma:internalName="MediaServiceSearchProperties" ma:readOnly="true">
      <xsd:simpleType>
        <xsd:restriction base="dms:Note"/>
      </xsd:simpleType>
    </xsd:element>
    <xsd:element name="MediaServiceLocation" ma:index="20" nillable="true" ma:displayName="Location" ma:indexed="true" ma:internalName="MediaServiceLocation" ma:readOnly="true">
      <xsd:simpleType>
        <xsd:restriction base="dms:Text"/>
      </xsd:simpleType>
    </xsd:element>
    <xsd:element name="MediaServiceBillingMetadata" ma:index="21"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1bf6ce71-f2af-4399-804e-8773bbe322f2" elementFormDefault="qualified">
    <xsd:import namespace="http://schemas.microsoft.com/office/2006/documentManagement/types"/>
    <xsd:import namespace="http://schemas.microsoft.com/office/infopath/2007/PartnerControls"/>
    <xsd:element name="TaxCatchAll" ma:index="13" nillable="true" ma:displayName="Taxonomy Catch All Column" ma:hidden="true" ma:list="{9ffa11d1-c12e-4afe-8e86-e16f823e0944}" ma:internalName="TaxCatchAll" ma:showField="CatchAllData" ma:web="1bf6ce71-f2af-4399-804e-8773bbe322f2">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C38FE269-A7A8-4206-9C41-5DE4916A6645}">
  <ds:schemaRefs>
    <ds:schemaRef ds:uri="http://schemas.microsoft.com/office/2006/metadata/properties"/>
    <ds:schemaRef ds:uri="http://schemas.microsoft.com/office/infopath/2007/PartnerControls"/>
    <ds:schemaRef ds:uri="ffd60cc4-70c0-4043-81e8-97be71ffa410"/>
    <ds:schemaRef ds:uri="1bf6ce71-f2af-4399-804e-8773bbe322f2"/>
  </ds:schemaRefs>
</ds:datastoreItem>
</file>

<file path=customXml/itemProps2.xml><?xml version="1.0" encoding="utf-8"?>
<ds:datastoreItem xmlns:ds="http://schemas.openxmlformats.org/officeDocument/2006/customXml" ds:itemID="{6C6AE323-8390-4798-BEA5-4B6468D51D4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ffd60cc4-70c0-4043-81e8-97be71ffa410"/>
    <ds:schemaRef ds:uri="1bf6ce71-f2af-4399-804e-8773bbe322f2"/>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A3DA9FB9-6363-47BF-9C3B-90ACB0E8D22F}">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2110</TotalTime>
  <Words>414</Words>
  <Application>Microsoft Office PowerPoint</Application>
  <PresentationFormat>ワイド画面</PresentationFormat>
  <Paragraphs>32</Paragraphs>
  <Slides>2</Slides>
  <Notes>0</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2</vt:i4>
      </vt:variant>
    </vt:vector>
  </HeadingPairs>
  <TitlesOfParts>
    <vt:vector size="7" baseType="lpstr">
      <vt:lpstr>游ゴシック</vt:lpstr>
      <vt:lpstr>游ゴシック Light</vt:lpstr>
      <vt:lpstr>Arial</vt:lpstr>
      <vt:lpstr>Wingdings</vt:lpstr>
      <vt:lpstr>Office テーマ</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松浦</dc:creator>
  <cp:lastModifiedBy>松浦</cp:lastModifiedBy>
  <cp:revision>15</cp:revision>
  <dcterms:created xsi:type="dcterms:W3CDTF">2026-02-02T01:58:36Z</dcterms:created>
  <dcterms:modified xsi:type="dcterms:W3CDTF">2026-02-13T13:42:32Z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0x010100C41C3E266D40784080AE7FC7FC3CF127</vt:lpwstr>
  </property>
  <property fmtid="{D5CDD505-2E9C-101B-9397-08002B2CF9AE}" pid="3" name="MediaServiceImageTags">
    <vt:lpwstr/>
  </property>
</Properties>
</file>