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4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24FF"/>
    <a:srgbClr val="F9F9F9"/>
    <a:srgbClr val="77BF3F"/>
    <a:srgbClr val="FAC60A"/>
    <a:srgbClr val="46CBE1"/>
    <a:srgbClr val="00D0A8"/>
    <a:srgbClr val="99FFCC"/>
    <a:srgbClr val="FDF8ED"/>
    <a:srgbClr val="9A0000"/>
    <a:srgbClr val="FF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6AD1BB-AF8F-4FF4-890B-C56E64236931}" v="1" dt="2026-02-13T13:43:34.087"/>
    <p1510:client id="{D8D7D2DB-D04D-4081-BCD2-D4BFF6EECE66}" v="498" dt="2026-02-13T13:33:36.0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3T13:43:34.087" v="23233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3T13:39:43.415" v="23232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13T10:19:15.405" v="20320" actId="20577"/>
          <ac:spMkLst>
            <pc:docMk/>
            <pc:sldMk cId="2861357872" sldId="6057"/>
            <ac:spMk id="2" creationId="{B2BC2440-CAED-002C-573B-17272FAB475C}"/>
          </ac:spMkLst>
        </pc:spChg>
        <pc:spChg chg="add mod topLvl">
          <ac:chgData name="松浦英宗" userId="9b03fd3a-662f-49ff-9af1-1b93cf7aab22" providerId="ADAL" clId="{56E9DFAE-DDAD-4FCA-8AED-56B2D15DB479}" dt="2026-02-13T12:31:47.158" v="21615" actId="20577"/>
          <ac:spMkLst>
            <pc:docMk/>
            <pc:sldMk cId="2861357872" sldId="6057"/>
            <ac:spMk id="3" creationId="{18384A73-5EF1-404F-0CDF-029FB483EA45}"/>
          </ac:spMkLst>
        </pc:spChg>
        <pc:spChg chg="add mod topLvl">
          <ac:chgData name="松浦英宗" userId="9b03fd3a-662f-49ff-9af1-1b93cf7aab22" providerId="ADAL" clId="{56E9DFAE-DDAD-4FCA-8AED-56B2D15DB479}" dt="2026-02-13T12:28:48.749" v="21568" actId="20577"/>
          <ac:spMkLst>
            <pc:docMk/>
            <pc:sldMk cId="2861357872" sldId="6057"/>
            <ac:spMk id="4" creationId="{DCEE2AC0-C2C5-FE6B-5920-B014A6B73498}"/>
          </ac:spMkLst>
        </pc:spChg>
        <pc:spChg chg="mod">
          <ac:chgData name="松浦英宗" userId="9b03fd3a-662f-49ff-9af1-1b93cf7aab22" providerId="ADAL" clId="{56E9DFAE-DDAD-4FCA-8AED-56B2D15DB479}" dt="2026-02-13T10:33:15.152" v="20524" actId="571"/>
          <ac:spMkLst>
            <pc:docMk/>
            <pc:sldMk cId="2861357872" sldId="6057"/>
            <ac:spMk id="7" creationId="{D67DEB05-A158-E3D4-FB06-B6FA57B167B4}"/>
          </ac:spMkLst>
        </pc:spChg>
        <pc:spChg chg="mod">
          <ac:chgData name="松浦英宗" userId="9b03fd3a-662f-49ff-9af1-1b93cf7aab22" providerId="ADAL" clId="{56E9DFAE-DDAD-4FCA-8AED-56B2D15DB479}" dt="2026-02-13T10:33:15.152" v="20524" actId="571"/>
          <ac:spMkLst>
            <pc:docMk/>
            <pc:sldMk cId="2861357872" sldId="6057"/>
            <ac:spMk id="8" creationId="{563AD5DB-8AE8-BC02-8A1B-9B10B10E1D92}"/>
          </ac:spMkLst>
        </pc:spChg>
        <pc:spChg chg="mod">
          <ac:chgData name="松浦英宗" userId="9b03fd3a-662f-49ff-9af1-1b93cf7aab22" providerId="ADAL" clId="{56E9DFAE-DDAD-4FCA-8AED-56B2D15DB479}" dt="2026-02-13T10:33:16.880" v="20525" actId="571"/>
          <ac:spMkLst>
            <pc:docMk/>
            <pc:sldMk cId="2861357872" sldId="6057"/>
            <ac:spMk id="10" creationId="{AB61B558-D2C8-5FB3-6091-4670F82D70D9}"/>
          </ac:spMkLst>
        </pc:spChg>
        <pc:spChg chg="mod">
          <ac:chgData name="松浦英宗" userId="9b03fd3a-662f-49ff-9af1-1b93cf7aab22" providerId="ADAL" clId="{56E9DFAE-DDAD-4FCA-8AED-56B2D15DB479}" dt="2026-02-13T10:33:16.880" v="20525" actId="571"/>
          <ac:spMkLst>
            <pc:docMk/>
            <pc:sldMk cId="2861357872" sldId="6057"/>
            <ac:spMk id="11" creationId="{FAEDAC2B-B5B6-BC65-4D92-23D18EF5CC13}"/>
          </ac:spMkLst>
        </pc:spChg>
        <pc:spChg chg="mod">
          <ac:chgData name="松浦英宗" userId="9b03fd3a-662f-49ff-9af1-1b93cf7aab22" providerId="ADAL" clId="{56E9DFAE-DDAD-4FCA-8AED-56B2D15DB479}" dt="2026-02-13T12:31:56.668" v="21625" actId="20577"/>
          <ac:spMkLst>
            <pc:docMk/>
            <pc:sldMk cId="2861357872" sldId="6057"/>
            <ac:spMk id="14" creationId="{41E351FE-3A29-F864-1180-63E1D1185DCF}"/>
          </ac:spMkLst>
        </pc:spChg>
        <pc:spChg chg="mod">
          <ac:chgData name="松浦英宗" userId="9b03fd3a-662f-49ff-9af1-1b93cf7aab22" providerId="ADAL" clId="{56E9DFAE-DDAD-4FCA-8AED-56B2D15DB479}" dt="2026-02-13T10:42:24.174" v="20884" actId="3064"/>
          <ac:spMkLst>
            <pc:docMk/>
            <pc:sldMk cId="2861357872" sldId="6057"/>
            <ac:spMk id="15" creationId="{341163D4-DA29-F076-A906-82C67C80A321}"/>
          </ac:spMkLst>
        </pc:spChg>
        <pc:spChg chg="mod">
          <ac:chgData name="松浦英宗" userId="9b03fd3a-662f-49ff-9af1-1b93cf7aab22" providerId="ADAL" clId="{56E9DFAE-DDAD-4FCA-8AED-56B2D15DB479}" dt="2026-02-13T12:32:08.242" v="21635" actId="20577"/>
          <ac:spMkLst>
            <pc:docMk/>
            <pc:sldMk cId="2861357872" sldId="6057"/>
            <ac:spMk id="17" creationId="{A4EFB664-CD67-5284-7AD5-9574809AD1F4}"/>
          </ac:spMkLst>
        </pc:spChg>
        <pc:spChg chg="mod">
          <ac:chgData name="松浦英宗" userId="9b03fd3a-662f-49ff-9af1-1b93cf7aab22" providerId="ADAL" clId="{56E9DFAE-DDAD-4FCA-8AED-56B2D15DB479}" dt="2026-02-13T10:42:24.174" v="20884" actId="3064"/>
          <ac:spMkLst>
            <pc:docMk/>
            <pc:sldMk cId="2861357872" sldId="6057"/>
            <ac:spMk id="18" creationId="{7D7BFF87-EB56-EB66-6BBF-82ADB497AA01}"/>
          </ac:spMkLst>
        </pc:spChg>
        <pc:spChg chg="mod">
          <ac:chgData name="松浦英宗" userId="9b03fd3a-662f-49ff-9af1-1b93cf7aab22" providerId="ADAL" clId="{56E9DFAE-DDAD-4FCA-8AED-56B2D15DB479}" dt="2026-02-13T12:30:17.974" v="21593" actId="20577"/>
          <ac:spMkLst>
            <pc:docMk/>
            <pc:sldMk cId="2861357872" sldId="6057"/>
            <ac:spMk id="20" creationId="{0A2F2F6F-61E9-7F65-71FF-A64220AB6196}"/>
          </ac:spMkLst>
        </pc:spChg>
        <pc:spChg chg="mod">
          <ac:chgData name="松浦英宗" userId="9b03fd3a-662f-49ff-9af1-1b93cf7aab22" providerId="ADAL" clId="{56E9DFAE-DDAD-4FCA-8AED-56B2D15DB479}" dt="2026-02-13T10:42:24.174" v="20884" actId="3064"/>
          <ac:spMkLst>
            <pc:docMk/>
            <pc:sldMk cId="2861357872" sldId="6057"/>
            <ac:spMk id="21" creationId="{E36ED3CC-939E-E7D5-7C9A-FE319BDE0F4D}"/>
          </ac:spMkLst>
        </pc:spChg>
        <pc:spChg chg="add mod">
          <ac:chgData name="松浦英宗" userId="9b03fd3a-662f-49ff-9af1-1b93cf7aab22" providerId="ADAL" clId="{56E9DFAE-DDAD-4FCA-8AED-56B2D15DB479}" dt="2026-02-13T10:39:24.999" v="20837" actId="207"/>
          <ac:spMkLst>
            <pc:docMk/>
            <pc:sldMk cId="2861357872" sldId="6057"/>
            <ac:spMk id="22" creationId="{98827AF1-CB30-F9EA-9803-0F08875CCA6A}"/>
          </ac:spMkLst>
        </pc:spChg>
        <pc:spChg chg="add mod">
          <ac:chgData name="松浦英宗" userId="9b03fd3a-662f-49ff-9af1-1b93cf7aab22" providerId="ADAL" clId="{56E9DFAE-DDAD-4FCA-8AED-56B2D15DB479}" dt="2026-02-13T12:25:18.831" v="21497" actId="948"/>
          <ac:spMkLst>
            <pc:docMk/>
            <pc:sldMk cId="2861357872" sldId="6057"/>
            <ac:spMk id="23" creationId="{FE7F1D2B-7C25-7040-BB7F-A9120E9F44E5}"/>
          </ac:spMkLst>
        </pc:spChg>
        <pc:spChg chg="add mod ord">
          <ac:chgData name="松浦英宗" userId="9b03fd3a-662f-49ff-9af1-1b93cf7aab22" providerId="ADAL" clId="{56E9DFAE-DDAD-4FCA-8AED-56B2D15DB479}" dt="2026-02-13T10:39:11.354" v="20835" actId="167"/>
          <ac:spMkLst>
            <pc:docMk/>
            <pc:sldMk cId="2861357872" sldId="6057"/>
            <ac:spMk id="36" creationId="{1CA1B0EA-EE83-4978-C2D2-E4DE25445B94}"/>
          </ac:spMkLst>
        </pc:spChg>
        <pc:spChg chg="add mod">
          <ac:chgData name="松浦英宗" userId="9b03fd3a-662f-49ff-9af1-1b93cf7aab22" providerId="ADAL" clId="{56E9DFAE-DDAD-4FCA-8AED-56B2D15DB479}" dt="2026-02-13T12:29:20.218" v="21578"/>
          <ac:spMkLst>
            <pc:docMk/>
            <pc:sldMk cId="2861357872" sldId="6057"/>
            <ac:spMk id="37" creationId="{43819041-6993-B850-9313-F40610BC9E4C}"/>
          </ac:spMkLst>
        </pc:spChg>
        <pc:spChg chg="add mod">
          <ac:chgData name="松浦英宗" userId="9b03fd3a-662f-49ff-9af1-1b93cf7aab22" providerId="ADAL" clId="{56E9DFAE-DDAD-4FCA-8AED-56B2D15DB479}" dt="2026-02-13T12:26:51.876" v="21555" actId="207"/>
          <ac:spMkLst>
            <pc:docMk/>
            <pc:sldMk cId="2861357872" sldId="6057"/>
            <ac:spMk id="38" creationId="{33FE707B-FACA-A52E-A401-3B67251D2DB3}"/>
          </ac:spMkLst>
        </pc:spChg>
        <pc:grpChg chg="add del mod">
          <ac:chgData name="松浦英宗" userId="9b03fd3a-662f-49ff-9af1-1b93cf7aab22" providerId="ADAL" clId="{56E9DFAE-DDAD-4FCA-8AED-56B2D15DB479}" dt="2026-02-13T10:33:35.532" v="20531" actId="165"/>
          <ac:grpSpMkLst>
            <pc:docMk/>
            <pc:sldMk cId="2861357872" sldId="6057"/>
            <ac:grpSpMk id="5" creationId="{B8580B85-ED04-D928-FDAC-12D33BAED078}"/>
          </ac:grpSpMkLst>
        </pc:grpChg>
        <pc:grpChg chg="add del mod">
          <ac:chgData name="松浦英宗" userId="9b03fd3a-662f-49ff-9af1-1b93cf7aab22" providerId="ADAL" clId="{56E9DFAE-DDAD-4FCA-8AED-56B2D15DB479}" dt="2026-02-13T10:33:27.040" v="20527" actId="478"/>
          <ac:grpSpMkLst>
            <pc:docMk/>
            <pc:sldMk cId="2861357872" sldId="6057"/>
            <ac:grpSpMk id="6" creationId="{CC152EEF-01E3-48F3-A2B6-37BB6AD6E773}"/>
          </ac:grpSpMkLst>
        </pc:grpChg>
        <pc:grpChg chg="add del mod">
          <ac:chgData name="松浦英宗" userId="9b03fd3a-662f-49ff-9af1-1b93cf7aab22" providerId="ADAL" clId="{56E9DFAE-DDAD-4FCA-8AED-56B2D15DB479}" dt="2026-02-13T10:33:27.040" v="20527" actId="478"/>
          <ac:grpSpMkLst>
            <pc:docMk/>
            <pc:sldMk cId="2861357872" sldId="6057"/>
            <ac:grpSpMk id="9" creationId="{F59F4CF1-24AA-6D31-04C1-E04CDF84ED3A}"/>
          </ac:grpSpMkLst>
        </pc:grpChg>
        <pc:grpChg chg="add mod">
          <ac:chgData name="松浦英宗" userId="9b03fd3a-662f-49ff-9af1-1b93cf7aab22" providerId="ADAL" clId="{56E9DFAE-DDAD-4FCA-8AED-56B2D15DB479}" dt="2026-02-13T10:38:50.010" v="20826" actId="164"/>
          <ac:grpSpMkLst>
            <pc:docMk/>
            <pc:sldMk cId="2861357872" sldId="6057"/>
            <ac:grpSpMk id="12" creationId="{DE826285-4F91-32DE-5D59-53D94DFFAF05}"/>
          </ac:grpSpMkLst>
        </pc:grpChg>
        <pc:grpChg chg="add mod">
          <ac:chgData name="松浦英宗" userId="9b03fd3a-662f-49ff-9af1-1b93cf7aab22" providerId="ADAL" clId="{56E9DFAE-DDAD-4FCA-8AED-56B2D15DB479}" dt="2026-02-13T10:38:50.010" v="20826" actId="164"/>
          <ac:grpSpMkLst>
            <pc:docMk/>
            <pc:sldMk cId="2861357872" sldId="6057"/>
            <ac:grpSpMk id="13" creationId="{E67212A1-B374-1CDB-AE45-C3785B1A9120}"/>
          </ac:grpSpMkLst>
        </pc:grpChg>
        <pc:grpChg chg="add mod">
          <ac:chgData name="松浦英宗" userId="9b03fd3a-662f-49ff-9af1-1b93cf7aab22" providerId="ADAL" clId="{56E9DFAE-DDAD-4FCA-8AED-56B2D15DB479}" dt="2026-02-13T10:38:50.010" v="20826" actId="164"/>
          <ac:grpSpMkLst>
            <pc:docMk/>
            <pc:sldMk cId="2861357872" sldId="6057"/>
            <ac:grpSpMk id="16" creationId="{7F7709A6-0F0A-3053-1EEA-0862FB43F92A}"/>
          </ac:grpSpMkLst>
        </pc:grpChg>
        <pc:grpChg chg="add mod">
          <ac:chgData name="松浦英宗" userId="9b03fd3a-662f-49ff-9af1-1b93cf7aab22" providerId="ADAL" clId="{56E9DFAE-DDAD-4FCA-8AED-56B2D15DB479}" dt="2026-02-13T10:38:50.010" v="20826" actId="164"/>
          <ac:grpSpMkLst>
            <pc:docMk/>
            <pc:sldMk cId="2861357872" sldId="6057"/>
            <ac:grpSpMk id="19" creationId="{D9E13765-CCD2-CECE-6454-70689E5B4273}"/>
          </ac:grpSpMkLst>
        </pc:grpChg>
        <pc:grpChg chg="add mod">
          <ac:chgData name="松浦英宗" userId="9b03fd3a-662f-49ff-9af1-1b93cf7aab22" providerId="ADAL" clId="{56E9DFAE-DDAD-4FCA-8AED-56B2D15DB479}" dt="2026-02-13T10:38:50.010" v="20826" actId="164"/>
          <ac:grpSpMkLst>
            <pc:docMk/>
            <pc:sldMk cId="2861357872" sldId="6057"/>
            <ac:grpSpMk id="35" creationId="{0FC47820-E166-B800-6059-7F1399EC924E}"/>
          </ac:grpSpMkLst>
        </pc:grpChg>
        <pc:grpChg chg="add mod">
          <ac:chgData name="松浦英宗" userId="9b03fd3a-662f-49ff-9af1-1b93cf7aab22" providerId="ADAL" clId="{56E9DFAE-DDAD-4FCA-8AED-56B2D15DB479}" dt="2026-02-13T12:27:11.588" v="21558" actId="1076"/>
          <ac:grpSpMkLst>
            <pc:docMk/>
            <pc:sldMk cId="2861357872" sldId="6057"/>
            <ac:grpSpMk id="39" creationId="{58A742F9-3E22-C7A8-4147-C84DDB5B5E1F}"/>
          </ac:grpSpMkLst>
        </pc:grpChg>
        <pc:cxnChg chg="add mod">
          <ac:chgData name="松浦英宗" userId="9b03fd3a-662f-49ff-9af1-1b93cf7aab22" providerId="ADAL" clId="{56E9DFAE-DDAD-4FCA-8AED-56B2D15DB479}" dt="2026-02-13T10:38:50.010" v="20826" actId="164"/>
          <ac:cxnSpMkLst>
            <pc:docMk/>
            <pc:sldMk cId="2861357872" sldId="6057"/>
            <ac:cxnSpMk id="24" creationId="{55542715-133E-48DD-83D1-29ACD551C44A}"/>
          </ac:cxnSpMkLst>
        </pc:cxnChg>
        <pc:cxnChg chg="add mod">
          <ac:chgData name="松浦英宗" userId="9b03fd3a-662f-49ff-9af1-1b93cf7aab22" providerId="ADAL" clId="{56E9DFAE-DDAD-4FCA-8AED-56B2D15DB479}" dt="2026-02-13T10:38:50.010" v="20826" actId="164"/>
          <ac:cxnSpMkLst>
            <pc:docMk/>
            <pc:sldMk cId="2861357872" sldId="6057"/>
            <ac:cxnSpMk id="29" creationId="{FE978586-4B56-7C5C-4469-4272D8968236}"/>
          </ac:cxnSpMkLst>
        </pc:cxnChg>
        <pc:cxnChg chg="add mod">
          <ac:chgData name="松浦英宗" userId="9b03fd3a-662f-49ff-9af1-1b93cf7aab22" providerId="ADAL" clId="{56E9DFAE-DDAD-4FCA-8AED-56B2D15DB479}" dt="2026-02-13T10:38:50.010" v="20826" actId="164"/>
          <ac:cxnSpMkLst>
            <pc:docMk/>
            <pc:sldMk cId="2861357872" sldId="6057"/>
            <ac:cxnSpMk id="32" creationId="{CDE04690-6752-549B-E710-CBE40BCDCC8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3T13:39:43.415" v="23232" actId="47"/>
        <pc:sldMkLst>
          <pc:docMk/>
          <pc:sldMk cId="168581972" sldId="6058"/>
        </pc:sldMkLst>
        <pc:spChg chg="mod">
          <ac:chgData name="松浦英宗" userId="9b03fd3a-662f-49ff-9af1-1b93cf7aab22" providerId="ADAL" clId="{56E9DFAE-DDAD-4FCA-8AED-56B2D15DB479}" dt="2026-02-13T10:19:18.441" v="20321"/>
          <ac:spMkLst>
            <pc:docMk/>
            <pc:sldMk cId="168581972" sldId="6058"/>
            <ac:spMk id="2" creationId="{20F8C823-BF9E-EE1B-04BB-69991DAF043A}"/>
          </ac:spMkLst>
        </pc:spChg>
        <pc:spChg chg="add mod">
          <ac:chgData name="松浦英宗" userId="9b03fd3a-662f-49ff-9af1-1b93cf7aab22" providerId="ADAL" clId="{56E9DFAE-DDAD-4FCA-8AED-56B2D15DB479}" dt="2026-02-13T10:16:48.985" v="20216"/>
          <ac:spMkLst>
            <pc:docMk/>
            <pc:sldMk cId="168581972" sldId="6058"/>
            <ac:spMk id="3" creationId="{93B500B9-5DF5-070C-2AD9-935A4DB07B16}"/>
          </ac:spMkLst>
        </pc:spChg>
        <pc:spChg chg="add del mod">
          <ac:chgData name="松浦英宗" userId="9b03fd3a-662f-49ff-9af1-1b93cf7aab22" providerId="ADAL" clId="{56E9DFAE-DDAD-4FCA-8AED-56B2D15DB479}" dt="2026-02-13T12:54:19.280" v="22539" actId="478"/>
          <ac:spMkLst>
            <pc:docMk/>
            <pc:sldMk cId="168581972" sldId="6058"/>
            <ac:spMk id="4" creationId="{6367DE0B-C6A4-8559-5C60-337748BB4B6A}"/>
          </ac:spMkLst>
        </pc:spChg>
        <pc:spChg chg="add del mod">
          <ac:chgData name="松浦英宗" userId="9b03fd3a-662f-49ff-9af1-1b93cf7aab22" providerId="ADAL" clId="{56E9DFAE-DDAD-4FCA-8AED-56B2D15DB479}" dt="2026-02-13T12:54:19.280" v="22539" actId="478"/>
          <ac:spMkLst>
            <pc:docMk/>
            <pc:sldMk cId="168581972" sldId="6058"/>
            <ac:spMk id="5" creationId="{EE4A4B3C-597F-4EF6-8E37-A036CF0F6E71}"/>
          </ac:spMkLst>
        </pc:spChg>
        <pc:spChg chg="add del mod">
          <ac:chgData name="松浦英宗" userId="9b03fd3a-662f-49ff-9af1-1b93cf7aab22" providerId="ADAL" clId="{56E9DFAE-DDAD-4FCA-8AED-56B2D15DB479}" dt="2026-02-13T12:54:19.280" v="22539" actId="478"/>
          <ac:spMkLst>
            <pc:docMk/>
            <pc:sldMk cId="168581972" sldId="6058"/>
            <ac:spMk id="6" creationId="{2F47CF1C-0B9B-B1F3-A5DF-CDAF9B424843}"/>
          </ac:spMkLst>
        </pc:spChg>
        <pc:spChg chg="add mod topLvl">
          <ac:chgData name="松浦英宗" userId="9b03fd3a-662f-49ff-9af1-1b93cf7aab22" providerId="ADAL" clId="{56E9DFAE-DDAD-4FCA-8AED-56B2D15DB479}" dt="2026-02-13T13:15:36.609" v="22933" actId="14861"/>
          <ac:spMkLst>
            <pc:docMk/>
            <pc:sldMk cId="168581972" sldId="6058"/>
            <ac:spMk id="7" creationId="{4D7D0EBB-1D5E-7F8C-B86C-E685033F5C5E}"/>
          </ac:spMkLst>
        </pc:spChg>
        <pc:spChg chg="add mod topLvl">
          <ac:chgData name="松浦英宗" userId="9b03fd3a-662f-49ff-9af1-1b93cf7aab22" providerId="ADAL" clId="{56E9DFAE-DDAD-4FCA-8AED-56B2D15DB479}" dt="2026-02-13T13:15:18.732" v="22930" actId="14861"/>
          <ac:spMkLst>
            <pc:docMk/>
            <pc:sldMk cId="168581972" sldId="6058"/>
            <ac:spMk id="8" creationId="{18730926-54B0-178A-F4FF-593BA3188834}"/>
          </ac:spMkLst>
        </pc:spChg>
        <pc:spChg chg="add del mod">
          <ac:chgData name="松浦英宗" userId="9b03fd3a-662f-49ff-9af1-1b93cf7aab22" providerId="ADAL" clId="{56E9DFAE-DDAD-4FCA-8AED-56B2D15DB479}" dt="2026-02-13T12:53:39.487" v="22534" actId="478"/>
          <ac:spMkLst>
            <pc:docMk/>
            <pc:sldMk cId="168581972" sldId="6058"/>
            <ac:spMk id="9" creationId="{A86AF3CF-501A-498F-354E-7F74680D5EF8}"/>
          </ac:spMkLst>
        </pc:spChg>
        <pc:spChg chg="add del mod">
          <ac:chgData name="松浦英宗" userId="9b03fd3a-662f-49ff-9af1-1b93cf7aab22" providerId="ADAL" clId="{56E9DFAE-DDAD-4FCA-8AED-56B2D15DB479}" dt="2026-02-13T12:53:39.487" v="22534" actId="478"/>
          <ac:spMkLst>
            <pc:docMk/>
            <pc:sldMk cId="168581972" sldId="6058"/>
            <ac:spMk id="10" creationId="{54178556-7389-6BB9-639C-9038543AE136}"/>
          </ac:spMkLst>
        </pc:spChg>
        <pc:spChg chg="add del mod">
          <ac:chgData name="松浦英宗" userId="9b03fd3a-662f-49ff-9af1-1b93cf7aab22" providerId="ADAL" clId="{56E9DFAE-DDAD-4FCA-8AED-56B2D15DB479}" dt="2026-02-13T12:53:39.487" v="22534" actId="478"/>
          <ac:spMkLst>
            <pc:docMk/>
            <pc:sldMk cId="168581972" sldId="6058"/>
            <ac:spMk id="11" creationId="{928659E5-8AA3-98CE-DB5E-6220861676E5}"/>
          </ac:spMkLst>
        </pc:spChg>
        <pc:spChg chg="add del mod">
          <ac:chgData name="松浦英宗" userId="9b03fd3a-662f-49ff-9af1-1b93cf7aab22" providerId="ADAL" clId="{56E9DFAE-DDAD-4FCA-8AED-56B2D15DB479}" dt="2026-02-13T12:54:23.047" v="22540" actId="478"/>
          <ac:spMkLst>
            <pc:docMk/>
            <pc:sldMk cId="168581972" sldId="6058"/>
            <ac:spMk id="12" creationId="{65D753C0-48B9-C13D-E686-C37B6E5E00C6}"/>
          </ac:spMkLst>
        </pc:spChg>
        <pc:spChg chg="add del mod">
          <ac:chgData name="松浦英宗" userId="9b03fd3a-662f-49ff-9af1-1b93cf7aab22" providerId="ADAL" clId="{56E9DFAE-DDAD-4FCA-8AED-56B2D15DB479}" dt="2026-02-13T12:54:19.280" v="22539" actId="478"/>
          <ac:spMkLst>
            <pc:docMk/>
            <pc:sldMk cId="168581972" sldId="6058"/>
            <ac:spMk id="13" creationId="{EA7F3644-F5C5-3631-E755-316C1DDD635B}"/>
          </ac:spMkLst>
        </pc:spChg>
        <pc:spChg chg="add mod">
          <ac:chgData name="松浦英宗" userId="9b03fd3a-662f-49ff-9af1-1b93cf7aab22" providerId="ADAL" clId="{56E9DFAE-DDAD-4FCA-8AED-56B2D15DB479}" dt="2026-02-13T12:55:05.179" v="22562"/>
          <ac:spMkLst>
            <pc:docMk/>
            <pc:sldMk cId="168581972" sldId="6058"/>
            <ac:spMk id="15" creationId="{46CE6012-48CC-3642-71EF-AFC02FC24C9E}"/>
          </ac:spMkLst>
        </pc:spChg>
        <pc:spChg chg="add mod">
          <ac:chgData name="松浦英宗" userId="9b03fd3a-662f-49ff-9af1-1b93cf7aab22" providerId="ADAL" clId="{56E9DFAE-DDAD-4FCA-8AED-56B2D15DB479}" dt="2026-02-13T12:55:05.179" v="22562"/>
          <ac:spMkLst>
            <pc:docMk/>
            <pc:sldMk cId="168581972" sldId="6058"/>
            <ac:spMk id="16" creationId="{34E54080-73DE-B118-5C14-2CC9C87AD278}"/>
          </ac:spMkLst>
        </pc:spChg>
        <pc:spChg chg="mod topLvl">
          <ac:chgData name="松浦英宗" userId="9b03fd3a-662f-49ff-9af1-1b93cf7aab22" providerId="ADAL" clId="{56E9DFAE-DDAD-4FCA-8AED-56B2D15DB479}" dt="2026-02-13T13:15:36.609" v="22933" actId="14861"/>
          <ac:spMkLst>
            <pc:docMk/>
            <pc:sldMk cId="168581972" sldId="6058"/>
            <ac:spMk id="18" creationId="{33C84E0E-BF7B-A8D6-E8BC-69216A0E7A96}"/>
          </ac:spMkLst>
        </pc:spChg>
        <pc:spChg chg="mod topLvl">
          <ac:chgData name="松浦英宗" userId="9b03fd3a-662f-49ff-9af1-1b93cf7aab22" providerId="ADAL" clId="{56E9DFAE-DDAD-4FCA-8AED-56B2D15DB479}" dt="2026-02-13T13:15:18.732" v="22930" actId="14861"/>
          <ac:spMkLst>
            <pc:docMk/>
            <pc:sldMk cId="168581972" sldId="6058"/>
            <ac:spMk id="19" creationId="{2D5E4230-C857-4A89-1FEF-BBDC38DD8292}"/>
          </ac:spMkLst>
        </pc:spChg>
        <pc:spChg chg="mod topLvl">
          <ac:chgData name="松浦英宗" userId="9b03fd3a-662f-49ff-9af1-1b93cf7aab22" providerId="ADAL" clId="{56E9DFAE-DDAD-4FCA-8AED-56B2D15DB479}" dt="2026-02-13T13:15:36.609" v="22933" actId="14861"/>
          <ac:spMkLst>
            <pc:docMk/>
            <pc:sldMk cId="168581972" sldId="6058"/>
            <ac:spMk id="21" creationId="{FCB2E2CA-1AE9-53FB-E07E-7BF7639DF1BF}"/>
          </ac:spMkLst>
        </pc:spChg>
        <pc:spChg chg="mod topLvl">
          <ac:chgData name="松浦英宗" userId="9b03fd3a-662f-49ff-9af1-1b93cf7aab22" providerId="ADAL" clId="{56E9DFAE-DDAD-4FCA-8AED-56B2D15DB479}" dt="2026-02-13T13:15:18.732" v="22930" actId="14861"/>
          <ac:spMkLst>
            <pc:docMk/>
            <pc:sldMk cId="168581972" sldId="6058"/>
            <ac:spMk id="22" creationId="{A7FC7E26-2016-E542-9FCE-53E29E5DAC06}"/>
          </ac:spMkLst>
        </pc:spChg>
        <pc:spChg chg="mod topLvl">
          <ac:chgData name="松浦英宗" userId="9b03fd3a-662f-49ff-9af1-1b93cf7aab22" providerId="ADAL" clId="{56E9DFAE-DDAD-4FCA-8AED-56B2D15DB479}" dt="2026-02-13T13:15:36.609" v="22933" actId="14861"/>
          <ac:spMkLst>
            <pc:docMk/>
            <pc:sldMk cId="168581972" sldId="6058"/>
            <ac:spMk id="24" creationId="{1827B192-B3FA-1795-89E9-EA491FF0E1A1}"/>
          </ac:spMkLst>
        </pc:spChg>
        <pc:spChg chg="mod topLvl">
          <ac:chgData name="松浦英宗" userId="9b03fd3a-662f-49ff-9af1-1b93cf7aab22" providerId="ADAL" clId="{56E9DFAE-DDAD-4FCA-8AED-56B2D15DB479}" dt="2026-02-13T13:15:18.732" v="22930" actId="14861"/>
          <ac:spMkLst>
            <pc:docMk/>
            <pc:sldMk cId="168581972" sldId="6058"/>
            <ac:spMk id="25" creationId="{B05ACC82-00E0-A165-BE9A-4D1A2789033B}"/>
          </ac:spMkLst>
        </pc:spChg>
        <pc:spChg chg="add mod">
          <ac:chgData name="松浦英宗" userId="9b03fd3a-662f-49ff-9af1-1b93cf7aab22" providerId="ADAL" clId="{56E9DFAE-DDAD-4FCA-8AED-56B2D15DB479}" dt="2026-02-13T13:00:02.439" v="22711" actId="164"/>
          <ac:spMkLst>
            <pc:docMk/>
            <pc:sldMk cId="168581972" sldId="6058"/>
            <ac:spMk id="26" creationId="{2C6C5301-95BE-07F4-E3A5-F20ED577CB4C}"/>
          </ac:spMkLst>
        </pc:spChg>
        <pc:spChg chg="mod">
          <ac:chgData name="松浦英宗" userId="9b03fd3a-662f-49ff-9af1-1b93cf7aab22" providerId="ADAL" clId="{56E9DFAE-DDAD-4FCA-8AED-56B2D15DB479}" dt="2026-02-13T12:57:24.164" v="22627"/>
          <ac:spMkLst>
            <pc:docMk/>
            <pc:sldMk cId="168581972" sldId="6058"/>
            <ac:spMk id="35" creationId="{8AA59A9D-F1B1-89B2-3376-680C4BEB3923}"/>
          </ac:spMkLst>
        </pc:spChg>
        <pc:spChg chg="mod">
          <ac:chgData name="松浦英宗" userId="9b03fd3a-662f-49ff-9af1-1b93cf7aab22" providerId="ADAL" clId="{56E9DFAE-DDAD-4FCA-8AED-56B2D15DB479}" dt="2026-02-13T12:57:24.164" v="22627"/>
          <ac:spMkLst>
            <pc:docMk/>
            <pc:sldMk cId="168581972" sldId="6058"/>
            <ac:spMk id="36" creationId="{DC36A527-FCF1-5181-E9F8-293D0229E100}"/>
          </ac:spMkLst>
        </pc:spChg>
        <pc:spChg chg="mod">
          <ac:chgData name="松浦英宗" userId="9b03fd3a-662f-49ff-9af1-1b93cf7aab22" providerId="ADAL" clId="{56E9DFAE-DDAD-4FCA-8AED-56B2D15DB479}" dt="2026-02-13T12:57:24.164" v="22627"/>
          <ac:spMkLst>
            <pc:docMk/>
            <pc:sldMk cId="168581972" sldId="6058"/>
            <ac:spMk id="37" creationId="{FB3FD6F5-BA54-8B2C-4190-E0AF65B716C3}"/>
          </ac:spMkLst>
        </pc:spChg>
        <pc:spChg chg="mod">
          <ac:chgData name="松浦英宗" userId="9b03fd3a-662f-49ff-9af1-1b93cf7aab22" providerId="ADAL" clId="{56E9DFAE-DDAD-4FCA-8AED-56B2D15DB479}" dt="2026-02-13T12:57:24.164" v="22627"/>
          <ac:spMkLst>
            <pc:docMk/>
            <pc:sldMk cId="168581972" sldId="6058"/>
            <ac:spMk id="38" creationId="{4D7E02C9-6426-7405-800A-509572C885B2}"/>
          </ac:spMkLst>
        </pc:spChg>
        <pc:spChg chg="mod">
          <ac:chgData name="松浦英宗" userId="9b03fd3a-662f-49ff-9af1-1b93cf7aab22" providerId="ADAL" clId="{56E9DFAE-DDAD-4FCA-8AED-56B2D15DB479}" dt="2026-02-13T12:57:24.164" v="22627"/>
          <ac:spMkLst>
            <pc:docMk/>
            <pc:sldMk cId="168581972" sldId="6058"/>
            <ac:spMk id="39" creationId="{E2820F52-ED25-0BBE-4834-3508D816AF96}"/>
          </ac:spMkLst>
        </pc:spChg>
        <pc:spChg chg="mod">
          <ac:chgData name="松浦英宗" userId="9b03fd3a-662f-49ff-9af1-1b93cf7aab22" providerId="ADAL" clId="{56E9DFAE-DDAD-4FCA-8AED-56B2D15DB479}" dt="2026-02-13T12:57:24.164" v="22627"/>
          <ac:spMkLst>
            <pc:docMk/>
            <pc:sldMk cId="168581972" sldId="6058"/>
            <ac:spMk id="40" creationId="{512242A8-6A5D-2BF0-514A-71A81610FC43}"/>
          </ac:spMkLst>
        </pc:spChg>
        <pc:spChg chg="mod">
          <ac:chgData name="松浦英宗" userId="9b03fd3a-662f-49ff-9af1-1b93cf7aab22" providerId="ADAL" clId="{56E9DFAE-DDAD-4FCA-8AED-56B2D15DB479}" dt="2026-02-13T12:57:24.164" v="22627"/>
          <ac:spMkLst>
            <pc:docMk/>
            <pc:sldMk cId="168581972" sldId="6058"/>
            <ac:spMk id="41" creationId="{6AA878D9-56A5-B98A-97C4-7A6DB16721B2}"/>
          </ac:spMkLst>
        </pc:spChg>
        <pc:spChg chg="mod">
          <ac:chgData name="松浦英宗" userId="9b03fd3a-662f-49ff-9af1-1b93cf7aab22" providerId="ADAL" clId="{56E9DFAE-DDAD-4FCA-8AED-56B2D15DB479}" dt="2026-02-13T12:57:24.164" v="22627"/>
          <ac:spMkLst>
            <pc:docMk/>
            <pc:sldMk cId="168581972" sldId="6058"/>
            <ac:spMk id="42" creationId="{DC1E7DB5-EB64-98C9-73A7-2C79B0EB0314}"/>
          </ac:spMkLst>
        </pc:spChg>
        <pc:spChg chg="add mod">
          <ac:chgData name="松浦英宗" userId="9b03fd3a-662f-49ff-9af1-1b93cf7aab22" providerId="ADAL" clId="{56E9DFAE-DDAD-4FCA-8AED-56B2D15DB479}" dt="2026-02-13T13:00:02.439" v="22711" actId="164"/>
          <ac:spMkLst>
            <pc:docMk/>
            <pc:sldMk cId="168581972" sldId="6058"/>
            <ac:spMk id="43" creationId="{457EE737-8C8B-3B19-D315-63876D634591}"/>
          </ac:spMkLst>
        </pc:spChg>
        <pc:spChg chg="add del mod">
          <ac:chgData name="松浦英宗" userId="9b03fd3a-662f-49ff-9af1-1b93cf7aab22" providerId="ADAL" clId="{56E9DFAE-DDAD-4FCA-8AED-56B2D15DB479}" dt="2026-02-13T12:59:57.639" v="22710" actId="478"/>
          <ac:spMkLst>
            <pc:docMk/>
            <pc:sldMk cId="168581972" sldId="6058"/>
            <ac:spMk id="44" creationId="{8B55C1B8-DBD7-8705-177A-3588AAA3F8BC}"/>
          </ac:spMkLst>
        </pc:spChg>
        <pc:spChg chg="add del mod">
          <ac:chgData name="松浦英宗" userId="9b03fd3a-662f-49ff-9af1-1b93cf7aab22" providerId="ADAL" clId="{56E9DFAE-DDAD-4FCA-8AED-56B2D15DB479}" dt="2026-02-13T12:59:57.639" v="22710" actId="478"/>
          <ac:spMkLst>
            <pc:docMk/>
            <pc:sldMk cId="168581972" sldId="6058"/>
            <ac:spMk id="45" creationId="{A85137F4-ED28-1F16-04A3-FED05815D97A}"/>
          </ac:spMkLst>
        </pc:spChg>
        <pc:spChg chg="add del mod">
          <ac:chgData name="松浦英宗" userId="9b03fd3a-662f-49ff-9af1-1b93cf7aab22" providerId="ADAL" clId="{56E9DFAE-DDAD-4FCA-8AED-56B2D15DB479}" dt="2026-02-13T12:59:57.639" v="22710" actId="478"/>
          <ac:spMkLst>
            <pc:docMk/>
            <pc:sldMk cId="168581972" sldId="6058"/>
            <ac:spMk id="46" creationId="{2B57BC36-D3B6-34CA-C756-FDD79E089FA2}"/>
          </ac:spMkLst>
        </pc:spChg>
        <pc:spChg chg="add del mod">
          <ac:chgData name="松浦英宗" userId="9b03fd3a-662f-49ff-9af1-1b93cf7aab22" providerId="ADAL" clId="{56E9DFAE-DDAD-4FCA-8AED-56B2D15DB479}" dt="2026-02-13T12:59:57.639" v="22710" actId="478"/>
          <ac:spMkLst>
            <pc:docMk/>
            <pc:sldMk cId="168581972" sldId="6058"/>
            <ac:spMk id="47" creationId="{AB2DF154-9F3A-6C1B-7939-D6C9A2F1F456}"/>
          </ac:spMkLst>
        </pc:spChg>
        <pc:spChg chg="mod">
          <ac:chgData name="松浦英宗" userId="9b03fd3a-662f-49ff-9af1-1b93cf7aab22" providerId="ADAL" clId="{56E9DFAE-DDAD-4FCA-8AED-56B2D15DB479}" dt="2026-02-13T13:05:04.489" v="22808"/>
          <ac:spMkLst>
            <pc:docMk/>
            <pc:sldMk cId="168581972" sldId="6058"/>
            <ac:spMk id="50" creationId="{9B2A218B-FE4D-C111-C7E5-DB7A1E6AFEBB}"/>
          </ac:spMkLst>
        </pc:spChg>
        <pc:spChg chg="mod">
          <ac:chgData name="松浦英宗" userId="9b03fd3a-662f-49ff-9af1-1b93cf7aab22" providerId="ADAL" clId="{56E9DFAE-DDAD-4FCA-8AED-56B2D15DB479}" dt="2026-02-13T13:05:04.489" v="22808"/>
          <ac:spMkLst>
            <pc:docMk/>
            <pc:sldMk cId="168581972" sldId="6058"/>
            <ac:spMk id="51" creationId="{2EF32DA1-1489-3544-B0BA-C2BAAD17CE36}"/>
          </ac:spMkLst>
        </pc:spChg>
        <pc:grpChg chg="add mod">
          <ac:chgData name="松浦英宗" userId="9b03fd3a-662f-49ff-9af1-1b93cf7aab22" providerId="ADAL" clId="{56E9DFAE-DDAD-4FCA-8AED-56B2D15DB479}" dt="2026-02-13T12:55:39.694" v="22569" actId="14100"/>
          <ac:grpSpMkLst>
            <pc:docMk/>
            <pc:sldMk cId="168581972" sldId="6058"/>
            <ac:grpSpMk id="14" creationId="{D0D549DE-5EAF-6984-30BA-F0E8271B534B}"/>
          </ac:grpSpMkLst>
        </pc:grpChg>
        <pc:grpChg chg="add del mod">
          <ac:chgData name="松浦英宗" userId="9b03fd3a-662f-49ff-9af1-1b93cf7aab22" providerId="ADAL" clId="{56E9DFAE-DDAD-4FCA-8AED-56B2D15DB479}" dt="2026-02-13T13:15:09.219" v="22929" actId="165"/>
          <ac:grpSpMkLst>
            <pc:docMk/>
            <pc:sldMk cId="168581972" sldId="6058"/>
            <ac:grpSpMk id="17" creationId="{74A45D99-2EEA-F9CF-A473-B21B9621604C}"/>
          </ac:grpSpMkLst>
        </pc:grpChg>
        <pc:grpChg chg="add del mod">
          <ac:chgData name="松浦英宗" userId="9b03fd3a-662f-49ff-9af1-1b93cf7aab22" providerId="ADAL" clId="{56E9DFAE-DDAD-4FCA-8AED-56B2D15DB479}" dt="2026-02-13T13:15:09.219" v="22929" actId="165"/>
          <ac:grpSpMkLst>
            <pc:docMk/>
            <pc:sldMk cId="168581972" sldId="6058"/>
            <ac:grpSpMk id="20" creationId="{BE2DA315-8ABF-13E6-F276-793D4D661F9A}"/>
          </ac:grpSpMkLst>
        </pc:grpChg>
        <pc:grpChg chg="add mod">
          <ac:chgData name="松浦英宗" userId="9b03fd3a-662f-49ff-9af1-1b93cf7aab22" providerId="ADAL" clId="{56E9DFAE-DDAD-4FCA-8AED-56B2D15DB479}" dt="2026-02-13T12:56:27.959" v="22572" actId="571"/>
          <ac:grpSpMkLst>
            <pc:docMk/>
            <pc:sldMk cId="168581972" sldId="6058"/>
            <ac:grpSpMk id="23" creationId="{B02B21E1-C00D-F68B-FF5F-C02B3E0F623B}"/>
          </ac:grpSpMkLst>
        </pc:grpChg>
        <pc:grpChg chg="add del mod">
          <ac:chgData name="松浦英宗" userId="9b03fd3a-662f-49ff-9af1-1b93cf7aab22" providerId="ADAL" clId="{56E9DFAE-DDAD-4FCA-8AED-56B2D15DB479}" dt="2026-02-13T12:58:03.706" v="22642" actId="478"/>
          <ac:grpSpMkLst>
            <pc:docMk/>
            <pc:sldMk cId="168581972" sldId="6058"/>
            <ac:grpSpMk id="27" creationId="{45440F59-240E-3F03-2F65-82CF91B6E756}"/>
          </ac:grpSpMkLst>
        </pc:grpChg>
        <pc:grpChg chg="mod">
          <ac:chgData name="松浦英宗" userId="9b03fd3a-662f-49ff-9af1-1b93cf7aab22" providerId="ADAL" clId="{56E9DFAE-DDAD-4FCA-8AED-56B2D15DB479}" dt="2026-02-13T12:57:24.164" v="22627"/>
          <ac:grpSpMkLst>
            <pc:docMk/>
            <pc:sldMk cId="168581972" sldId="6058"/>
            <ac:grpSpMk id="29" creationId="{494B6887-8DCE-23FE-F1E9-1D6AF0BCAD01}"/>
          </ac:grpSpMkLst>
        </pc:grpChg>
        <pc:grpChg chg="add mod">
          <ac:chgData name="松浦英宗" userId="9b03fd3a-662f-49ff-9af1-1b93cf7aab22" providerId="ADAL" clId="{56E9DFAE-DDAD-4FCA-8AED-56B2D15DB479}" dt="2026-02-13T13:00:06.645" v="22725" actId="14100"/>
          <ac:grpSpMkLst>
            <pc:docMk/>
            <pc:sldMk cId="168581972" sldId="6058"/>
            <ac:grpSpMk id="48" creationId="{D73C6E34-3ABA-5A11-CF04-100E8E44937B}"/>
          </ac:grpSpMkLst>
        </pc:grpChg>
        <pc:grpChg chg="add mod">
          <ac:chgData name="松浦英宗" userId="9b03fd3a-662f-49ff-9af1-1b93cf7aab22" providerId="ADAL" clId="{56E9DFAE-DDAD-4FCA-8AED-56B2D15DB479}" dt="2026-02-13T13:05:04.489" v="22808"/>
          <ac:grpSpMkLst>
            <pc:docMk/>
            <pc:sldMk cId="168581972" sldId="6058"/>
            <ac:grpSpMk id="49" creationId="{8DC12FAD-E80F-4BA6-FCBB-269EA1497114}"/>
          </ac:grpSpMkLst>
        </pc:grpChg>
        <pc:cxnChg chg="mod">
          <ac:chgData name="松浦英宗" userId="9b03fd3a-662f-49ff-9af1-1b93cf7aab22" providerId="ADAL" clId="{56E9DFAE-DDAD-4FCA-8AED-56B2D15DB479}" dt="2026-02-13T12:58:03.706" v="22642" actId="478"/>
          <ac:cxnSpMkLst>
            <pc:docMk/>
            <pc:sldMk cId="168581972" sldId="6058"/>
            <ac:cxnSpMk id="32" creationId="{4F5BA7E5-3BE6-E0FE-D36D-31CD341BEFB7}"/>
          </ac:cxnSpMkLst>
        </pc:cxnChg>
        <pc:cxnChg chg="mod">
          <ac:chgData name="松浦英宗" userId="9b03fd3a-662f-49ff-9af1-1b93cf7aab22" providerId="ADAL" clId="{56E9DFAE-DDAD-4FCA-8AED-56B2D15DB479}" dt="2026-02-13T12:58:03.706" v="22642" actId="478"/>
          <ac:cxnSpMkLst>
            <pc:docMk/>
            <pc:sldMk cId="168581972" sldId="6058"/>
            <ac:cxnSpMk id="33" creationId="{DC117087-572F-23E0-F5CC-B7079662D614}"/>
          </ac:cxnSpMkLst>
        </pc:cxnChg>
        <pc:cxnChg chg="mod">
          <ac:chgData name="松浦英宗" userId="9b03fd3a-662f-49ff-9af1-1b93cf7aab22" providerId="ADAL" clId="{56E9DFAE-DDAD-4FCA-8AED-56B2D15DB479}" dt="2026-02-13T12:58:03.706" v="22642" actId="478"/>
          <ac:cxnSpMkLst>
            <pc:docMk/>
            <pc:sldMk cId="168581972" sldId="6058"/>
            <ac:cxnSpMk id="34" creationId="{C49E7E8A-E3E7-A979-8D47-B52F4F6663FC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3T13:39:43.415" v="23232" actId="47"/>
        <pc:sldMkLst>
          <pc:docMk/>
          <pc:sldMk cId="278719144" sldId="6059"/>
        </pc:sldMkLst>
        <pc:spChg chg="mod ord">
          <ac:chgData name="松浦英宗" userId="9b03fd3a-662f-49ff-9af1-1b93cf7aab22" providerId="ADAL" clId="{56E9DFAE-DDAD-4FCA-8AED-56B2D15DB479}" dt="2026-02-13T10:40:38.613" v="20840" actId="166"/>
          <ac:spMkLst>
            <pc:docMk/>
            <pc:sldMk cId="278719144" sldId="6059"/>
            <ac:spMk id="2" creationId="{85C7D639-5FF3-5414-47DF-BEA76F7BBD6E}"/>
          </ac:spMkLst>
        </pc:spChg>
        <pc:spChg chg="add mod">
          <ac:chgData name="松浦英宗" userId="9b03fd3a-662f-49ff-9af1-1b93cf7aab22" providerId="ADAL" clId="{56E9DFAE-DDAD-4FCA-8AED-56B2D15DB479}" dt="2026-02-13T10:40:29.300" v="20838"/>
          <ac:spMkLst>
            <pc:docMk/>
            <pc:sldMk cId="278719144" sldId="6059"/>
            <ac:spMk id="3" creationId="{700DB274-1446-16C2-28F9-7E67732A6273}"/>
          </ac:spMkLst>
        </pc:spChg>
        <pc:spChg chg="add mod">
          <ac:chgData name="松浦英宗" userId="9b03fd3a-662f-49ff-9af1-1b93cf7aab22" providerId="ADAL" clId="{56E9DFAE-DDAD-4FCA-8AED-56B2D15DB479}" dt="2026-02-13T10:40:29.300" v="20838"/>
          <ac:spMkLst>
            <pc:docMk/>
            <pc:sldMk cId="278719144" sldId="6059"/>
            <ac:spMk id="4" creationId="{0AEFA4EE-3FC5-981A-56AE-98A2982739F6}"/>
          </ac:spMkLst>
        </pc:spChg>
        <pc:spChg chg="add mod">
          <ac:chgData name="松浦英宗" userId="9b03fd3a-662f-49ff-9af1-1b93cf7aab22" providerId="ADAL" clId="{56E9DFAE-DDAD-4FCA-8AED-56B2D15DB479}" dt="2026-02-13T10:40:35.201" v="20839"/>
          <ac:spMkLst>
            <pc:docMk/>
            <pc:sldMk cId="278719144" sldId="6059"/>
            <ac:spMk id="5" creationId="{E9F95150-AF2A-432D-1BE2-029D30B049D0}"/>
          </ac:spMkLst>
        </pc:spChg>
        <pc:spChg chg="add mod">
          <ac:chgData name="松浦英宗" userId="9b03fd3a-662f-49ff-9af1-1b93cf7aab22" providerId="ADAL" clId="{56E9DFAE-DDAD-4FCA-8AED-56B2D15DB479}" dt="2026-02-13T10:40:35.201" v="20839"/>
          <ac:spMkLst>
            <pc:docMk/>
            <pc:sldMk cId="278719144" sldId="6059"/>
            <ac:spMk id="6" creationId="{0190935A-6F7D-0828-7335-5CA4D9AF38E9}"/>
          </ac:spMkLst>
        </pc:spChg>
        <pc:spChg chg="add mod">
          <ac:chgData name="松浦英宗" userId="9b03fd3a-662f-49ff-9af1-1b93cf7aab22" providerId="ADAL" clId="{56E9DFAE-DDAD-4FCA-8AED-56B2D15DB479}" dt="2026-02-13T12:41:37.231" v="22220" actId="20577"/>
          <ac:spMkLst>
            <pc:docMk/>
            <pc:sldMk cId="278719144" sldId="6059"/>
            <ac:spMk id="7" creationId="{76C6C76B-FA01-1F49-5311-9C6F0183DFB5}"/>
          </ac:spMkLst>
        </pc:spChg>
        <pc:spChg chg="add mod">
          <ac:chgData name="松浦英宗" userId="9b03fd3a-662f-49ff-9af1-1b93cf7aab22" providerId="ADAL" clId="{56E9DFAE-DDAD-4FCA-8AED-56B2D15DB479}" dt="2026-02-13T12:33:35.851" v="21678" actId="20577"/>
          <ac:spMkLst>
            <pc:docMk/>
            <pc:sldMk cId="278719144" sldId="6059"/>
            <ac:spMk id="8" creationId="{E1576B28-7A2C-19BE-70FD-6DB03B5D47C0}"/>
          </ac:spMkLst>
        </pc:spChg>
        <pc:spChg chg="add mod">
          <ac:chgData name="松浦英宗" userId="9b03fd3a-662f-49ff-9af1-1b93cf7aab22" providerId="ADAL" clId="{56E9DFAE-DDAD-4FCA-8AED-56B2D15DB479}" dt="2026-02-13T10:42:45.013" v="20891" actId="164"/>
          <ac:spMkLst>
            <pc:docMk/>
            <pc:sldMk cId="278719144" sldId="6059"/>
            <ac:spMk id="9" creationId="{06F1696C-F5E1-B462-EEC6-C051AA489DF5}"/>
          </ac:spMkLst>
        </pc:spChg>
        <pc:spChg chg="mod">
          <ac:chgData name="松浦英宗" userId="9b03fd3a-662f-49ff-9af1-1b93cf7aab22" providerId="ADAL" clId="{56E9DFAE-DDAD-4FCA-8AED-56B2D15DB479}" dt="2026-02-13T12:33:42.888" v="21680" actId="20577"/>
          <ac:spMkLst>
            <pc:docMk/>
            <pc:sldMk cId="278719144" sldId="6059"/>
            <ac:spMk id="12" creationId="{5A8DAC50-72D1-C71E-211F-9CE0AE116877}"/>
          </ac:spMkLst>
        </pc:spChg>
        <pc:spChg chg="mod">
          <ac:chgData name="松浦英宗" userId="9b03fd3a-662f-49ff-9af1-1b93cf7aab22" providerId="ADAL" clId="{56E9DFAE-DDAD-4FCA-8AED-56B2D15DB479}" dt="2026-02-13T10:43:59.548" v="20987" actId="20577"/>
          <ac:spMkLst>
            <pc:docMk/>
            <pc:sldMk cId="278719144" sldId="6059"/>
            <ac:spMk id="13" creationId="{1B763B20-1B10-3126-B922-EB2D7B8DF220}"/>
          </ac:spMkLst>
        </pc:spChg>
        <pc:spChg chg="mod">
          <ac:chgData name="松浦英宗" userId="9b03fd3a-662f-49ff-9af1-1b93cf7aab22" providerId="ADAL" clId="{56E9DFAE-DDAD-4FCA-8AED-56B2D15DB479}" dt="2026-02-13T12:33:58.636" v="21686" actId="20577"/>
          <ac:spMkLst>
            <pc:docMk/>
            <pc:sldMk cId="278719144" sldId="6059"/>
            <ac:spMk id="15" creationId="{E34D33B2-28A4-FCA5-CE80-58C66CC95BC1}"/>
          </ac:spMkLst>
        </pc:spChg>
        <pc:spChg chg="mod">
          <ac:chgData name="松浦英宗" userId="9b03fd3a-662f-49ff-9af1-1b93cf7aab22" providerId="ADAL" clId="{56E9DFAE-DDAD-4FCA-8AED-56B2D15DB479}" dt="2026-02-13T10:44:18.306" v="21017" actId="20577"/>
          <ac:spMkLst>
            <pc:docMk/>
            <pc:sldMk cId="278719144" sldId="6059"/>
            <ac:spMk id="16" creationId="{35EF2279-B1EF-39FE-91FC-BDC61D88C0E9}"/>
          </ac:spMkLst>
        </pc:spChg>
        <pc:spChg chg="mod">
          <ac:chgData name="松浦英宗" userId="9b03fd3a-662f-49ff-9af1-1b93cf7aab22" providerId="ADAL" clId="{56E9DFAE-DDAD-4FCA-8AED-56B2D15DB479}" dt="2026-02-13T12:35:20.557" v="21699" actId="20577"/>
          <ac:spMkLst>
            <pc:docMk/>
            <pc:sldMk cId="278719144" sldId="6059"/>
            <ac:spMk id="45" creationId="{88B30030-D821-88B6-8C4B-0F2783053EE7}"/>
          </ac:spMkLst>
        </pc:spChg>
        <pc:spChg chg="mod">
          <ac:chgData name="松浦英宗" userId="9b03fd3a-662f-49ff-9af1-1b93cf7aab22" providerId="ADAL" clId="{56E9DFAE-DDAD-4FCA-8AED-56B2D15DB479}" dt="2026-02-13T12:27:28.266" v="21563"/>
          <ac:spMkLst>
            <pc:docMk/>
            <pc:sldMk cId="278719144" sldId="6059"/>
            <ac:spMk id="46" creationId="{1814194A-5234-1A19-753D-B0496B5DE391}"/>
          </ac:spMkLst>
        </pc:spChg>
        <pc:grpChg chg="add mod">
          <ac:chgData name="松浦英宗" userId="9b03fd3a-662f-49ff-9af1-1b93cf7aab22" providerId="ADAL" clId="{56E9DFAE-DDAD-4FCA-8AED-56B2D15DB479}" dt="2026-02-13T12:30:28.476" v="21594" actId="164"/>
          <ac:grpSpMkLst>
            <pc:docMk/>
            <pc:sldMk cId="278719144" sldId="6059"/>
            <ac:grpSpMk id="10" creationId="{C77F9A2C-041C-31A9-F67D-192952CBD342}"/>
          </ac:grpSpMkLst>
        </pc:grpChg>
        <pc:grpChg chg="add mod">
          <ac:chgData name="松浦英宗" userId="9b03fd3a-662f-49ff-9af1-1b93cf7aab22" providerId="ADAL" clId="{56E9DFAE-DDAD-4FCA-8AED-56B2D15DB479}" dt="2026-02-13T12:30:28.476" v="21594" actId="164"/>
          <ac:grpSpMkLst>
            <pc:docMk/>
            <pc:sldMk cId="278719144" sldId="6059"/>
            <ac:grpSpMk id="11" creationId="{5E10B2A9-A2B0-5B6C-D06B-6F0482F5EBD2}"/>
          </ac:grpSpMkLst>
        </pc:grpChg>
        <pc:grpChg chg="add mod">
          <ac:chgData name="松浦英宗" userId="9b03fd3a-662f-49ff-9af1-1b93cf7aab22" providerId="ADAL" clId="{56E9DFAE-DDAD-4FCA-8AED-56B2D15DB479}" dt="2026-02-13T12:30:28.476" v="21594" actId="164"/>
          <ac:grpSpMkLst>
            <pc:docMk/>
            <pc:sldMk cId="278719144" sldId="6059"/>
            <ac:grpSpMk id="14" creationId="{E973A248-0694-DD74-3A54-B6FE8EBCD608}"/>
          </ac:grpSpMkLst>
        </pc:grpChg>
        <pc:grpChg chg="add mod">
          <ac:chgData name="松浦英宗" userId="9b03fd3a-662f-49ff-9af1-1b93cf7aab22" providerId="ADAL" clId="{56E9DFAE-DDAD-4FCA-8AED-56B2D15DB479}" dt="2026-02-13T12:27:28.266" v="21563"/>
          <ac:grpSpMkLst>
            <pc:docMk/>
            <pc:sldMk cId="278719144" sldId="6059"/>
            <ac:grpSpMk id="44" creationId="{C18C806C-7B93-34FD-F559-C5B8FF20DA07}"/>
          </ac:grpSpMkLst>
        </pc:grpChg>
        <pc:grpChg chg="add mod">
          <ac:chgData name="松浦英宗" userId="9b03fd3a-662f-49ff-9af1-1b93cf7aab22" providerId="ADAL" clId="{56E9DFAE-DDAD-4FCA-8AED-56B2D15DB479}" dt="2026-02-13T12:30:28.476" v="21594" actId="164"/>
          <ac:grpSpMkLst>
            <pc:docMk/>
            <pc:sldMk cId="278719144" sldId="6059"/>
            <ac:grpSpMk id="47" creationId="{F886F1BE-ABBC-5CD2-77A2-2D89225E1EC9}"/>
          </ac:grpSpMkLst>
        </pc:grpChg>
        <pc:cxnChg chg="add del">
          <ac:chgData name="松浦英宗" userId="9b03fd3a-662f-49ff-9af1-1b93cf7aab22" providerId="ADAL" clId="{56E9DFAE-DDAD-4FCA-8AED-56B2D15DB479}" dt="2026-02-13T10:44:38.845" v="21020" actId="478"/>
          <ac:cxnSpMkLst>
            <pc:docMk/>
            <pc:sldMk cId="278719144" sldId="6059"/>
            <ac:cxnSpMk id="17" creationId="{0C2E9D1F-D7CD-7819-1046-E201ADB12A6E}"/>
          </ac:cxnSpMkLst>
        </pc:cxnChg>
        <pc:cxnChg chg="add mod">
          <ac:chgData name="松浦英宗" userId="9b03fd3a-662f-49ff-9af1-1b93cf7aab22" providerId="ADAL" clId="{56E9DFAE-DDAD-4FCA-8AED-56B2D15DB479}" dt="2026-02-13T12:30:28.476" v="21594" actId="164"/>
          <ac:cxnSpMkLst>
            <pc:docMk/>
            <pc:sldMk cId="278719144" sldId="6059"/>
            <ac:cxnSpMk id="18" creationId="{A82AE55F-20E4-E07D-0F06-2579227604BC}"/>
          </ac:cxnSpMkLst>
        </pc:cxnChg>
        <pc:cxnChg chg="add del mod">
          <ac:chgData name="松浦英宗" userId="9b03fd3a-662f-49ff-9af1-1b93cf7aab22" providerId="ADAL" clId="{56E9DFAE-DDAD-4FCA-8AED-56B2D15DB479}" dt="2026-02-13T10:44:53.245" v="21026" actId="478"/>
          <ac:cxnSpMkLst>
            <pc:docMk/>
            <pc:sldMk cId="278719144" sldId="6059"/>
            <ac:cxnSpMk id="21" creationId="{84DAB7A1-C3B2-363E-A6A4-4E89D0D3BF01}"/>
          </ac:cxnSpMkLst>
        </pc:cxnChg>
        <pc:cxnChg chg="add del mod">
          <ac:chgData name="松浦英宗" userId="9b03fd3a-662f-49ff-9af1-1b93cf7aab22" providerId="ADAL" clId="{56E9DFAE-DDAD-4FCA-8AED-56B2D15DB479}" dt="2026-02-13T10:45:14.082" v="21032" actId="478"/>
          <ac:cxnSpMkLst>
            <pc:docMk/>
            <pc:sldMk cId="278719144" sldId="6059"/>
            <ac:cxnSpMk id="23" creationId="{2A224F6C-13B8-472C-F140-053472F4F8B3}"/>
          </ac:cxnSpMkLst>
        </pc:cxnChg>
        <pc:cxnChg chg="add del mod">
          <ac:chgData name="松浦英宗" userId="9b03fd3a-662f-49ff-9af1-1b93cf7aab22" providerId="ADAL" clId="{56E9DFAE-DDAD-4FCA-8AED-56B2D15DB479}" dt="2026-02-13T12:03:42.581" v="21119" actId="478"/>
          <ac:cxnSpMkLst>
            <pc:docMk/>
            <pc:sldMk cId="278719144" sldId="6059"/>
            <ac:cxnSpMk id="27" creationId="{00CF4226-1C5E-B25F-E048-C7779BDB95D0}"/>
          </ac:cxnSpMkLst>
        </pc:cxnChg>
        <pc:cxnChg chg="add del mod">
          <ac:chgData name="松浦英宗" userId="9b03fd3a-662f-49ff-9af1-1b93cf7aab22" providerId="ADAL" clId="{56E9DFAE-DDAD-4FCA-8AED-56B2D15DB479}" dt="2026-02-13T12:03:40.358" v="21118" actId="478"/>
          <ac:cxnSpMkLst>
            <pc:docMk/>
            <pc:sldMk cId="278719144" sldId="6059"/>
            <ac:cxnSpMk id="31" creationId="{25CDB07F-F56D-CDCC-42AA-F0637063DDD4}"/>
          </ac:cxnSpMkLst>
        </pc:cxnChg>
        <pc:cxnChg chg="add mod">
          <ac:chgData name="松浦英宗" userId="9b03fd3a-662f-49ff-9af1-1b93cf7aab22" providerId="ADAL" clId="{56E9DFAE-DDAD-4FCA-8AED-56B2D15DB479}" dt="2026-02-13T12:30:28.476" v="21594" actId="164"/>
          <ac:cxnSpMkLst>
            <pc:docMk/>
            <pc:sldMk cId="278719144" sldId="6059"/>
            <ac:cxnSpMk id="34" creationId="{5F9354C2-FD47-5F44-567E-F32BF400B9CE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3T13:39:43.415" v="23232" actId="47"/>
        <pc:sldMkLst>
          <pc:docMk/>
          <pc:sldMk cId="3336578714" sldId="6060"/>
        </pc:sldMkLst>
        <pc:spChg chg="mod">
          <ac:chgData name="松浦英宗" userId="9b03fd3a-662f-49ff-9af1-1b93cf7aab22" providerId="ADAL" clId="{56E9DFAE-DDAD-4FCA-8AED-56B2D15DB479}" dt="2026-02-13T10:19:48.638" v="20352"/>
          <ac:spMkLst>
            <pc:docMk/>
            <pc:sldMk cId="3336578714" sldId="6060"/>
            <ac:spMk id="2" creationId="{7AC4F97C-1F08-DEA6-079B-1A7E3E8E91FC}"/>
          </ac:spMkLst>
        </pc:spChg>
        <pc:spChg chg="add mod">
          <ac:chgData name="松浦英宗" userId="9b03fd3a-662f-49ff-9af1-1b93cf7aab22" providerId="ADAL" clId="{56E9DFAE-DDAD-4FCA-8AED-56B2D15DB479}" dt="2026-02-13T12:55:09.406" v="22563"/>
          <ac:spMkLst>
            <pc:docMk/>
            <pc:sldMk cId="3336578714" sldId="6060"/>
            <ac:spMk id="3" creationId="{96D37B06-8F03-CCF5-4985-ED82C8D100C4}"/>
          </ac:spMkLst>
        </pc:spChg>
        <pc:spChg chg="add mod">
          <ac:chgData name="松浦英宗" userId="9b03fd3a-662f-49ff-9af1-1b93cf7aab22" providerId="ADAL" clId="{56E9DFAE-DDAD-4FCA-8AED-56B2D15DB479}" dt="2026-02-13T12:55:09.406" v="22563"/>
          <ac:spMkLst>
            <pc:docMk/>
            <pc:sldMk cId="3336578714" sldId="6060"/>
            <ac:spMk id="4" creationId="{5859B8A2-CCCA-2B5A-90EC-AC3B92B8E014}"/>
          </ac:spMkLst>
        </pc:spChg>
        <pc:spChg chg="add mod">
          <ac:chgData name="松浦英宗" userId="9b03fd3a-662f-49ff-9af1-1b93cf7aab22" providerId="ADAL" clId="{56E9DFAE-DDAD-4FCA-8AED-56B2D15DB479}" dt="2026-02-13T12:55:14.004" v="22564"/>
          <ac:spMkLst>
            <pc:docMk/>
            <pc:sldMk cId="3336578714" sldId="6060"/>
            <ac:spMk id="5" creationId="{F249A8A8-372A-F5E2-794B-FD01867B423C}"/>
          </ac:spMkLst>
        </pc:spChg>
        <pc:spChg chg="add mod">
          <ac:chgData name="松浦英宗" userId="9b03fd3a-662f-49ff-9af1-1b93cf7aab22" providerId="ADAL" clId="{56E9DFAE-DDAD-4FCA-8AED-56B2D15DB479}" dt="2026-02-13T12:55:14.004" v="22564"/>
          <ac:spMkLst>
            <pc:docMk/>
            <pc:sldMk cId="3336578714" sldId="6060"/>
            <ac:spMk id="6" creationId="{D7F17D7E-2C74-3059-4304-61E2FAAECD94}"/>
          </ac:spMkLst>
        </pc:spChg>
        <pc:spChg chg="add mod topLvl">
          <ac:chgData name="松浦英宗" userId="9b03fd3a-662f-49ff-9af1-1b93cf7aab22" providerId="ADAL" clId="{56E9DFAE-DDAD-4FCA-8AED-56B2D15DB479}" dt="2026-02-13T13:16:39.074" v="22956" actId="164"/>
          <ac:spMkLst>
            <pc:docMk/>
            <pc:sldMk cId="3336578714" sldId="6060"/>
            <ac:spMk id="7" creationId="{49E46B8A-363C-8C1E-1943-6EB277CA1902}"/>
          </ac:spMkLst>
        </pc:spChg>
        <pc:spChg chg="add del mod">
          <ac:chgData name="松浦英宗" userId="9b03fd3a-662f-49ff-9af1-1b93cf7aab22" providerId="ADAL" clId="{56E9DFAE-DDAD-4FCA-8AED-56B2D15DB479}" dt="2026-02-13T13:02:59.667" v="22766" actId="478"/>
          <ac:spMkLst>
            <pc:docMk/>
            <pc:sldMk cId="3336578714" sldId="6060"/>
            <ac:spMk id="8" creationId="{C70A5BF9-51EA-5565-39E0-3385B949E2CC}"/>
          </ac:spMkLst>
        </pc:spChg>
        <pc:spChg chg="add mod topLvl">
          <ac:chgData name="松浦英宗" userId="9b03fd3a-662f-49ff-9af1-1b93cf7aab22" providerId="ADAL" clId="{56E9DFAE-DDAD-4FCA-8AED-56B2D15DB479}" dt="2026-02-13T13:16:39.074" v="22956" actId="164"/>
          <ac:spMkLst>
            <pc:docMk/>
            <pc:sldMk cId="3336578714" sldId="6060"/>
            <ac:spMk id="9" creationId="{D9E85FC3-B023-CD84-EC9A-EA2CF8D777C8}"/>
          </ac:spMkLst>
        </pc:spChg>
        <pc:spChg chg="mod topLvl">
          <ac:chgData name="松浦英宗" userId="9b03fd3a-662f-49ff-9af1-1b93cf7aab22" providerId="ADAL" clId="{56E9DFAE-DDAD-4FCA-8AED-56B2D15DB479}" dt="2026-02-13T13:16:39.074" v="22956" actId="164"/>
          <ac:spMkLst>
            <pc:docMk/>
            <pc:sldMk cId="3336578714" sldId="6060"/>
            <ac:spMk id="12" creationId="{A05C534C-F7AF-AA37-1FC0-C2FEED638DC2}"/>
          </ac:spMkLst>
        </pc:spChg>
        <pc:spChg chg="del mod topLvl">
          <ac:chgData name="松浦英宗" userId="9b03fd3a-662f-49ff-9af1-1b93cf7aab22" providerId="ADAL" clId="{56E9DFAE-DDAD-4FCA-8AED-56B2D15DB479}" dt="2026-02-13T13:02:26.393" v="22748" actId="478"/>
          <ac:spMkLst>
            <pc:docMk/>
            <pc:sldMk cId="3336578714" sldId="6060"/>
            <ac:spMk id="13" creationId="{41B04620-0310-DEC3-D8A6-D1E77C93CCF1}"/>
          </ac:spMkLst>
        </pc:spChg>
        <pc:spChg chg="mod">
          <ac:chgData name="松浦英宗" userId="9b03fd3a-662f-49ff-9af1-1b93cf7aab22" providerId="ADAL" clId="{56E9DFAE-DDAD-4FCA-8AED-56B2D15DB479}" dt="2026-02-13T13:05:07.646" v="22809"/>
          <ac:spMkLst>
            <pc:docMk/>
            <pc:sldMk cId="3336578714" sldId="6060"/>
            <ac:spMk id="18" creationId="{6004ACEF-CE6B-A25C-1926-945C04FEBF2F}"/>
          </ac:spMkLst>
        </pc:spChg>
        <pc:spChg chg="mod">
          <ac:chgData name="松浦英宗" userId="9b03fd3a-662f-49ff-9af1-1b93cf7aab22" providerId="ADAL" clId="{56E9DFAE-DDAD-4FCA-8AED-56B2D15DB479}" dt="2026-02-13T13:05:07.646" v="22809"/>
          <ac:spMkLst>
            <pc:docMk/>
            <pc:sldMk cId="3336578714" sldId="6060"/>
            <ac:spMk id="19" creationId="{6F7A02C6-B32D-5CA7-034B-908D0F09F299}"/>
          </ac:spMkLst>
        </pc:spChg>
        <pc:grpChg chg="add del mod topLvl">
          <ac:chgData name="松浦英宗" userId="9b03fd3a-662f-49ff-9af1-1b93cf7aab22" providerId="ADAL" clId="{56E9DFAE-DDAD-4FCA-8AED-56B2D15DB479}" dt="2026-02-13T13:16:24.360" v="22940" actId="165"/>
          <ac:grpSpMkLst>
            <pc:docMk/>
            <pc:sldMk cId="3336578714" sldId="6060"/>
            <ac:grpSpMk id="10" creationId="{CC649834-F757-141C-E254-14F9E933C17D}"/>
          </ac:grpSpMkLst>
        </pc:grpChg>
        <pc:grpChg chg="add del mod">
          <ac:chgData name="松浦英宗" userId="9b03fd3a-662f-49ff-9af1-1b93cf7aab22" providerId="ADAL" clId="{56E9DFAE-DDAD-4FCA-8AED-56B2D15DB479}" dt="2026-02-13T13:02:26.393" v="22748" actId="478"/>
          <ac:grpSpMkLst>
            <pc:docMk/>
            <pc:sldMk cId="3336578714" sldId="6060"/>
            <ac:grpSpMk id="11" creationId="{480F9592-C432-7837-8BAE-13EF264530AD}"/>
          </ac:grpSpMkLst>
        </pc:grpChg>
        <pc:grpChg chg="add del mod ord">
          <ac:chgData name="松浦英宗" userId="9b03fd3a-662f-49ff-9af1-1b93cf7aab22" providerId="ADAL" clId="{56E9DFAE-DDAD-4FCA-8AED-56B2D15DB479}" dt="2026-02-13T13:16:06.573" v="22937" actId="165"/>
          <ac:grpSpMkLst>
            <pc:docMk/>
            <pc:sldMk cId="3336578714" sldId="6060"/>
            <ac:grpSpMk id="14" creationId="{82C22D4C-ECD4-3F96-7D41-688F84C66252}"/>
          </ac:grpSpMkLst>
        </pc:grpChg>
        <pc:grpChg chg="add mod">
          <ac:chgData name="松浦英宗" userId="9b03fd3a-662f-49ff-9af1-1b93cf7aab22" providerId="ADAL" clId="{56E9DFAE-DDAD-4FCA-8AED-56B2D15DB479}" dt="2026-02-13T13:05:07.646" v="22809"/>
          <ac:grpSpMkLst>
            <pc:docMk/>
            <pc:sldMk cId="3336578714" sldId="6060"/>
            <ac:grpSpMk id="17" creationId="{8A70619A-C5DB-579D-0198-615E0ACF8A70}"/>
          </ac:grpSpMkLst>
        </pc:grpChg>
        <pc:grpChg chg="add mod">
          <ac:chgData name="松浦英宗" userId="9b03fd3a-662f-49ff-9af1-1b93cf7aab22" providerId="ADAL" clId="{56E9DFAE-DDAD-4FCA-8AED-56B2D15DB479}" dt="2026-02-13T13:16:40.083" v="22957" actId="12788"/>
          <ac:grpSpMkLst>
            <pc:docMk/>
            <pc:sldMk cId="3336578714" sldId="6060"/>
            <ac:grpSpMk id="20" creationId="{3030C625-8AFF-7EE3-BFAE-1447C41CD05C}"/>
          </ac:grpSpMkLst>
        </pc:grpChg>
        <pc:picChg chg="add del">
          <ac:chgData name="松浦英宗" userId="9b03fd3a-662f-49ff-9af1-1b93cf7aab22" providerId="ADAL" clId="{56E9DFAE-DDAD-4FCA-8AED-56B2D15DB479}" dt="2026-02-13T13:03:03.104" v="22768" actId="22"/>
          <ac:picMkLst>
            <pc:docMk/>
            <pc:sldMk cId="3336578714" sldId="6060"/>
            <ac:picMk id="16" creationId="{F282F155-6E1F-8711-EAFC-2E95A4C50014}"/>
          </ac:picMkLst>
        </pc:picChg>
      </pc:sldChg>
      <pc:sldChg chg="addSp modSp add del mod ord">
        <pc:chgData name="松浦英宗" userId="9b03fd3a-662f-49ff-9af1-1b93cf7aab22" providerId="ADAL" clId="{56E9DFAE-DDAD-4FCA-8AED-56B2D15DB479}" dt="2026-02-13T13:39:43.415" v="23232" actId="47"/>
        <pc:sldMkLst>
          <pc:docMk/>
          <pc:sldMk cId="2260320108" sldId="6061"/>
        </pc:sldMkLst>
        <pc:spChg chg="mod">
          <ac:chgData name="松浦英宗" userId="9b03fd3a-662f-49ff-9af1-1b93cf7aab22" providerId="ADAL" clId="{56E9DFAE-DDAD-4FCA-8AED-56B2D15DB479}" dt="2026-02-13T10:20:23.745" v="20395" actId="20577"/>
          <ac:spMkLst>
            <pc:docMk/>
            <pc:sldMk cId="2260320108" sldId="6061"/>
            <ac:spMk id="2" creationId="{DB54966C-D682-0FAB-F648-3444C55BBDAB}"/>
          </ac:spMkLst>
        </pc:spChg>
        <pc:spChg chg="add mod ord">
          <ac:chgData name="松浦英宗" userId="9b03fd3a-662f-49ff-9af1-1b93cf7aab22" providerId="ADAL" clId="{56E9DFAE-DDAD-4FCA-8AED-56B2D15DB479}" dt="2026-02-13T10:40:42.044" v="20842" actId="167"/>
          <ac:spMkLst>
            <pc:docMk/>
            <pc:sldMk cId="2260320108" sldId="6061"/>
            <ac:spMk id="3" creationId="{AA12A3D0-FC75-8565-04CE-7D3BFB071A52}"/>
          </ac:spMkLst>
        </pc:spChg>
        <pc:spChg chg="add mod ord">
          <ac:chgData name="松浦英宗" userId="9b03fd3a-662f-49ff-9af1-1b93cf7aab22" providerId="ADAL" clId="{56E9DFAE-DDAD-4FCA-8AED-56B2D15DB479}" dt="2026-02-13T10:40:42.044" v="20842" actId="167"/>
          <ac:spMkLst>
            <pc:docMk/>
            <pc:sldMk cId="2260320108" sldId="6061"/>
            <ac:spMk id="4" creationId="{BF3C32AD-C118-8319-1A87-A27A0FA61689}"/>
          </ac:spMkLst>
        </pc:spChg>
        <pc:spChg chg="add mod ord">
          <ac:chgData name="松浦英宗" userId="9b03fd3a-662f-49ff-9af1-1b93cf7aab22" providerId="ADAL" clId="{56E9DFAE-DDAD-4FCA-8AED-56B2D15DB479}" dt="2026-02-13T12:37:58.880" v="21935" actId="20577"/>
          <ac:spMkLst>
            <pc:docMk/>
            <pc:sldMk cId="2260320108" sldId="6061"/>
            <ac:spMk id="5" creationId="{7671636A-FD48-6F5C-31BF-3B878EA22EEB}"/>
          </ac:spMkLst>
        </pc:spChg>
        <pc:spChg chg="mod">
          <ac:chgData name="松浦英宗" userId="9b03fd3a-662f-49ff-9af1-1b93cf7aab22" providerId="ADAL" clId="{56E9DFAE-DDAD-4FCA-8AED-56B2D15DB479}" dt="2026-02-13T12:38:45.451" v="21944" actId="20577"/>
          <ac:spMkLst>
            <pc:docMk/>
            <pc:sldMk cId="2260320108" sldId="6061"/>
            <ac:spMk id="7" creationId="{F943F7CF-0F50-CF74-FC01-38A6C03DF2D1}"/>
          </ac:spMkLst>
        </pc:spChg>
        <pc:spChg chg="mod">
          <ac:chgData name="松浦英宗" userId="9b03fd3a-662f-49ff-9af1-1b93cf7aab22" providerId="ADAL" clId="{56E9DFAE-DDAD-4FCA-8AED-56B2D15DB479}" dt="2026-02-13T10:47:05.642" v="21065" actId="20577"/>
          <ac:spMkLst>
            <pc:docMk/>
            <pc:sldMk cId="2260320108" sldId="6061"/>
            <ac:spMk id="8" creationId="{064863A2-CEBB-FC88-0CDE-B5DFAD9CAA8F}"/>
          </ac:spMkLst>
        </pc:spChg>
        <pc:spChg chg="mod">
          <ac:chgData name="松浦英宗" userId="9b03fd3a-662f-49ff-9af1-1b93cf7aab22" providerId="ADAL" clId="{56E9DFAE-DDAD-4FCA-8AED-56B2D15DB479}" dt="2026-02-13T12:38:53.510" v="21947" actId="20577"/>
          <ac:spMkLst>
            <pc:docMk/>
            <pc:sldMk cId="2260320108" sldId="6061"/>
            <ac:spMk id="10" creationId="{A8D1AECB-F39E-1A6C-BA14-E088428D4DC7}"/>
          </ac:spMkLst>
        </pc:spChg>
        <pc:spChg chg="mod">
          <ac:chgData name="松浦英宗" userId="9b03fd3a-662f-49ff-9af1-1b93cf7aab22" providerId="ADAL" clId="{56E9DFAE-DDAD-4FCA-8AED-56B2D15DB479}" dt="2026-02-13T10:47:21.902" v="21082" actId="20577"/>
          <ac:spMkLst>
            <pc:docMk/>
            <pc:sldMk cId="2260320108" sldId="6061"/>
            <ac:spMk id="11" creationId="{8F2AD3CC-4610-E6FD-303E-CE4316DA1A2A}"/>
          </ac:spMkLst>
        </pc:spChg>
        <pc:spChg chg="mod">
          <ac:chgData name="松浦英宗" userId="9b03fd3a-662f-49ff-9af1-1b93cf7aab22" providerId="ADAL" clId="{56E9DFAE-DDAD-4FCA-8AED-56B2D15DB479}" dt="2026-02-13T12:39:02.399" v="21950" actId="20577"/>
          <ac:spMkLst>
            <pc:docMk/>
            <pc:sldMk cId="2260320108" sldId="6061"/>
            <ac:spMk id="13" creationId="{9B1D5FFA-34E9-5996-B519-EFA9EF352764}"/>
          </ac:spMkLst>
        </pc:spChg>
        <pc:spChg chg="mod">
          <ac:chgData name="松浦英宗" userId="9b03fd3a-662f-49ff-9af1-1b93cf7aab22" providerId="ADAL" clId="{56E9DFAE-DDAD-4FCA-8AED-56B2D15DB479}" dt="2026-02-13T10:48:46.240" v="21100" actId="20577"/>
          <ac:spMkLst>
            <pc:docMk/>
            <pc:sldMk cId="2260320108" sldId="6061"/>
            <ac:spMk id="14" creationId="{647C0B2E-1C38-4697-FB28-435F78B95805}"/>
          </ac:spMkLst>
        </pc:spChg>
        <pc:spChg chg="mod">
          <ac:chgData name="松浦英宗" userId="9b03fd3a-662f-49ff-9af1-1b93cf7aab22" providerId="ADAL" clId="{56E9DFAE-DDAD-4FCA-8AED-56B2D15DB479}" dt="2026-02-13T12:29:36.202" v="21582"/>
          <ac:spMkLst>
            <pc:docMk/>
            <pc:sldMk cId="2260320108" sldId="6061"/>
            <ac:spMk id="22" creationId="{9F1395E8-ACAC-4748-FE65-D141CFDA6DA9}"/>
          </ac:spMkLst>
        </pc:spChg>
        <pc:spChg chg="mod">
          <ac:chgData name="松浦英宗" userId="9b03fd3a-662f-49ff-9af1-1b93cf7aab22" providerId="ADAL" clId="{56E9DFAE-DDAD-4FCA-8AED-56B2D15DB479}" dt="2026-02-13T12:27:29.255" v="21564"/>
          <ac:spMkLst>
            <pc:docMk/>
            <pc:sldMk cId="2260320108" sldId="6061"/>
            <ac:spMk id="23" creationId="{9993D644-55AA-EF9C-A4C7-9153F6F416E7}"/>
          </ac:spMkLst>
        </pc:spChg>
        <pc:grpChg chg="add mod">
          <ac:chgData name="松浦英宗" userId="9b03fd3a-662f-49ff-9af1-1b93cf7aab22" providerId="ADAL" clId="{56E9DFAE-DDAD-4FCA-8AED-56B2D15DB479}" dt="2026-02-13T12:30:36.734" v="21596" actId="164"/>
          <ac:grpSpMkLst>
            <pc:docMk/>
            <pc:sldMk cId="2260320108" sldId="6061"/>
            <ac:grpSpMk id="6" creationId="{FA66FA4E-C926-12A0-08BE-A40217C38937}"/>
          </ac:grpSpMkLst>
        </pc:grpChg>
        <pc:grpChg chg="add mod">
          <ac:chgData name="松浦英宗" userId="9b03fd3a-662f-49ff-9af1-1b93cf7aab22" providerId="ADAL" clId="{56E9DFAE-DDAD-4FCA-8AED-56B2D15DB479}" dt="2026-02-13T12:30:36.734" v="21596" actId="164"/>
          <ac:grpSpMkLst>
            <pc:docMk/>
            <pc:sldMk cId="2260320108" sldId="6061"/>
            <ac:grpSpMk id="9" creationId="{5DD68623-F9DC-FB57-F26D-51FA75D45A6B}"/>
          </ac:grpSpMkLst>
        </pc:grpChg>
        <pc:grpChg chg="add mod">
          <ac:chgData name="松浦英宗" userId="9b03fd3a-662f-49ff-9af1-1b93cf7aab22" providerId="ADAL" clId="{56E9DFAE-DDAD-4FCA-8AED-56B2D15DB479}" dt="2026-02-13T12:30:36.734" v="21596" actId="164"/>
          <ac:grpSpMkLst>
            <pc:docMk/>
            <pc:sldMk cId="2260320108" sldId="6061"/>
            <ac:grpSpMk id="12" creationId="{2FF26C97-FC5A-4EFF-19CA-A6D3458AB404}"/>
          </ac:grpSpMkLst>
        </pc:grpChg>
        <pc:grpChg chg="add mod">
          <ac:chgData name="松浦英宗" userId="9b03fd3a-662f-49ff-9af1-1b93cf7aab22" providerId="ADAL" clId="{56E9DFAE-DDAD-4FCA-8AED-56B2D15DB479}" dt="2026-02-13T12:27:29.255" v="21564"/>
          <ac:grpSpMkLst>
            <pc:docMk/>
            <pc:sldMk cId="2260320108" sldId="6061"/>
            <ac:grpSpMk id="21" creationId="{0D7FA4BA-1172-2D83-E057-7ACF55457C82}"/>
          </ac:grpSpMkLst>
        </pc:grpChg>
        <pc:grpChg chg="add mod">
          <ac:chgData name="松浦英宗" userId="9b03fd3a-662f-49ff-9af1-1b93cf7aab22" providerId="ADAL" clId="{56E9DFAE-DDAD-4FCA-8AED-56B2D15DB479}" dt="2026-02-13T12:30:36.734" v="21596" actId="164"/>
          <ac:grpSpMkLst>
            <pc:docMk/>
            <pc:sldMk cId="2260320108" sldId="6061"/>
            <ac:grpSpMk id="24" creationId="{5C16EB9E-0DF7-E6E4-8261-EDF02E63E59B}"/>
          </ac:grpSpMkLst>
        </pc:grpChg>
        <pc:cxnChg chg="add mod">
          <ac:chgData name="松浦英宗" userId="9b03fd3a-662f-49ff-9af1-1b93cf7aab22" providerId="ADAL" clId="{56E9DFAE-DDAD-4FCA-8AED-56B2D15DB479}" dt="2026-02-13T12:30:36.734" v="21596" actId="164"/>
          <ac:cxnSpMkLst>
            <pc:docMk/>
            <pc:sldMk cId="2260320108" sldId="6061"/>
            <ac:cxnSpMk id="15" creationId="{AA2833CD-5268-7BCB-80A2-22CC8E048CD2}"/>
          </ac:cxnSpMkLst>
        </pc:cxnChg>
        <pc:cxnChg chg="add mod">
          <ac:chgData name="松浦英宗" userId="9b03fd3a-662f-49ff-9af1-1b93cf7aab22" providerId="ADAL" clId="{56E9DFAE-DDAD-4FCA-8AED-56B2D15DB479}" dt="2026-02-13T12:30:36.734" v="21596" actId="164"/>
          <ac:cxnSpMkLst>
            <pc:docMk/>
            <pc:sldMk cId="2260320108" sldId="6061"/>
            <ac:cxnSpMk id="18" creationId="{28E946B4-A307-429A-880B-D3D9620D790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3T13:39:43.415" v="23232" actId="47"/>
        <pc:sldMkLst>
          <pc:docMk/>
          <pc:sldMk cId="1609885081" sldId="6062"/>
        </pc:sldMkLst>
        <pc:spChg chg="mod">
          <ac:chgData name="松浦英宗" userId="9b03fd3a-662f-49ff-9af1-1b93cf7aab22" providerId="ADAL" clId="{56E9DFAE-DDAD-4FCA-8AED-56B2D15DB479}" dt="2026-02-13T10:20:37.237" v="20396"/>
          <ac:spMkLst>
            <pc:docMk/>
            <pc:sldMk cId="1609885081" sldId="6062"/>
            <ac:spMk id="2" creationId="{37C8FEBB-3AFB-E329-8AC7-EA2D5165C6CF}"/>
          </ac:spMkLst>
        </pc:spChg>
        <pc:spChg chg="add mod">
          <ac:chgData name="松浦英宗" userId="9b03fd3a-662f-49ff-9af1-1b93cf7aab22" providerId="ADAL" clId="{56E9DFAE-DDAD-4FCA-8AED-56B2D15DB479}" dt="2026-02-13T12:55:16.989" v="22565"/>
          <ac:spMkLst>
            <pc:docMk/>
            <pc:sldMk cId="1609885081" sldId="6062"/>
            <ac:spMk id="3" creationId="{36FA0AAC-F1A8-2604-DCCD-6CE3EF187D23}"/>
          </ac:spMkLst>
        </pc:spChg>
        <pc:spChg chg="add mod">
          <ac:chgData name="松浦英宗" userId="9b03fd3a-662f-49ff-9af1-1b93cf7aab22" providerId="ADAL" clId="{56E9DFAE-DDAD-4FCA-8AED-56B2D15DB479}" dt="2026-02-13T12:55:16.989" v="22565"/>
          <ac:spMkLst>
            <pc:docMk/>
            <pc:sldMk cId="1609885081" sldId="6062"/>
            <ac:spMk id="4" creationId="{2356DB86-5D6F-4648-710B-53F89823366E}"/>
          </ac:spMkLst>
        </pc:spChg>
        <pc:spChg chg="mod">
          <ac:chgData name="松浦英宗" userId="9b03fd3a-662f-49ff-9af1-1b93cf7aab22" providerId="ADAL" clId="{56E9DFAE-DDAD-4FCA-8AED-56B2D15DB479}" dt="2026-02-13T13:05:11.446" v="22810"/>
          <ac:spMkLst>
            <pc:docMk/>
            <pc:sldMk cId="1609885081" sldId="6062"/>
            <ac:spMk id="6" creationId="{72705923-CE7F-C97E-09F3-490D15BA86C4}"/>
          </ac:spMkLst>
        </pc:spChg>
        <pc:spChg chg="mod">
          <ac:chgData name="松浦英宗" userId="9b03fd3a-662f-49ff-9af1-1b93cf7aab22" providerId="ADAL" clId="{56E9DFAE-DDAD-4FCA-8AED-56B2D15DB479}" dt="2026-02-13T13:05:11.446" v="22810"/>
          <ac:spMkLst>
            <pc:docMk/>
            <pc:sldMk cId="1609885081" sldId="6062"/>
            <ac:spMk id="7" creationId="{DCF98501-6B1D-A476-0E6E-638C5982FAE5}"/>
          </ac:spMkLst>
        </pc:spChg>
        <pc:spChg chg="add del mod">
          <ac:chgData name="松浦英宗" userId="9b03fd3a-662f-49ff-9af1-1b93cf7aab22" providerId="ADAL" clId="{56E9DFAE-DDAD-4FCA-8AED-56B2D15DB479}" dt="2026-02-13T13:07:02.800" v="22817" actId="478"/>
          <ac:spMkLst>
            <pc:docMk/>
            <pc:sldMk cId="1609885081" sldId="6062"/>
            <ac:spMk id="8" creationId="{311522BD-7883-7243-DA7D-0894683E4462}"/>
          </ac:spMkLst>
        </pc:spChg>
        <pc:spChg chg="mod">
          <ac:chgData name="松浦英宗" userId="9b03fd3a-662f-49ff-9af1-1b93cf7aab22" providerId="ADAL" clId="{56E9DFAE-DDAD-4FCA-8AED-56B2D15DB479}" dt="2026-02-13T13:08:06.544" v="22835" actId="207"/>
          <ac:spMkLst>
            <pc:docMk/>
            <pc:sldMk cId="1609885081" sldId="6062"/>
            <ac:spMk id="15" creationId="{05D1EEA1-0BE2-B97B-6E13-B59FBE1184F4}"/>
          </ac:spMkLst>
        </pc:spChg>
        <pc:spChg chg="mod">
          <ac:chgData name="松浦英宗" userId="9b03fd3a-662f-49ff-9af1-1b93cf7aab22" providerId="ADAL" clId="{56E9DFAE-DDAD-4FCA-8AED-56B2D15DB479}" dt="2026-02-13T13:08:06.544" v="22835" actId="207"/>
          <ac:spMkLst>
            <pc:docMk/>
            <pc:sldMk cId="1609885081" sldId="6062"/>
            <ac:spMk id="16" creationId="{9A7AE72D-50A6-43DA-6E1C-C2CF1F6B2FBF}"/>
          </ac:spMkLst>
        </pc:spChg>
        <pc:spChg chg="mod">
          <ac:chgData name="松浦英宗" userId="9b03fd3a-662f-49ff-9af1-1b93cf7aab22" providerId="ADAL" clId="{56E9DFAE-DDAD-4FCA-8AED-56B2D15DB479}" dt="2026-02-13T13:07:57.211" v="22833" actId="207"/>
          <ac:spMkLst>
            <pc:docMk/>
            <pc:sldMk cId="1609885081" sldId="6062"/>
            <ac:spMk id="17" creationId="{EF2642D8-BE71-8DA3-8F96-138601379A06}"/>
          </ac:spMkLst>
        </pc:spChg>
        <pc:spChg chg="mod">
          <ac:chgData name="松浦英宗" userId="9b03fd3a-662f-49ff-9af1-1b93cf7aab22" providerId="ADAL" clId="{56E9DFAE-DDAD-4FCA-8AED-56B2D15DB479}" dt="2026-02-13T13:08:06.544" v="22835" actId="207"/>
          <ac:spMkLst>
            <pc:docMk/>
            <pc:sldMk cId="1609885081" sldId="6062"/>
            <ac:spMk id="18" creationId="{F4A61433-726B-D6D0-AAD8-492CA4BD44C0}"/>
          </ac:spMkLst>
        </pc:spChg>
        <pc:spChg chg="mod">
          <ac:chgData name="松浦英宗" userId="9b03fd3a-662f-49ff-9af1-1b93cf7aab22" providerId="ADAL" clId="{56E9DFAE-DDAD-4FCA-8AED-56B2D15DB479}" dt="2026-02-13T13:07:52.015" v="22832" actId="207"/>
          <ac:spMkLst>
            <pc:docMk/>
            <pc:sldMk cId="1609885081" sldId="6062"/>
            <ac:spMk id="19" creationId="{34D962F3-7383-FF14-E6CF-F3452FDB800B}"/>
          </ac:spMkLst>
        </pc:spChg>
        <pc:spChg chg="mod">
          <ac:chgData name="松浦英宗" userId="9b03fd3a-662f-49ff-9af1-1b93cf7aab22" providerId="ADAL" clId="{56E9DFAE-DDAD-4FCA-8AED-56B2D15DB479}" dt="2026-02-13T13:08:06.544" v="22835" actId="207"/>
          <ac:spMkLst>
            <pc:docMk/>
            <pc:sldMk cId="1609885081" sldId="6062"/>
            <ac:spMk id="20" creationId="{FC6A7DDB-CB8D-562D-108C-4617ADE64843}"/>
          </ac:spMkLst>
        </pc:spChg>
        <pc:spChg chg="mod topLvl">
          <ac:chgData name="松浦英宗" userId="9b03fd3a-662f-49ff-9af1-1b93cf7aab22" providerId="ADAL" clId="{56E9DFAE-DDAD-4FCA-8AED-56B2D15DB479}" dt="2026-02-13T13:12:37.944" v="22928" actId="14861"/>
          <ac:spMkLst>
            <pc:docMk/>
            <pc:sldMk cId="1609885081" sldId="6062"/>
            <ac:spMk id="28" creationId="{8EF7C38A-C187-4769-D54D-FB1E82E8DCAA}"/>
          </ac:spMkLst>
        </pc:spChg>
        <pc:spChg chg="mod topLvl">
          <ac:chgData name="松浦英宗" userId="9b03fd3a-662f-49ff-9af1-1b93cf7aab22" providerId="ADAL" clId="{56E9DFAE-DDAD-4FCA-8AED-56B2D15DB479}" dt="2026-02-13T13:10:52.641" v="22869" actId="403"/>
          <ac:spMkLst>
            <pc:docMk/>
            <pc:sldMk cId="1609885081" sldId="6062"/>
            <ac:spMk id="29" creationId="{2DD2893E-891E-CCCC-4B81-E230DDF0A302}"/>
          </ac:spMkLst>
        </pc:spChg>
        <pc:spChg chg="mod topLvl">
          <ac:chgData name="松浦英宗" userId="9b03fd3a-662f-49ff-9af1-1b93cf7aab22" providerId="ADAL" clId="{56E9DFAE-DDAD-4FCA-8AED-56B2D15DB479}" dt="2026-02-13T13:12:37.944" v="22928" actId="14861"/>
          <ac:spMkLst>
            <pc:docMk/>
            <pc:sldMk cId="1609885081" sldId="6062"/>
            <ac:spMk id="30" creationId="{3E407764-6682-BAF6-9F4F-73BD98FF9B5E}"/>
          </ac:spMkLst>
        </pc:spChg>
        <pc:spChg chg="mod topLvl">
          <ac:chgData name="松浦英宗" userId="9b03fd3a-662f-49ff-9af1-1b93cf7aab22" providerId="ADAL" clId="{56E9DFAE-DDAD-4FCA-8AED-56B2D15DB479}" dt="2026-02-13T13:10:52.641" v="22869" actId="403"/>
          <ac:spMkLst>
            <pc:docMk/>
            <pc:sldMk cId="1609885081" sldId="6062"/>
            <ac:spMk id="31" creationId="{622B126F-EFD4-DFF6-846E-A95A3E4E783D}"/>
          </ac:spMkLst>
        </pc:spChg>
        <pc:spChg chg="mod topLvl">
          <ac:chgData name="松浦英宗" userId="9b03fd3a-662f-49ff-9af1-1b93cf7aab22" providerId="ADAL" clId="{56E9DFAE-DDAD-4FCA-8AED-56B2D15DB479}" dt="2026-02-13T13:12:37.944" v="22928" actId="14861"/>
          <ac:spMkLst>
            <pc:docMk/>
            <pc:sldMk cId="1609885081" sldId="6062"/>
            <ac:spMk id="32" creationId="{74BC2D3F-CDFE-816D-3467-1EC3800274B0}"/>
          </ac:spMkLst>
        </pc:spChg>
        <pc:spChg chg="mod topLvl">
          <ac:chgData name="松浦英宗" userId="9b03fd3a-662f-49ff-9af1-1b93cf7aab22" providerId="ADAL" clId="{56E9DFAE-DDAD-4FCA-8AED-56B2D15DB479}" dt="2026-02-13T13:10:52.641" v="22869" actId="403"/>
          <ac:spMkLst>
            <pc:docMk/>
            <pc:sldMk cId="1609885081" sldId="6062"/>
            <ac:spMk id="33" creationId="{50BAF60C-260F-2A13-E217-C9249B98F889}"/>
          </ac:spMkLst>
        </pc:spChg>
        <pc:spChg chg="add mod">
          <ac:chgData name="松浦英宗" userId="9b03fd3a-662f-49ff-9af1-1b93cf7aab22" providerId="ADAL" clId="{56E9DFAE-DDAD-4FCA-8AED-56B2D15DB479}" dt="2026-02-13T13:11:42.875" v="22922" actId="1076"/>
          <ac:spMkLst>
            <pc:docMk/>
            <pc:sldMk cId="1609885081" sldId="6062"/>
            <ac:spMk id="38" creationId="{7E831587-3D45-147B-364D-6CFA28C2DDA8}"/>
          </ac:spMkLst>
        </pc:spChg>
        <pc:spChg chg="add mod">
          <ac:chgData name="松浦英宗" userId="9b03fd3a-662f-49ff-9af1-1b93cf7aab22" providerId="ADAL" clId="{56E9DFAE-DDAD-4FCA-8AED-56B2D15DB479}" dt="2026-02-13T13:11:46.815" v="22923" actId="571"/>
          <ac:spMkLst>
            <pc:docMk/>
            <pc:sldMk cId="1609885081" sldId="6062"/>
            <ac:spMk id="39" creationId="{588ACAC1-336C-0381-7137-F5E9D90AA0A6}"/>
          </ac:spMkLst>
        </pc:spChg>
        <pc:spChg chg="add mod">
          <ac:chgData name="松浦英宗" userId="9b03fd3a-662f-49ff-9af1-1b93cf7aab22" providerId="ADAL" clId="{56E9DFAE-DDAD-4FCA-8AED-56B2D15DB479}" dt="2026-02-13T13:11:50.356" v="22924" actId="571"/>
          <ac:spMkLst>
            <pc:docMk/>
            <pc:sldMk cId="1609885081" sldId="6062"/>
            <ac:spMk id="40" creationId="{CE91F617-462F-176A-D912-3A92E8D8E5B2}"/>
          </ac:spMkLst>
        </pc:spChg>
        <pc:grpChg chg="add mod">
          <ac:chgData name="松浦英宗" userId="9b03fd3a-662f-49ff-9af1-1b93cf7aab22" providerId="ADAL" clId="{56E9DFAE-DDAD-4FCA-8AED-56B2D15DB479}" dt="2026-02-13T13:05:11.446" v="22810"/>
          <ac:grpSpMkLst>
            <pc:docMk/>
            <pc:sldMk cId="1609885081" sldId="6062"/>
            <ac:grpSpMk id="5" creationId="{FE15F732-7172-936A-C45A-EE83A595B03C}"/>
          </ac:grpSpMkLst>
        </pc:grpChg>
        <pc:grpChg chg="add del mod">
          <ac:chgData name="松浦英宗" userId="9b03fd3a-662f-49ff-9af1-1b93cf7aab22" providerId="ADAL" clId="{56E9DFAE-DDAD-4FCA-8AED-56B2D15DB479}" dt="2026-02-13T13:07:09.361" v="22819" actId="165"/>
          <ac:grpSpMkLst>
            <pc:docMk/>
            <pc:sldMk cId="1609885081" sldId="6062"/>
            <ac:grpSpMk id="9" creationId="{C28C7A90-62DB-7EE6-14EF-663747BB9176}"/>
          </ac:grpSpMkLst>
        </pc:grpChg>
        <pc:grpChg chg="mod topLvl">
          <ac:chgData name="松浦英宗" userId="9b03fd3a-662f-49ff-9af1-1b93cf7aab22" providerId="ADAL" clId="{56E9DFAE-DDAD-4FCA-8AED-56B2D15DB479}" dt="2026-02-13T13:07:21.206" v="22823" actId="164"/>
          <ac:grpSpMkLst>
            <pc:docMk/>
            <pc:sldMk cId="1609885081" sldId="6062"/>
            <ac:grpSpMk id="10" creationId="{32087E03-4957-9334-A412-5FB19730DF93}"/>
          </ac:grpSpMkLst>
        </pc:grpChg>
        <pc:grpChg chg="mod topLvl">
          <ac:chgData name="松浦英宗" userId="9b03fd3a-662f-49ff-9af1-1b93cf7aab22" providerId="ADAL" clId="{56E9DFAE-DDAD-4FCA-8AED-56B2D15DB479}" dt="2026-02-13T13:07:21.206" v="22823" actId="164"/>
          <ac:grpSpMkLst>
            <pc:docMk/>
            <pc:sldMk cId="1609885081" sldId="6062"/>
            <ac:grpSpMk id="11" creationId="{F6FE90E1-F521-E6B2-19BE-E6ED913F20AB}"/>
          </ac:grpSpMkLst>
        </pc:grpChg>
        <pc:grpChg chg="mod topLvl">
          <ac:chgData name="松浦英宗" userId="9b03fd3a-662f-49ff-9af1-1b93cf7aab22" providerId="ADAL" clId="{56E9DFAE-DDAD-4FCA-8AED-56B2D15DB479}" dt="2026-02-13T13:07:21.206" v="22823" actId="164"/>
          <ac:grpSpMkLst>
            <pc:docMk/>
            <pc:sldMk cId="1609885081" sldId="6062"/>
            <ac:grpSpMk id="12" creationId="{13A1BBF1-9B39-E239-9FC1-5580E2071E37}"/>
          </ac:grpSpMkLst>
        </pc:grpChg>
        <pc:grpChg chg="add del mod">
          <ac:chgData name="松浦英宗" userId="9b03fd3a-662f-49ff-9af1-1b93cf7aab22" providerId="ADAL" clId="{56E9DFAE-DDAD-4FCA-8AED-56B2D15DB479}" dt="2026-02-13T13:08:19.334" v="22836" actId="478"/>
          <ac:grpSpMkLst>
            <pc:docMk/>
            <pc:sldMk cId="1609885081" sldId="6062"/>
            <ac:grpSpMk id="21" creationId="{F217912E-04EE-7EAF-A9A8-AA265027D066}"/>
          </ac:grpSpMkLst>
        </pc:grpChg>
        <pc:grpChg chg="add del mod">
          <ac:chgData name="松浦英宗" userId="9b03fd3a-662f-49ff-9af1-1b93cf7aab22" providerId="ADAL" clId="{56E9DFAE-DDAD-4FCA-8AED-56B2D15DB479}" dt="2026-02-13T13:09:45.890" v="22838" actId="165"/>
          <ac:grpSpMkLst>
            <pc:docMk/>
            <pc:sldMk cId="1609885081" sldId="6062"/>
            <ac:grpSpMk id="22" creationId="{15D9BA62-43FC-CF50-979C-3C75D3302763}"/>
          </ac:grpSpMkLst>
        </pc:grpChg>
        <pc:grpChg chg="del mod topLvl">
          <ac:chgData name="松浦英宗" userId="9b03fd3a-662f-49ff-9af1-1b93cf7aab22" providerId="ADAL" clId="{56E9DFAE-DDAD-4FCA-8AED-56B2D15DB479}" dt="2026-02-13T13:09:47.240" v="22839" actId="165"/>
          <ac:grpSpMkLst>
            <pc:docMk/>
            <pc:sldMk cId="1609885081" sldId="6062"/>
            <ac:grpSpMk id="23" creationId="{D802AD65-ED0A-69C3-374A-19500E83FCF7}"/>
          </ac:grpSpMkLst>
        </pc:grpChg>
        <pc:grpChg chg="del mod topLvl">
          <ac:chgData name="松浦英宗" userId="9b03fd3a-662f-49ff-9af1-1b93cf7aab22" providerId="ADAL" clId="{56E9DFAE-DDAD-4FCA-8AED-56B2D15DB479}" dt="2026-02-13T13:09:47.240" v="22839" actId="165"/>
          <ac:grpSpMkLst>
            <pc:docMk/>
            <pc:sldMk cId="1609885081" sldId="6062"/>
            <ac:grpSpMk id="24" creationId="{1D98B912-A9BA-332E-7D60-D7D53434C21C}"/>
          </ac:grpSpMkLst>
        </pc:grpChg>
        <pc:grpChg chg="del mod topLvl">
          <ac:chgData name="松浦英宗" userId="9b03fd3a-662f-49ff-9af1-1b93cf7aab22" providerId="ADAL" clId="{56E9DFAE-DDAD-4FCA-8AED-56B2D15DB479}" dt="2026-02-13T13:09:47.240" v="22839" actId="165"/>
          <ac:grpSpMkLst>
            <pc:docMk/>
            <pc:sldMk cId="1609885081" sldId="6062"/>
            <ac:grpSpMk id="25" creationId="{006ABF16-984F-6917-1B5F-680D3BECBB36}"/>
          </ac:grpSpMkLst>
        </pc:grpChg>
        <pc:cxnChg chg="del mod">
          <ac:chgData name="松浦英宗" userId="9b03fd3a-662f-49ff-9af1-1b93cf7aab22" providerId="ADAL" clId="{56E9DFAE-DDAD-4FCA-8AED-56B2D15DB479}" dt="2026-02-13T13:07:11.743" v="22820" actId="478"/>
          <ac:cxnSpMkLst>
            <pc:docMk/>
            <pc:sldMk cId="1609885081" sldId="6062"/>
            <ac:cxnSpMk id="13" creationId="{B98A3742-851C-66F6-D268-D0E85AC7C317}"/>
          </ac:cxnSpMkLst>
        </pc:cxnChg>
        <pc:cxnChg chg="del mod">
          <ac:chgData name="松浦英宗" userId="9b03fd3a-662f-49ff-9af1-1b93cf7aab22" providerId="ADAL" clId="{56E9DFAE-DDAD-4FCA-8AED-56B2D15DB479}" dt="2026-02-13T13:07:11.743" v="22820" actId="478"/>
          <ac:cxnSpMkLst>
            <pc:docMk/>
            <pc:sldMk cId="1609885081" sldId="6062"/>
            <ac:cxnSpMk id="14" creationId="{206A3137-23EB-0BD2-A721-EB5D47E70140}"/>
          </ac:cxnSpMkLst>
        </pc:cxnChg>
        <pc:cxnChg chg="del mod">
          <ac:chgData name="松浦英宗" userId="9b03fd3a-662f-49ff-9af1-1b93cf7aab22" providerId="ADAL" clId="{56E9DFAE-DDAD-4FCA-8AED-56B2D15DB479}" dt="2026-02-13T13:10:02.165" v="22845" actId="478"/>
          <ac:cxnSpMkLst>
            <pc:docMk/>
            <pc:sldMk cId="1609885081" sldId="6062"/>
            <ac:cxnSpMk id="26" creationId="{F72294E4-74F4-77A8-1FAE-88F24AF6ECD6}"/>
          </ac:cxnSpMkLst>
        </pc:cxnChg>
        <pc:cxnChg chg="del mod">
          <ac:chgData name="松浦英宗" userId="9b03fd3a-662f-49ff-9af1-1b93cf7aab22" providerId="ADAL" clId="{56E9DFAE-DDAD-4FCA-8AED-56B2D15DB479}" dt="2026-02-13T13:10:02.165" v="22845" actId="478"/>
          <ac:cxnSpMkLst>
            <pc:docMk/>
            <pc:sldMk cId="1609885081" sldId="6062"/>
            <ac:cxnSpMk id="27" creationId="{EBBCBE3D-DDE4-27C9-F1F3-44C7B9E41283}"/>
          </ac:cxnSpMkLst>
        </pc:cxnChg>
        <pc:cxnChg chg="add mod">
          <ac:chgData name="松浦英宗" userId="9b03fd3a-662f-49ff-9af1-1b93cf7aab22" providerId="ADAL" clId="{56E9DFAE-DDAD-4FCA-8AED-56B2D15DB479}" dt="2026-02-13T13:11:04.487" v="22877" actId="1036"/>
          <ac:cxnSpMkLst>
            <pc:docMk/>
            <pc:sldMk cId="1609885081" sldId="6062"/>
            <ac:cxnSpMk id="34" creationId="{2776B593-1217-D35D-D3E7-37EBBD3C7D35}"/>
          </ac:cxnSpMkLst>
        </pc:cxnChg>
        <pc:cxnChg chg="add mod">
          <ac:chgData name="松浦英宗" userId="9b03fd3a-662f-49ff-9af1-1b93cf7aab22" providerId="ADAL" clId="{56E9DFAE-DDAD-4FCA-8AED-56B2D15DB479}" dt="2026-02-13T13:11:04.487" v="22877" actId="1036"/>
          <ac:cxnSpMkLst>
            <pc:docMk/>
            <pc:sldMk cId="1609885081" sldId="6062"/>
            <ac:cxnSpMk id="36" creationId="{7F406E57-2253-54B0-CB78-D66D7B4E4939}"/>
          </ac:cxnSpMkLst>
        </pc:cxnChg>
        <pc:cxnChg chg="add mod">
          <ac:chgData name="松浦英宗" userId="9b03fd3a-662f-49ff-9af1-1b93cf7aab22" providerId="ADAL" clId="{56E9DFAE-DDAD-4FCA-8AED-56B2D15DB479}" dt="2026-02-13T13:11:04.487" v="22877" actId="1036"/>
          <ac:cxnSpMkLst>
            <pc:docMk/>
            <pc:sldMk cId="1609885081" sldId="6062"/>
            <ac:cxnSpMk id="37" creationId="{66975D98-608C-F066-4D46-06FC76D1E5F9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13T13:39:43.415" v="23232" actId="47"/>
        <pc:sldMkLst>
          <pc:docMk/>
          <pc:sldMk cId="1830894766" sldId="6063"/>
        </pc:sldMkLst>
        <pc:spChg chg="mod">
          <ac:chgData name="松浦英宗" userId="9b03fd3a-662f-49ff-9af1-1b93cf7aab22" providerId="ADAL" clId="{56E9DFAE-DDAD-4FCA-8AED-56B2D15DB479}" dt="2026-02-13T10:20:45.409" v="20402" actId="20577"/>
          <ac:spMkLst>
            <pc:docMk/>
            <pc:sldMk cId="1830894766" sldId="6063"/>
            <ac:spMk id="2" creationId="{D03722F5-5C1F-BCB5-D7C4-96172D1F8BCD}"/>
          </ac:spMkLst>
        </pc:spChg>
        <pc:spChg chg="add mod ord">
          <ac:chgData name="松浦英宗" userId="9b03fd3a-662f-49ff-9af1-1b93cf7aab22" providerId="ADAL" clId="{56E9DFAE-DDAD-4FCA-8AED-56B2D15DB479}" dt="2026-02-13T10:40:45.220" v="20844" actId="167"/>
          <ac:spMkLst>
            <pc:docMk/>
            <pc:sldMk cId="1830894766" sldId="6063"/>
            <ac:spMk id="3" creationId="{88BE974A-D064-D594-E403-CBE9E66DCC69}"/>
          </ac:spMkLst>
        </pc:spChg>
        <pc:spChg chg="add mod ord">
          <ac:chgData name="松浦英宗" userId="9b03fd3a-662f-49ff-9af1-1b93cf7aab22" providerId="ADAL" clId="{56E9DFAE-DDAD-4FCA-8AED-56B2D15DB479}" dt="2026-02-13T10:40:45.220" v="20844" actId="167"/>
          <ac:spMkLst>
            <pc:docMk/>
            <pc:sldMk cId="1830894766" sldId="6063"/>
            <ac:spMk id="4" creationId="{32F6E2A1-6345-2EA3-A926-D11D36B9868B}"/>
          </ac:spMkLst>
        </pc:spChg>
        <pc:spChg chg="add mod ord">
          <ac:chgData name="松浦英宗" userId="9b03fd3a-662f-49ff-9af1-1b93cf7aab22" providerId="ADAL" clId="{56E9DFAE-DDAD-4FCA-8AED-56B2D15DB479}" dt="2026-02-13T12:41:00.778" v="22161" actId="20577"/>
          <ac:spMkLst>
            <pc:docMk/>
            <pc:sldMk cId="1830894766" sldId="6063"/>
            <ac:spMk id="5" creationId="{86C54028-3DD0-8E99-68E8-1EE3AC52D8B3}"/>
          </ac:spMkLst>
        </pc:spChg>
        <pc:spChg chg="mod">
          <ac:chgData name="松浦英宗" userId="9b03fd3a-662f-49ff-9af1-1b93cf7aab22" providerId="ADAL" clId="{56E9DFAE-DDAD-4FCA-8AED-56B2D15DB479}" dt="2026-02-13T12:42:18.888" v="22230" actId="20577"/>
          <ac:spMkLst>
            <pc:docMk/>
            <pc:sldMk cId="1830894766" sldId="6063"/>
            <ac:spMk id="7" creationId="{A0E04B2C-6E7C-6036-4AC4-8DE6EE7674ED}"/>
          </ac:spMkLst>
        </pc:spChg>
        <pc:spChg chg="mod">
          <ac:chgData name="松浦英宗" userId="9b03fd3a-662f-49ff-9af1-1b93cf7aab22" providerId="ADAL" clId="{56E9DFAE-DDAD-4FCA-8AED-56B2D15DB479}" dt="2026-02-13T12:14:22.424" v="21231" actId="20577"/>
          <ac:spMkLst>
            <pc:docMk/>
            <pc:sldMk cId="1830894766" sldId="6063"/>
            <ac:spMk id="8" creationId="{22870310-B121-ACFE-E2ED-37317E050225}"/>
          </ac:spMkLst>
        </pc:spChg>
        <pc:spChg chg="mod">
          <ac:chgData name="松浦英宗" userId="9b03fd3a-662f-49ff-9af1-1b93cf7aab22" providerId="ADAL" clId="{56E9DFAE-DDAD-4FCA-8AED-56B2D15DB479}" dt="2026-02-13T12:42:24.457" v="22232" actId="20577"/>
          <ac:spMkLst>
            <pc:docMk/>
            <pc:sldMk cId="1830894766" sldId="6063"/>
            <ac:spMk id="10" creationId="{FE3A9BCE-2BF2-302E-A77F-219BDCF220AF}"/>
          </ac:spMkLst>
        </pc:spChg>
        <pc:spChg chg="mod">
          <ac:chgData name="松浦英宗" userId="9b03fd3a-662f-49ff-9af1-1b93cf7aab22" providerId="ADAL" clId="{56E9DFAE-DDAD-4FCA-8AED-56B2D15DB479}" dt="2026-02-13T12:14:24.734" v="21235" actId="20577"/>
          <ac:spMkLst>
            <pc:docMk/>
            <pc:sldMk cId="1830894766" sldId="6063"/>
            <ac:spMk id="11" creationId="{5473C311-FADB-62FB-F2AB-55F2CCFC51FA}"/>
          </ac:spMkLst>
        </pc:spChg>
        <pc:spChg chg="mod">
          <ac:chgData name="松浦英宗" userId="9b03fd3a-662f-49ff-9af1-1b93cf7aab22" providerId="ADAL" clId="{56E9DFAE-DDAD-4FCA-8AED-56B2D15DB479}" dt="2026-02-13T12:42:35.920" v="22234" actId="20577"/>
          <ac:spMkLst>
            <pc:docMk/>
            <pc:sldMk cId="1830894766" sldId="6063"/>
            <ac:spMk id="13" creationId="{E137D4D2-655D-2646-6DE1-8561B6939F47}"/>
          </ac:spMkLst>
        </pc:spChg>
        <pc:spChg chg="mod">
          <ac:chgData name="松浦英宗" userId="9b03fd3a-662f-49ff-9af1-1b93cf7aab22" providerId="ADAL" clId="{56E9DFAE-DDAD-4FCA-8AED-56B2D15DB479}" dt="2026-02-13T12:14:26.905" v="21239" actId="20577"/>
          <ac:spMkLst>
            <pc:docMk/>
            <pc:sldMk cId="1830894766" sldId="6063"/>
            <ac:spMk id="14" creationId="{6A93BDB7-1CAF-5B77-9F44-EB75D6B591ED}"/>
          </ac:spMkLst>
        </pc:spChg>
        <pc:spChg chg="add mod">
          <ac:chgData name="松浦英宗" userId="9b03fd3a-662f-49ff-9af1-1b93cf7aab22" providerId="ADAL" clId="{56E9DFAE-DDAD-4FCA-8AED-56B2D15DB479}" dt="2026-02-13T12:30:44.453" v="21598" actId="164"/>
          <ac:spMkLst>
            <pc:docMk/>
            <pc:sldMk cId="1830894766" sldId="6063"/>
            <ac:spMk id="15" creationId="{639E6A6E-7A93-4FA1-19CA-AB5D5027C9BF}"/>
          </ac:spMkLst>
        </pc:spChg>
        <pc:spChg chg="add mod">
          <ac:chgData name="松浦英宗" userId="9b03fd3a-662f-49ff-9af1-1b93cf7aab22" providerId="ADAL" clId="{56E9DFAE-DDAD-4FCA-8AED-56B2D15DB479}" dt="2026-02-13T12:30:44.453" v="21598" actId="164"/>
          <ac:spMkLst>
            <pc:docMk/>
            <pc:sldMk cId="1830894766" sldId="6063"/>
            <ac:spMk id="16" creationId="{61F4A1DF-582F-B930-B3F2-8B388571BEB6}"/>
          </ac:spMkLst>
        </pc:spChg>
        <pc:spChg chg="mod">
          <ac:chgData name="松浦英宗" userId="9b03fd3a-662f-49ff-9af1-1b93cf7aab22" providerId="ADAL" clId="{56E9DFAE-DDAD-4FCA-8AED-56B2D15DB479}" dt="2026-02-13T12:42:46.406" v="22249" actId="20577"/>
          <ac:spMkLst>
            <pc:docMk/>
            <pc:sldMk cId="1830894766" sldId="6063"/>
            <ac:spMk id="18" creationId="{B887E45C-8172-879F-4CE8-1DB7F173B098}"/>
          </ac:spMkLst>
        </pc:spChg>
        <pc:spChg chg="mod">
          <ac:chgData name="松浦英宗" userId="9b03fd3a-662f-49ff-9af1-1b93cf7aab22" providerId="ADAL" clId="{56E9DFAE-DDAD-4FCA-8AED-56B2D15DB479}" dt="2026-02-13T12:27:30.128" v="21565"/>
          <ac:spMkLst>
            <pc:docMk/>
            <pc:sldMk cId="1830894766" sldId="6063"/>
            <ac:spMk id="19" creationId="{423E17CA-F230-B302-44A4-087025D75958}"/>
          </ac:spMkLst>
        </pc:spChg>
        <pc:grpChg chg="add mod">
          <ac:chgData name="松浦英宗" userId="9b03fd3a-662f-49ff-9af1-1b93cf7aab22" providerId="ADAL" clId="{56E9DFAE-DDAD-4FCA-8AED-56B2D15DB479}" dt="2026-02-13T12:30:44.453" v="21598" actId="164"/>
          <ac:grpSpMkLst>
            <pc:docMk/>
            <pc:sldMk cId="1830894766" sldId="6063"/>
            <ac:grpSpMk id="6" creationId="{DB72C3F5-7F69-626A-D422-B2C88F61128E}"/>
          </ac:grpSpMkLst>
        </pc:grpChg>
        <pc:grpChg chg="add mod">
          <ac:chgData name="松浦英宗" userId="9b03fd3a-662f-49ff-9af1-1b93cf7aab22" providerId="ADAL" clId="{56E9DFAE-DDAD-4FCA-8AED-56B2D15DB479}" dt="2026-02-13T12:30:44.453" v="21598" actId="164"/>
          <ac:grpSpMkLst>
            <pc:docMk/>
            <pc:sldMk cId="1830894766" sldId="6063"/>
            <ac:grpSpMk id="9" creationId="{7FC81B43-7E9B-BAD4-BA90-1FC0AF336AAE}"/>
          </ac:grpSpMkLst>
        </pc:grpChg>
        <pc:grpChg chg="add mod">
          <ac:chgData name="松浦英宗" userId="9b03fd3a-662f-49ff-9af1-1b93cf7aab22" providerId="ADAL" clId="{56E9DFAE-DDAD-4FCA-8AED-56B2D15DB479}" dt="2026-02-13T12:30:44.453" v="21598" actId="164"/>
          <ac:grpSpMkLst>
            <pc:docMk/>
            <pc:sldMk cId="1830894766" sldId="6063"/>
            <ac:grpSpMk id="12" creationId="{09238BFF-DEA3-F735-9360-65C6EA5188E2}"/>
          </ac:grpSpMkLst>
        </pc:grpChg>
        <pc:grpChg chg="add mod">
          <ac:chgData name="松浦英宗" userId="9b03fd3a-662f-49ff-9af1-1b93cf7aab22" providerId="ADAL" clId="{56E9DFAE-DDAD-4FCA-8AED-56B2D15DB479}" dt="2026-02-13T12:27:30.128" v="21565"/>
          <ac:grpSpMkLst>
            <pc:docMk/>
            <pc:sldMk cId="1830894766" sldId="6063"/>
            <ac:grpSpMk id="17" creationId="{EEE59091-6FAB-D669-E81D-B45A4FCBF72A}"/>
          </ac:grpSpMkLst>
        </pc:grpChg>
        <pc:grpChg chg="add mod">
          <ac:chgData name="松浦英宗" userId="9b03fd3a-662f-49ff-9af1-1b93cf7aab22" providerId="ADAL" clId="{56E9DFAE-DDAD-4FCA-8AED-56B2D15DB479}" dt="2026-02-13T12:30:44.453" v="21598" actId="164"/>
          <ac:grpSpMkLst>
            <pc:docMk/>
            <pc:sldMk cId="1830894766" sldId="6063"/>
            <ac:grpSpMk id="20" creationId="{23686901-55D5-DA18-029B-9F1E728FF04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3T13:43:34.087" v="23233"/>
        <pc:sldMkLst>
          <pc:docMk/>
          <pc:sldMk cId="3913033869" sldId="6064"/>
        </pc:sldMkLst>
        <pc:spChg chg="mod">
          <ac:chgData name="松浦英宗" userId="9b03fd3a-662f-49ff-9af1-1b93cf7aab22" providerId="ADAL" clId="{56E9DFAE-DDAD-4FCA-8AED-56B2D15DB479}" dt="2026-02-13T10:20:49.175" v="20403"/>
          <ac:spMkLst>
            <pc:docMk/>
            <pc:sldMk cId="3913033869" sldId="6064"/>
            <ac:spMk id="2" creationId="{F9373E0B-F5AC-6234-0FFF-86FA9D35B32A}"/>
          </ac:spMkLst>
        </pc:spChg>
        <pc:spChg chg="add mod">
          <ac:chgData name="松浦英宗" userId="9b03fd3a-662f-49ff-9af1-1b93cf7aab22" providerId="ADAL" clId="{56E9DFAE-DDAD-4FCA-8AED-56B2D15DB479}" dt="2026-02-13T12:55:20.773" v="22566"/>
          <ac:spMkLst>
            <pc:docMk/>
            <pc:sldMk cId="3913033869" sldId="6064"/>
            <ac:spMk id="3" creationId="{8B13F3CB-FCED-78D7-E645-D7BE01576712}"/>
          </ac:spMkLst>
        </pc:spChg>
        <pc:spChg chg="add mod">
          <ac:chgData name="松浦英宗" userId="9b03fd3a-662f-49ff-9af1-1b93cf7aab22" providerId="ADAL" clId="{56E9DFAE-DDAD-4FCA-8AED-56B2D15DB479}" dt="2026-02-13T12:55:20.773" v="22566"/>
          <ac:spMkLst>
            <pc:docMk/>
            <pc:sldMk cId="3913033869" sldId="6064"/>
            <ac:spMk id="4" creationId="{3736075E-BE0D-605F-DB7E-14D2075BA5DF}"/>
          </ac:spMkLst>
        </pc:spChg>
        <pc:spChg chg="mod">
          <ac:chgData name="松浦英宗" userId="9b03fd3a-662f-49ff-9af1-1b93cf7aab22" providerId="ADAL" clId="{56E9DFAE-DDAD-4FCA-8AED-56B2D15DB479}" dt="2026-02-13T13:05:15.329" v="22811"/>
          <ac:spMkLst>
            <pc:docMk/>
            <pc:sldMk cId="3913033869" sldId="6064"/>
            <ac:spMk id="6" creationId="{1BBFBBD6-9CAB-707F-EA18-8783A8F98DD1}"/>
          </ac:spMkLst>
        </pc:spChg>
        <pc:spChg chg="mod">
          <ac:chgData name="松浦英宗" userId="9b03fd3a-662f-49ff-9af1-1b93cf7aab22" providerId="ADAL" clId="{56E9DFAE-DDAD-4FCA-8AED-56B2D15DB479}" dt="2026-02-13T13:05:15.329" v="22811"/>
          <ac:spMkLst>
            <pc:docMk/>
            <pc:sldMk cId="3913033869" sldId="6064"/>
            <ac:spMk id="7" creationId="{85D3D7C3-AAF0-5EB3-622B-BA113763F91F}"/>
          </ac:spMkLst>
        </pc:spChg>
        <pc:spChg chg="mod topLvl">
          <ac:chgData name="松浦英宗" userId="9b03fd3a-662f-49ff-9af1-1b93cf7aab22" providerId="ADAL" clId="{56E9DFAE-DDAD-4FCA-8AED-56B2D15DB479}" dt="2026-02-13T13:34:35.001" v="23231" actId="12789"/>
          <ac:spMkLst>
            <pc:docMk/>
            <pc:sldMk cId="3913033869" sldId="6064"/>
            <ac:spMk id="12" creationId="{605D9BC2-367E-DAC7-783E-1745C2CBFFC6}"/>
          </ac:spMkLst>
        </pc:spChg>
        <pc:spChg chg="mod topLvl">
          <ac:chgData name="松浦英宗" userId="9b03fd3a-662f-49ff-9af1-1b93cf7aab22" providerId="ADAL" clId="{56E9DFAE-DDAD-4FCA-8AED-56B2D15DB479}" dt="2026-02-13T13:34:35.001" v="23231" actId="12789"/>
          <ac:spMkLst>
            <pc:docMk/>
            <pc:sldMk cId="3913033869" sldId="6064"/>
            <ac:spMk id="13" creationId="{0FA60B36-3FC2-AAE9-DB9F-B3380CAB921F}"/>
          </ac:spMkLst>
        </pc:spChg>
        <pc:spChg chg="mod ord topLvl">
          <ac:chgData name="松浦英宗" userId="9b03fd3a-662f-49ff-9af1-1b93cf7aab22" providerId="ADAL" clId="{56E9DFAE-DDAD-4FCA-8AED-56B2D15DB479}" dt="2026-02-13T13:19:12.035" v="22976" actId="12789"/>
          <ac:spMkLst>
            <pc:docMk/>
            <pc:sldMk cId="3913033869" sldId="6064"/>
            <ac:spMk id="14" creationId="{DBD9387C-F7AA-2527-8D01-81D070B655C7}"/>
          </ac:spMkLst>
        </pc:spChg>
        <pc:spChg chg="mod topLvl">
          <ac:chgData name="松浦英宗" userId="9b03fd3a-662f-49ff-9af1-1b93cf7aab22" providerId="ADAL" clId="{56E9DFAE-DDAD-4FCA-8AED-56B2D15DB479}" dt="2026-02-13T13:19:29.064" v="23019" actId="1036"/>
          <ac:spMkLst>
            <pc:docMk/>
            <pc:sldMk cId="3913033869" sldId="6064"/>
            <ac:spMk id="15" creationId="{446D60E6-6375-ADD5-029D-171C6CA78ADC}"/>
          </ac:spMkLst>
        </pc:spChg>
        <pc:spChg chg="mod ord topLvl">
          <ac:chgData name="松浦英宗" userId="9b03fd3a-662f-49ff-9af1-1b93cf7aab22" providerId="ADAL" clId="{56E9DFAE-DDAD-4FCA-8AED-56B2D15DB479}" dt="2026-02-13T13:34:35.001" v="23231" actId="12789"/>
          <ac:spMkLst>
            <pc:docMk/>
            <pc:sldMk cId="3913033869" sldId="6064"/>
            <ac:spMk id="16" creationId="{5F485965-E86B-9EA7-20F4-34E55D6AE22D}"/>
          </ac:spMkLst>
        </pc:spChg>
        <pc:spChg chg="mod topLvl">
          <ac:chgData name="松浦英宗" userId="9b03fd3a-662f-49ff-9af1-1b93cf7aab22" providerId="ADAL" clId="{56E9DFAE-DDAD-4FCA-8AED-56B2D15DB479}" dt="2026-02-13T13:19:29.064" v="23019" actId="1036"/>
          <ac:spMkLst>
            <pc:docMk/>
            <pc:sldMk cId="3913033869" sldId="6064"/>
            <ac:spMk id="17" creationId="{19BE10FE-5062-B058-BEE0-60D0F7EBB1D0}"/>
          </ac:spMkLst>
        </pc:spChg>
        <pc:spChg chg="mod ord topLvl">
          <ac:chgData name="松浦英宗" userId="9b03fd3a-662f-49ff-9af1-1b93cf7aab22" providerId="ADAL" clId="{56E9DFAE-DDAD-4FCA-8AED-56B2D15DB479}" dt="2026-02-13T13:19:12.035" v="22976" actId="12789"/>
          <ac:spMkLst>
            <pc:docMk/>
            <pc:sldMk cId="3913033869" sldId="6064"/>
            <ac:spMk id="18" creationId="{CDB7FE81-1667-B920-9AC0-1BC7CD8A3AB4}"/>
          </ac:spMkLst>
        </pc:spChg>
        <pc:spChg chg="mod topLvl">
          <ac:chgData name="松浦英宗" userId="9b03fd3a-662f-49ff-9af1-1b93cf7aab22" providerId="ADAL" clId="{56E9DFAE-DDAD-4FCA-8AED-56B2D15DB479}" dt="2026-02-13T13:19:29.064" v="23019" actId="1036"/>
          <ac:spMkLst>
            <pc:docMk/>
            <pc:sldMk cId="3913033869" sldId="6064"/>
            <ac:spMk id="19" creationId="{0503DDCB-9F64-D441-889A-D310CA0D595D}"/>
          </ac:spMkLst>
        </pc:spChg>
        <pc:grpChg chg="add mod">
          <ac:chgData name="松浦英宗" userId="9b03fd3a-662f-49ff-9af1-1b93cf7aab22" providerId="ADAL" clId="{56E9DFAE-DDAD-4FCA-8AED-56B2D15DB479}" dt="2026-02-13T13:05:15.329" v="22811"/>
          <ac:grpSpMkLst>
            <pc:docMk/>
            <pc:sldMk cId="3913033869" sldId="6064"/>
            <ac:grpSpMk id="5" creationId="{EFE63230-67C4-3C55-2C13-63A61FBD1A23}"/>
          </ac:grpSpMkLst>
        </pc:grpChg>
        <pc:grpChg chg="mod">
          <ac:chgData name="松浦英宗" userId="9b03fd3a-662f-49ff-9af1-1b93cf7aab22" providerId="ADAL" clId="{56E9DFAE-DDAD-4FCA-8AED-56B2D15DB479}" dt="2026-02-13T13:17:59.614" v="22959" actId="14861"/>
          <ac:grpSpMkLst>
            <pc:docMk/>
            <pc:sldMk cId="3913033869" sldId="6064"/>
            <ac:grpSpMk id="8" creationId="{F34594DA-B771-AA22-A677-541ACB899B5A}"/>
          </ac:grpSpMkLst>
        </pc:grpChg>
        <pc:grpChg chg="del mod topLvl">
          <ac:chgData name="松浦英宗" userId="9b03fd3a-662f-49ff-9af1-1b93cf7aab22" providerId="ADAL" clId="{56E9DFAE-DDAD-4FCA-8AED-56B2D15DB479}" dt="2026-02-13T13:18:16.335" v="22962" actId="165"/>
          <ac:grpSpMkLst>
            <pc:docMk/>
            <pc:sldMk cId="3913033869" sldId="6064"/>
            <ac:grpSpMk id="9" creationId="{50CE755B-AC7B-495F-B4EB-D1AFAA7FFCCC}"/>
          </ac:grpSpMkLst>
        </pc:grpChg>
        <pc:grpChg chg="del mod topLvl">
          <ac:chgData name="松浦英宗" userId="9b03fd3a-662f-49ff-9af1-1b93cf7aab22" providerId="ADAL" clId="{56E9DFAE-DDAD-4FCA-8AED-56B2D15DB479}" dt="2026-02-13T13:18:16.335" v="22962" actId="165"/>
          <ac:grpSpMkLst>
            <pc:docMk/>
            <pc:sldMk cId="3913033869" sldId="6064"/>
            <ac:grpSpMk id="10" creationId="{20193725-E864-194F-BE1B-EB2C4FD9A283}"/>
          </ac:grpSpMkLst>
        </pc:grpChg>
        <pc:grpChg chg="del">
          <ac:chgData name="松浦英宗" userId="9b03fd3a-662f-49ff-9af1-1b93cf7aab22" providerId="ADAL" clId="{56E9DFAE-DDAD-4FCA-8AED-56B2D15DB479}" dt="2026-02-13T13:18:16.335" v="22962" actId="165"/>
          <ac:grpSpMkLst>
            <pc:docMk/>
            <pc:sldMk cId="3913033869" sldId="6064"/>
            <ac:grpSpMk id="11" creationId="{2666656B-3EAC-A838-52FC-F87DF42797F3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13T13:39:43.415" v="23232" actId="47"/>
        <pc:sldMkLst>
          <pc:docMk/>
          <pc:sldMk cId="3335972715" sldId="6065"/>
        </pc:sldMkLst>
        <pc:spChg chg="mod">
          <ac:chgData name="松浦英宗" userId="9b03fd3a-662f-49ff-9af1-1b93cf7aab22" providerId="ADAL" clId="{56E9DFAE-DDAD-4FCA-8AED-56B2D15DB479}" dt="2026-02-13T12:15:26.039" v="21256" actId="20577"/>
          <ac:spMkLst>
            <pc:docMk/>
            <pc:sldMk cId="3335972715" sldId="6065"/>
            <ac:spMk id="2" creationId="{20D56AE7-1114-7449-C709-19FF98DA3838}"/>
          </ac:spMkLst>
        </pc:spChg>
        <pc:spChg chg="add mod ord">
          <ac:chgData name="松浦英宗" userId="9b03fd3a-662f-49ff-9af1-1b93cf7aab22" providerId="ADAL" clId="{56E9DFAE-DDAD-4FCA-8AED-56B2D15DB479}" dt="2026-02-13T10:40:48.037" v="20846" actId="167"/>
          <ac:spMkLst>
            <pc:docMk/>
            <pc:sldMk cId="3335972715" sldId="6065"/>
            <ac:spMk id="3" creationId="{DF74C228-DD51-E0F8-79A6-332A966C5E30}"/>
          </ac:spMkLst>
        </pc:spChg>
        <pc:spChg chg="add mod ord">
          <ac:chgData name="松浦英宗" userId="9b03fd3a-662f-49ff-9af1-1b93cf7aab22" providerId="ADAL" clId="{56E9DFAE-DDAD-4FCA-8AED-56B2D15DB479}" dt="2026-02-13T10:40:48.037" v="20846" actId="167"/>
          <ac:spMkLst>
            <pc:docMk/>
            <pc:sldMk cId="3335972715" sldId="6065"/>
            <ac:spMk id="4" creationId="{7A5863DD-4CF1-EE83-4891-F930889F2845}"/>
          </ac:spMkLst>
        </pc:spChg>
        <pc:spChg chg="add mod ord">
          <ac:chgData name="松浦英宗" userId="9b03fd3a-662f-49ff-9af1-1b93cf7aab22" providerId="ADAL" clId="{56E9DFAE-DDAD-4FCA-8AED-56B2D15DB479}" dt="2026-02-13T12:43:43.360" v="22366" actId="20577"/>
          <ac:spMkLst>
            <pc:docMk/>
            <pc:sldMk cId="3335972715" sldId="6065"/>
            <ac:spMk id="5" creationId="{66644BAA-67AC-F8B5-18E0-84985BB21790}"/>
          </ac:spMkLst>
        </pc:spChg>
        <pc:spChg chg="mod">
          <ac:chgData name="松浦英宗" userId="9b03fd3a-662f-49ff-9af1-1b93cf7aab22" providerId="ADAL" clId="{56E9DFAE-DDAD-4FCA-8AED-56B2D15DB479}" dt="2026-02-13T12:45:07.051" v="22466" actId="20577"/>
          <ac:spMkLst>
            <pc:docMk/>
            <pc:sldMk cId="3335972715" sldId="6065"/>
            <ac:spMk id="14" creationId="{C5BC9D11-9EB8-452E-6C3E-66F261D9BF33}"/>
          </ac:spMkLst>
        </pc:spChg>
        <pc:spChg chg="mod">
          <ac:chgData name="松浦英宗" userId="9b03fd3a-662f-49ff-9af1-1b93cf7aab22" providerId="ADAL" clId="{56E9DFAE-DDAD-4FCA-8AED-56B2D15DB479}" dt="2026-02-13T12:29:01.591" v="21576" actId="20577"/>
          <ac:spMkLst>
            <pc:docMk/>
            <pc:sldMk cId="3335972715" sldId="6065"/>
            <ac:spMk id="15" creationId="{59925378-D825-39DD-C2A7-9A587321DCFC}"/>
          </ac:spMkLst>
        </pc:spChg>
        <pc:spChg chg="mod">
          <ac:chgData name="松浦英宗" userId="9b03fd3a-662f-49ff-9af1-1b93cf7aab22" providerId="ADAL" clId="{56E9DFAE-DDAD-4FCA-8AED-56B2D15DB479}" dt="2026-02-13T12:45:01.073" v="22464" actId="20577"/>
          <ac:spMkLst>
            <pc:docMk/>
            <pc:sldMk cId="3335972715" sldId="6065"/>
            <ac:spMk id="16" creationId="{6DF0D880-CD37-835A-3178-80A315C4C24E}"/>
          </ac:spMkLst>
        </pc:spChg>
        <pc:spChg chg="mod">
          <ac:chgData name="松浦英宗" userId="9b03fd3a-662f-49ff-9af1-1b93cf7aab22" providerId="ADAL" clId="{56E9DFAE-DDAD-4FCA-8AED-56B2D15DB479}" dt="2026-02-13T12:28:59.673" v="21574" actId="20577"/>
          <ac:spMkLst>
            <pc:docMk/>
            <pc:sldMk cId="3335972715" sldId="6065"/>
            <ac:spMk id="17" creationId="{1763EEBA-72E1-AE2E-A355-69C5B06A6905}"/>
          </ac:spMkLst>
        </pc:spChg>
        <pc:spChg chg="mod">
          <ac:chgData name="松浦英宗" userId="9b03fd3a-662f-49ff-9af1-1b93cf7aab22" providerId="ADAL" clId="{56E9DFAE-DDAD-4FCA-8AED-56B2D15DB479}" dt="2026-02-13T12:44:26.594" v="22394" actId="20577"/>
          <ac:spMkLst>
            <pc:docMk/>
            <pc:sldMk cId="3335972715" sldId="6065"/>
            <ac:spMk id="18" creationId="{3E51CFA8-DCD5-4DCF-3EA6-034456F835EA}"/>
          </ac:spMkLst>
        </pc:spChg>
        <pc:spChg chg="mod">
          <ac:chgData name="松浦英宗" userId="9b03fd3a-662f-49ff-9af1-1b93cf7aab22" providerId="ADAL" clId="{56E9DFAE-DDAD-4FCA-8AED-56B2D15DB479}" dt="2026-02-13T12:28:57.216" v="21572" actId="20577"/>
          <ac:spMkLst>
            <pc:docMk/>
            <pc:sldMk cId="3335972715" sldId="6065"/>
            <ac:spMk id="19" creationId="{DE0897E1-88AF-A616-E4F4-B08CE9304734}"/>
          </ac:spMkLst>
        </pc:spChg>
        <pc:spChg chg="mod">
          <ac:chgData name="松浦英宗" userId="9b03fd3a-662f-49ff-9af1-1b93cf7aab22" providerId="ADAL" clId="{56E9DFAE-DDAD-4FCA-8AED-56B2D15DB479}" dt="2026-02-13T12:44:12.073" v="22376" actId="20577"/>
          <ac:spMkLst>
            <pc:docMk/>
            <pc:sldMk cId="3335972715" sldId="6065"/>
            <ac:spMk id="20" creationId="{C9F3BFEE-BFFB-C1F0-AA85-344E1B078609}"/>
          </ac:spMkLst>
        </pc:spChg>
        <pc:spChg chg="mod">
          <ac:chgData name="松浦英宗" userId="9b03fd3a-662f-49ff-9af1-1b93cf7aab22" providerId="ADAL" clId="{56E9DFAE-DDAD-4FCA-8AED-56B2D15DB479}" dt="2026-02-13T12:28:55.308" v="21570" actId="20577"/>
          <ac:spMkLst>
            <pc:docMk/>
            <pc:sldMk cId="3335972715" sldId="6065"/>
            <ac:spMk id="21" creationId="{98554AE2-A1B3-17B6-2BD4-019AF7BEBD83}"/>
          </ac:spMkLst>
        </pc:spChg>
        <pc:spChg chg="mod">
          <ac:chgData name="松浦英宗" userId="9b03fd3a-662f-49ff-9af1-1b93cf7aab22" providerId="ADAL" clId="{56E9DFAE-DDAD-4FCA-8AED-56B2D15DB479}" dt="2026-02-13T12:29:56.713" v="21586"/>
          <ac:spMkLst>
            <pc:docMk/>
            <pc:sldMk cId="3335972715" sldId="6065"/>
            <ac:spMk id="23" creationId="{72BBEC26-C1AA-932E-A184-5FD6017C6A6A}"/>
          </ac:spMkLst>
        </pc:spChg>
        <pc:spChg chg="mod">
          <ac:chgData name="松浦英宗" userId="9b03fd3a-662f-49ff-9af1-1b93cf7aab22" providerId="ADAL" clId="{56E9DFAE-DDAD-4FCA-8AED-56B2D15DB479}" dt="2026-02-13T12:27:30.880" v="21566"/>
          <ac:spMkLst>
            <pc:docMk/>
            <pc:sldMk cId="3335972715" sldId="6065"/>
            <ac:spMk id="24" creationId="{83A91C2E-E376-A32A-F0D2-2F564A9DFFCE}"/>
          </ac:spMkLst>
        </pc:spChg>
        <pc:grpChg chg="mod">
          <ac:chgData name="松浦英宗" userId="9b03fd3a-662f-49ff-9af1-1b93cf7aab22" providerId="ADAL" clId="{56E9DFAE-DDAD-4FCA-8AED-56B2D15DB479}" dt="2026-02-13T12:16:27.628" v="21258"/>
          <ac:grpSpMkLst>
            <pc:docMk/>
            <pc:sldMk cId="3335972715" sldId="6065"/>
            <ac:grpSpMk id="7" creationId="{F43A41A6-0530-925C-F6E9-40A62B3AFD89}"/>
          </ac:grpSpMkLst>
        </pc:grpChg>
        <pc:grpChg chg="mod">
          <ac:chgData name="松浦英宗" userId="9b03fd3a-662f-49ff-9af1-1b93cf7aab22" providerId="ADAL" clId="{56E9DFAE-DDAD-4FCA-8AED-56B2D15DB479}" dt="2026-02-13T12:16:27.628" v="21258"/>
          <ac:grpSpMkLst>
            <pc:docMk/>
            <pc:sldMk cId="3335972715" sldId="6065"/>
            <ac:grpSpMk id="8" creationId="{0254226F-D527-139E-9ADA-60ADEF3E0B1C}"/>
          </ac:grpSpMkLst>
        </pc:grpChg>
        <pc:grpChg chg="add mod">
          <ac:chgData name="松浦英宗" userId="9b03fd3a-662f-49ff-9af1-1b93cf7aab22" providerId="ADAL" clId="{56E9DFAE-DDAD-4FCA-8AED-56B2D15DB479}" dt="2026-02-13T12:27:30.880" v="21566"/>
          <ac:grpSpMkLst>
            <pc:docMk/>
            <pc:sldMk cId="3335972715" sldId="6065"/>
            <ac:grpSpMk id="22" creationId="{FEAE06DF-7A7D-5A68-57D5-6B38FAB44787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3T13:39:43.415" v="23232" actId="47"/>
        <pc:sldMkLst>
          <pc:docMk/>
          <pc:sldMk cId="2120678911" sldId="6066"/>
        </pc:sldMkLst>
        <pc:spChg chg="mod">
          <ac:chgData name="松浦英宗" userId="9b03fd3a-662f-49ff-9af1-1b93cf7aab22" providerId="ADAL" clId="{56E9DFAE-DDAD-4FCA-8AED-56B2D15DB479}" dt="2026-02-13T12:15:29.796" v="21257"/>
          <ac:spMkLst>
            <pc:docMk/>
            <pc:sldMk cId="2120678911" sldId="6066"/>
            <ac:spMk id="2" creationId="{C4A7127B-CD64-CDA0-DE1D-18C6EE486AEE}"/>
          </ac:spMkLst>
        </pc:spChg>
        <pc:spChg chg="add mod">
          <ac:chgData name="松浦英宗" userId="9b03fd3a-662f-49ff-9af1-1b93cf7aab22" providerId="ADAL" clId="{56E9DFAE-DDAD-4FCA-8AED-56B2D15DB479}" dt="2026-02-13T12:55:24.662" v="22567"/>
          <ac:spMkLst>
            <pc:docMk/>
            <pc:sldMk cId="2120678911" sldId="6066"/>
            <ac:spMk id="3" creationId="{1EFA7EFB-C8F7-B3D7-AE73-845B87782A43}"/>
          </ac:spMkLst>
        </pc:spChg>
        <pc:spChg chg="add mod">
          <ac:chgData name="松浦英宗" userId="9b03fd3a-662f-49ff-9af1-1b93cf7aab22" providerId="ADAL" clId="{56E9DFAE-DDAD-4FCA-8AED-56B2D15DB479}" dt="2026-02-13T12:55:24.662" v="22567"/>
          <ac:spMkLst>
            <pc:docMk/>
            <pc:sldMk cId="2120678911" sldId="6066"/>
            <ac:spMk id="4" creationId="{B3E0C91B-5E30-EA79-4CB8-CCBDD1E569B9}"/>
          </ac:spMkLst>
        </pc:spChg>
        <pc:spChg chg="mod">
          <ac:chgData name="松浦英宗" userId="9b03fd3a-662f-49ff-9af1-1b93cf7aab22" providerId="ADAL" clId="{56E9DFAE-DDAD-4FCA-8AED-56B2D15DB479}" dt="2026-02-13T13:05:19.860" v="22812"/>
          <ac:spMkLst>
            <pc:docMk/>
            <pc:sldMk cId="2120678911" sldId="6066"/>
            <ac:spMk id="6" creationId="{45BA6416-DD8A-6EEC-3238-EE2C4DC5E3F0}"/>
          </ac:spMkLst>
        </pc:spChg>
        <pc:spChg chg="mod">
          <ac:chgData name="松浦英宗" userId="9b03fd3a-662f-49ff-9af1-1b93cf7aab22" providerId="ADAL" clId="{56E9DFAE-DDAD-4FCA-8AED-56B2D15DB479}" dt="2026-02-13T13:05:19.860" v="22812"/>
          <ac:spMkLst>
            <pc:docMk/>
            <pc:sldMk cId="2120678911" sldId="6066"/>
            <ac:spMk id="7" creationId="{A0FEB02A-5B78-EE10-3B75-047B9C9FF046}"/>
          </ac:spMkLst>
        </pc:spChg>
        <pc:spChg chg="mod topLvl">
          <ac:chgData name="松浦英宗" userId="9b03fd3a-662f-49ff-9af1-1b93cf7aab22" providerId="ADAL" clId="{56E9DFAE-DDAD-4FCA-8AED-56B2D15DB479}" dt="2026-02-13T13:24:44.041" v="23064" actId="165"/>
          <ac:spMkLst>
            <pc:docMk/>
            <pc:sldMk cId="2120678911" sldId="6066"/>
            <ac:spMk id="19" creationId="{DC7739C1-033C-F71F-6780-A1A093597514}"/>
          </ac:spMkLst>
        </pc:spChg>
        <pc:spChg chg="mod ord topLvl">
          <ac:chgData name="松浦英宗" userId="9b03fd3a-662f-49ff-9af1-1b93cf7aab22" providerId="ADAL" clId="{56E9DFAE-DDAD-4FCA-8AED-56B2D15DB479}" dt="2026-02-13T13:24:47.559" v="23065" actId="167"/>
          <ac:spMkLst>
            <pc:docMk/>
            <pc:sldMk cId="2120678911" sldId="6066"/>
            <ac:spMk id="20" creationId="{F4FEDC0E-79D4-7799-1572-F040C7CE6EFB}"/>
          </ac:spMkLst>
        </pc:spChg>
        <pc:spChg chg="mod topLvl">
          <ac:chgData name="松浦英宗" userId="9b03fd3a-662f-49ff-9af1-1b93cf7aab22" providerId="ADAL" clId="{56E9DFAE-DDAD-4FCA-8AED-56B2D15DB479}" dt="2026-02-13T13:24:44.041" v="23064" actId="165"/>
          <ac:spMkLst>
            <pc:docMk/>
            <pc:sldMk cId="2120678911" sldId="6066"/>
            <ac:spMk id="21" creationId="{34DEF9FC-5F51-858A-3EC4-DBB2D3195AE9}"/>
          </ac:spMkLst>
        </pc:spChg>
        <pc:spChg chg="mod ord topLvl">
          <ac:chgData name="松浦英宗" userId="9b03fd3a-662f-49ff-9af1-1b93cf7aab22" providerId="ADAL" clId="{56E9DFAE-DDAD-4FCA-8AED-56B2D15DB479}" dt="2026-02-13T13:24:47.559" v="23065" actId="167"/>
          <ac:spMkLst>
            <pc:docMk/>
            <pc:sldMk cId="2120678911" sldId="6066"/>
            <ac:spMk id="22" creationId="{D60C64F5-395D-598C-3B06-8B0075471B30}"/>
          </ac:spMkLst>
        </pc:spChg>
        <pc:spChg chg="mod topLvl">
          <ac:chgData name="松浦英宗" userId="9b03fd3a-662f-49ff-9af1-1b93cf7aab22" providerId="ADAL" clId="{56E9DFAE-DDAD-4FCA-8AED-56B2D15DB479}" dt="2026-02-13T13:24:44.041" v="23064" actId="165"/>
          <ac:spMkLst>
            <pc:docMk/>
            <pc:sldMk cId="2120678911" sldId="6066"/>
            <ac:spMk id="23" creationId="{2D28150E-BECF-F49E-6A66-B1172096B47B}"/>
          </ac:spMkLst>
        </pc:spChg>
        <pc:spChg chg="mod ord topLvl">
          <ac:chgData name="松浦英宗" userId="9b03fd3a-662f-49ff-9af1-1b93cf7aab22" providerId="ADAL" clId="{56E9DFAE-DDAD-4FCA-8AED-56B2D15DB479}" dt="2026-02-13T13:24:47.559" v="23065" actId="167"/>
          <ac:spMkLst>
            <pc:docMk/>
            <pc:sldMk cId="2120678911" sldId="6066"/>
            <ac:spMk id="24" creationId="{2C7DEE2D-DDCF-BAE0-D007-B1DAEDBBA1D3}"/>
          </ac:spMkLst>
        </pc:spChg>
        <pc:spChg chg="mod topLvl">
          <ac:chgData name="松浦英宗" userId="9b03fd3a-662f-49ff-9af1-1b93cf7aab22" providerId="ADAL" clId="{56E9DFAE-DDAD-4FCA-8AED-56B2D15DB479}" dt="2026-02-13T13:24:44.041" v="23064" actId="165"/>
          <ac:spMkLst>
            <pc:docMk/>
            <pc:sldMk cId="2120678911" sldId="6066"/>
            <ac:spMk id="25" creationId="{FAF6A6AC-5355-B4B4-91B0-15D73433D4CC}"/>
          </ac:spMkLst>
        </pc:spChg>
        <pc:spChg chg="mod ord topLvl">
          <ac:chgData name="松浦英宗" userId="9b03fd3a-662f-49ff-9af1-1b93cf7aab22" providerId="ADAL" clId="{56E9DFAE-DDAD-4FCA-8AED-56B2D15DB479}" dt="2026-02-13T13:24:47.559" v="23065" actId="167"/>
          <ac:spMkLst>
            <pc:docMk/>
            <pc:sldMk cId="2120678911" sldId="6066"/>
            <ac:spMk id="26" creationId="{FF7B7FCD-995A-86E8-140F-8DDD96292BE7}"/>
          </ac:spMkLst>
        </pc:spChg>
        <pc:grpChg chg="add mod">
          <ac:chgData name="松浦英宗" userId="9b03fd3a-662f-49ff-9af1-1b93cf7aab22" providerId="ADAL" clId="{56E9DFAE-DDAD-4FCA-8AED-56B2D15DB479}" dt="2026-02-13T13:05:19.860" v="22812"/>
          <ac:grpSpMkLst>
            <pc:docMk/>
            <pc:sldMk cId="2120678911" sldId="6066"/>
            <ac:grpSpMk id="5" creationId="{44F354DE-980D-27CB-183B-44ED60998AD2}"/>
          </ac:grpSpMkLst>
        </pc:grpChg>
        <pc:grpChg chg="add del mod">
          <ac:chgData name="松浦英宗" userId="9b03fd3a-662f-49ff-9af1-1b93cf7aab22" providerId="ADAL" clId="{56E9DFAE-DDAD-4FCA-8AED-56B2D15DB479}" dt="2026-02-13T13:22:39.667" v="23026" actId="165"/>
          <ac:grpSpMkLst>
            <pc:docMk/>
            <pc:sldMk cId="2120678911" sldId="6066"/>
            <ac:grpSpMk id="11" creationId="{E60664D3-8C83-5ABD-D560-1D9BC12AE3E1}"/>
          </ac:grpSpMkLst>
        </pc:grpChg>
        <pc:grpChg chg="del mod topLvl">
          <ac:chgData name="松浦英宗" userId="9b03fd3a-662f-49ff-9af1-1b93cf7aab22" providerId="ADAL" clId="{56E9DFAE-DDAD-4FCA-8AED-56B2D15DB479}" dt="2026-02-13T13:22:40.777" v="23027" actId="165"/>
          <ac:grpSpMkLst>
            <pc:docMk/>
            <pc:sldMk cId="2120678911" sldId="6066"/>
            <ac:grpSpMk id="12" creationId="{68B0D8B1-C97F-9F10-FE3C-68E8183E9F67}"/>
          </ac:grpSpMkLst>
        </pc:grpChg>
        <pc:grpChg chg="del mod">
          <ac:chgData name="松浦英宗" userId="9b03fd3a-662f-49ff-9af1-1b93cf7aab22" providerId="ADAL" clId="{56E9DFAE-DDAD-4FCA-8AED-56B2D15DB479}" dt="2026-02-13T13:22:40.777" v="23027" actId="165"/>
          <ac:grpSpMkLst>
            <pc:docMk/>
            <pc:sldMk cId="2120678911" sldId="6066"/>
            <ac:grpSpMk id="13" creationId="{423BBBD5-E201-9F3C-290C-7D44746CCDB9}"/>
          </ac:grpSpMkLst>
        </pc:grpChg>
        <pc:grpChg chg="add mod">
          <ac:chgData name="松浦英宗" userId="9b03fd3a-662f-49ff-9af1-1b93cf7aab22" providerId="ADAL" clId="{56E9DFAE-DDAD-4FCA-8AED-56B2D15DB479}" dt="2026-02-13T13:23:36.453" v="23049" actId="164"/>
          <ac:grpSpMkLst>
            <pc:docMk/>
            <pc:sldMk cId="2120678911" sldId="6066"/>
            <ac:grpSpMk id="29" creationId="{9F737C2D-BEBD-80DB-C167-7DA5275EDAF2}"/>
          </ac:grpSpMkLst>
        </pc:grpChg>
        <pc:grpChg chg="add mod">
          <ac:chgData name="松浦英宗" userId="9b03fd3a-662f-49ff-9af1-1b93cf7aab22" providerId="ADAL" clId="{56E9DFAE-DDAD-4FCA-8AED-56B2D15DB479}" dt="2026-02-13T13:24:15.049" v="23057" actId="164"/>
          <ac:grpSpMkLst>
            <pc:docMk/>
            <pc:sldMk cId="2120678911" sldId="6066"/>
            <ac:grpSpMk id="30" creationId="{1AB10AF4-EC47-6567-F523-DA096FA60872}"/>
          </ac:grpSpMkLst>
        </pc:grpChg>
        <pc:grpChg chg="add del mod topLvl">
          <ac:chgData name="松浦英宗" userId="9b03fd3a-662f-49ff-9af1-1b93cf7aab22" providerId="ADAL" clId="{56E9DFAE-DDAD-4FCA-8AED-56B2D15DB479}" dt="2026-02-13T13:24:44.041" v="23064" actId="165"/>
          <ac:grpSpMkLst>
            <pc:docMk/>
            <pc:sldMk cId="2120678911" sldId="6066"/>
            <ac:grpSpMk id="31" creationId="{7363EFBF-0902-A439-3463-32A65146511A}"/>
          </ac:grpSpMkLst>
        </pc:grpChg>
        <pc:grpChg chg="add del mod">
          <ac:chgData name="松浦英宗" userId="9b03fd3a-662f-49ff-9af1-1b93cf7aab22" providerId="ADAL" clId="{56E9DFAE-DDAD-4FCA-8AED-56B2D15DB479}" dt="2026-02-13T13:24:44.041" v="23064" actId="165"/>
          <ac:grpSpMkLst>
            <pc:docMk/>
            <pc:sldMk cId="2120678911" sldId="6066"/>
            <ac:grpSpMk id="32" creationId="{08D77238-7D7C-A729-65B8-9332506E3F2E}"/>
          </ac:grpSpMkLst>
        </pc:grpChg>
        <pc:grpChg chg="add mod">
          <ac:chgData name="松浦英宗" userId="9b03fd3a-662f-49ff-9af1-1b93cf7aab22" providerId="ADAL" clId="{56E9DFAE-DDAD-4FCA-8AED-56B2D15DB479}" dt="2026-02-13T13:24:15.049" v="23057" actId="164"/>
          <ac:grpSpMkLst>
            <pc:docMk/>
            <pc:sldMk cId="2120678911" sldId="6066"/>
            <ac:grpSpMk id="33" creationId="{3F9A1788-BACA-16D5-7688-A309ACE8D9B0}"/>
          </ac:grpSpMkLst>
        </pc:grpChg>
        <pc:grpChg chg="add del mod">
          <ac:chgData name="松浦英宗" userId="9b03fd3a-662f-49ff-9af1-1b93cf7aab22" providerId="ADAL" clId="{56E9DFAE-DDAD-4FCA-8AED-56B2D15DB479}" dt="2026-02-13T13:24:43.708" v="23063" actId="165"/>
          <ac:grpSpMkLst>
            <pc:docMk/>
            <pc:sldMk cId="2120678911" sldId="6066"/>
            <ac:grpSpMk id="34" creationId="{3ECF38B6-3E0A-E393-309A-3E73D030FB67}"/>
          </ac:grpSpMkLst>
        </pc:grpChg>
        <pc:cxnChg chg="add del mod">
          <ac:chgData name="松浦英宗" userId="9b03fd3a-662f-49ff-9af1-1b93cf7aab22" providerId="ADAL" clId="{56E9DFAE-DDAD-4FCA-8AED-56B2D15DB479}" dt="2026-02-13T13:23:31.897" v="23047" actId="478"/>
          <ac:cxnSpMkLst>
            <pc:docMk/>
            <pc:sldMk cId="2120678911" sldId="6066"/>
            <ac:cxnSpMk id="8" creationId="{F64083B7-AB7B-BDC1-B9B5-CA36C498598A}"/>
          </ac:cxnSpMkLst>
        </pc:cxnChg>
        <pc:cxnChg chg="add mod">
          <ac:chgData name="松浦英宗" userId="9b03fd3a-662f-49ff-9af1-1b93cf7aab22" providerId="ADAL" clId="{56E9DFAE-DDAD-4FCA-8AED-56B2D15DB479}" dt="2026-02-13T13:24:15.049" v="23057" actId="164"/>
          <ac:cxnSpMkLst>
            <pc:docMk/>
            <pc:sldMk cId="2120678911" sldId="6066"/>
            <ac:cxnSpMk id="10" creationId="{315337C2-5A68-C110-492F-E448EFC252E3}"/>
          </ac:cxnSpMkLst>
        </pc:cxnChg>
        <pc:cxnChg chg="del mod">
          <ac:chgData name="松浦英宗" userId="9b03fd3a-662f-49ff-9af1-1b93cf7aab22" providerId="ADAL" clId="{56E9DFAE-DDAD-4FCA-8AED-56B2D15DB479}" dt="2026-02-13T13:22:43.510" v="23028" actId="478"/>
          <ac:cxnSpMkLst>
            <pc:docMk/>
            <pc:sldMk cId="2120678911" sldId="6066"/>
            <ac:cxnSpMk id="16" creationId="{624C7E5C-4D0F-91CD-E6FD-F9D284B2C26F}"/>
          </ac:cxnSpMkLst>
        </pc:cxnChg>
        <pc:cxnChg chg="del mod">
          <ac:chgData name="松浦英宗" userId="9b03fd3a-662f-49ff-9af1-1b93cf7aab22" providerId="ADAL" clId="{56E9DFAE-DDAD-4FCA-8AED-56B2D15DB479}" dt="2026-02-13T13:22:43.510" v="23028" actId="478"/>
          <ac:cxnSpMkLst>
            <pc:docMk/>
            <pc:sldMk cId="2120678911" sldId="6066"/>
            <ac:cxnSpMk id="17" creationId="{B7BAA75B-5716-0367-F5AC-B9B75F6C0DE3}"/>
          </ac:cxnSpMkLst>
        </pc:cxnChg>
        <pc:cxnChg chg="del mod">
          <ac:chgData name="松浦英宗" userId="9b03fd3a-662f-49ff-9af1-1b93cf7aab22" providerId="ADAL" clId="{56E9DFAE-DDAD-4FCA-8AED-56B2D15DB479}" dt="2026-02-13T13:22:43.510" v="23028" actId="478"/>
          <ac:cxnSpMkLst>
            <pc:docMk/>
            <pc:sldMk cId="2120678911" sldId="6066"/>
            <ac:cxnSpMk id="18" creationId="{CDD4B9DC-9DCF-2A6D-5F54-9F481EBCD234}"/>
          </ac:cxnSpMkLst>
        </pc:cxnChg>
        <pc:cxnChg chg="add mod">
          <ac:chgData name="松浦英宗" userId="9b03fd3a-662f-49ff-9af1-1b93cf7aab22" providerId="ADAL" clId="{56E9DFAE-DDAD-4FCA-8AED-56B2D15DB479}" dt="2026-02-13T13:24:15.049" v="23057" actId="164"/>
          <ac:cxnSpMkLst>
            <pc:docMk/>
            <pc:sldMk cId="2120678911" sldId="6066"/>
            <ac:cxnSpMk id="27" creationId="{4D29B820-A13D-D560-2544-C353996CCD0E}"/>
          </ac:cxnSpMkLst>
        </pc:cxnChg>
        <pc:cxnChg chg="add mod">
          <ac:chgData name="松浦英宗" userId="9b03fd3a-662f-49ff-9af1-1b93cf7aab22" providerId="ADAL" clId="{56E9DFAE-DDAD-4FCA-8AED-56B2D15DB479}" dt="2026-02-13T13:24:15.049" v="23057" actId="164"/>
          <ac:cxnSpMkLst>
            <pc:docMk/>
            <pc:sldMk cId="2120678911" sldId="6066"/>
            <ac:cxnSpMk id="28" creationId="{E0BFB504-A2B2-68B3-7CFB-43B34534A372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3T13:39:43.415" v="23232" actId="47"/>
        <pc:sldMkLst>
          <pc:docMk/>
          <pc:sldMk cId="3855124410" sldId="6067"/>
        </pc:sldMkLst>
        <pc:spChg chg="mod">
          <ac:chgData name="松浦英宗" userId="9b03fd3a-662f-49ff-9af1-1b93cf7aab22" providerId="ADAL" clId="{56E9DFAE-DDAD-4FCA-8AED-56B2D15DB479}" dt="2026-02-13T13:32:17.642" v="23190" actId="207"/>
          <ac:spMkLst>
            <pc:docMk/>
            <pc:sldMk cId="3855124410" sldId="6067"/>
            <ac:spMk id="2" creationId="{3B329B28-544B-4A39-CBBC-B7B09DDE0CBC}"/>
          </ac:spMkLst>
        </pc:spChg>
        <pc:spChg chg="add mod">
          <ac:chgData name="松浦英宗" userId="9b03fd3a-662f-49ff-9af1-1b93cf7aab22" providerId="ADAL" clId="{56E9DFAE-DDAD-4FCA-8AED-56B2D15DB479}" dt="2026-02-13T13:32:55.294" v="23205" actId="20577"/>
          <ac:spMkLst>
            <pc:docMk/>
            <pc:sldMk cId="3855124410" sldId="6067"/>
            <ac:spMk id="3" creationId="{FEEFF407-502C-3B6C-3892-8D3E21BF9A37}"/>
          </ac:spMkLst>
        </pc:spChg>
        <pc:spChg chg="add mod">
          <ac:chgData name="松浦英宗" userId="9b03fd3a-662f-49ff-9af1-1b93cf7aab22" providerId="ADAL" clId="{56E9DFAE-DDAD-4FCA-8AED-56B2D15DB479}" dt="2026-02-13T13:32:46.984" v="23202"/>
          <ac:spMkLst>
            <pc:docMk/>
            <pc:sldMk cId="3855124410" sldId="6067"/>
            <ac:spMk id="4" creationId="{371805F9-B27C-5029-B627-230E8606BCD3}"/>
          </ac:spMkLst>
        </pc:spChg>
        <pc:spChg chg="add del mod">
          <ac:chgData name="松浦英宗" userId="9b03fd3a-662f-49ff-9af1-1b93cf7aab22" providerId="ADAL" clId="{56E9DFAE-DDAD-4FCA-8AED-56B2D15DB479}" dt="2026-02-13T13:31:41.142" v="23168" actId="478"/>
          <ac:spMkLst>
            <pc:docMk/>
            <pc:sldMk cId="3855124410" sldId="6067"/>
            <ac:spMk id="5" creationId="{F8FAFC56-A737-B15A-099C-99676A86C5C5}"/>
          </ac:spMkLst>
        </pc:spChg>
        <pc:spChg chg="add del mod">
          <ac:chgData name="松浦英宗" userId="9b03fd3a-662f-49ff-9af1-1b93cf7aab22" providerId="ADAL" clId="{56E9DFAE-DDAD-4FCA-8AED-56B2D15DB479}" dt="2026-02-13T13:31:41.142" v="23168" actId="478"/>
          <ac:spMkLst>
            <pc:docMk/>
            <pc:sldMk cId="3855124410" sldId="6067"/>
            <ac:spMk id="6" creationId="{49332DA2-5F1D-59AE-3EBC-BC84EA69847B}"/>
          </ac:spMkLst>
        </pc:spChg>
        <pc:spChg chg="add del mod">
          <ac:chgData name="松浦英宗" userId="9b03fd3a-662f-49ff-9af1-1b93cf7aab22" providerId="ADAL" clId="{56E9DFAE-DDAD-4FCA-8AED-56B2D15DB479}" dt="2026-02-13T13:31:41.142" v="23168" actId="478"/>
          <ac:spMkLst>
            <pc:docMk/>
            <pc:sldMk cId="3855124410" sldId="6067"/>
            <ac:spMk id="7" creationId="{DC2715A5-CB57-E888-86C0-A79CF31CBE03}"/>
          </ac:spMkLst>
        </pc:spChg>
        <pc:spChg chg="mod">
          <ac:chgData name="松浦英宗" userId="9b03fd3a-662f-49ff-9af1-1b93cf7aab22" providerId="ADAL" clId="{56E9DFAE-DDAD-4FCA-8AED-56B2D15DB479}" dt="2026-02-13T13:33:11.234" v="23211" actId="20577"/>
          <ac:spMkLst>
            <pc:docMk/>
            <pc:sldMk cId="3855124410" sldId="6067"/>
            <ac:spMk id="10" creationId="{698FA78E-AFD4-9D87-0B91-3E13539ED199}"/>
          </ac:spMkLst>
        </pc:spChg>
        <pc:spChg chg="mod">
          <ac:chgData name="松浦英宗" userId="9b03fd3a-662f-49ff-9af1-1b93cf7aab22" providerId="ADAL" clId="{56E9DFAE-DDAD-4FCA-8AED-56B2D15DB479}" dt="2026-02-13T13:33:00.574" v="23207"/>
          <ac:spMkLst>
            <pc:docMk/>
            <pc:sldMk cId="3855124410" sldId="6067"/>
            <ac:spMk id="11" creationId="{CF1D68ED-9506-DA98-B984-457BD0C0FEB6}"/>
          </ac:spMkLst>
        </pc:spChg>
        <pc:spChg chg="mod">
          <ac:chgData name="松浦英宗" userId="9b03fd3a-662f-49ff-9af1-1b93cf7aab22" providerId="ADAL" clId="{56E9DFAE-DDAD-4FCA-8AED-56B2D15DB479}" dt="2026-02-13T13:33:50.285" v="23230" actId="20577"/>
          <ac:spMkLst>
            <pc:docMk/>
            <pc:sldMk cId="3855124410" sldId="6067"/>
            <ac:spMk id="13" creationId="{967E5565-57F3-A38B-36FA-5726C65C5028}"/>
          </ac:spMkLst>
        </pc:spChg>
        <pc:spChg chg="mod">
          <ac:chgData name="松浦英宗" userId="9b03fd3a-662f-49ff-9af1-1b93cf7aab22" providerId="ADAL" clId="{56E9DFAE-DDAD-4FCA-8AED-56B2D15DB479}" dt="2026-02-13T13:33:16.938" v="23213"/>
          <ac:spMkLst>
            <pc:docMk/>
            <pc:sldMk cId="3855124410" sldId="6067"/>
            <ac:spMk id="14" creationId="{B5F20E73-531E-F092-3AA7-40E349827D43}"/>
          </ac:spMkLst>
        </pc:spChg>
        <pc:spChg chg="mod">
          <ac:chgData name="松浦英宗" userId="9b03fd3a-662f-49ff-9af1-1b93cf7aab22" providerId="ADAL" clId="{56E9DFAE-DDAD-4FCA-8AED-56B2D15DB479}" dt="2026-02-13T13:33:44.828" v="23229" actId="20577"/>
          <ac:spMkLst>
            <pc:docMk/>
            <pc:sldMk cId="3855124410" sldId="6067"/>
            <ac:spMk id="16" creationId="{EE98E263-7EE5-FF75-A528-DC7737126FCA}"/>
          </ac:spMkLst>
        </pc:spChg>
        <pc:spChg chg="mod">
          <ac:chgData name="松浦英宗" userId="9b03fd3a-662f-49ff-9af1-1b93cf7aab22" providerId="ADAL" clId="{56E9DFAE-DDAD-4FCA-8AED-56B2D15DB479}" dt="2026-02-13T13:33:30.581" v="23225" actId="20577"/>
          <ac:spMkLst>
            <pc:docMk/>
            <pc:sldMk cId="3855124410" sldId="6067"/>
            <ac:spMk id="17" creationId="{74CDE569-855D-0E49-D951-C709FD617277}"/>
          </ac:spMkLst>
        </pc:spChg>
        <pc:grpChg chg="add mod">
          <ac:chgData name="松浦英宗" userId="9b03fd3a-662f-49ff-9af1-1b93cf7aab22" providerId="ADAL" clId="{56E9DFAE-DDAD-4FCA-8AED-56B2D15DB479}" dt="2026-02-13T13:32:41.236" v="23200" actId="164"/>
          <ac:grpSpMkLst>
            <pc:docMk/>
            <pc:sldMk cId="3855124410" sldId="6067"/>
            <ac:grpSpMk id="8" creationId="{8545D228-0ADC-2221-A893-E3040142E7DB}"/>
          </ac:grpSpMkLst>
        </pc:grpChg>
        <pc:grpChg chg="add mod">
          <ac:chgData name="松浦英宗" userId="9b03fd3a-662f-49ff-9af1-1b93cf7aab22" providerId="ADAL" clId="{56E9DFAE-DDAD-4FCA-8AED-56B2D15DB479}" dt="2026-02-13T13:32:41.236" v="23200" actId="164"/>
          <ac:grpSpMkLst>
            <pc:docMk/>
            <pc:sldMk cId="3855124410" sldId="6067"/>
            <ac:grpSpMk id="9" creationId="{8D2CD08E-74BC-24B5-2B84-9B0A3E41A05A}"/>
          </ac:grpSpMkLst>
        </pc:grpChg>
        <pc:grpChg chg="add mod">
          <ac:chgData name="松浦英宗" userId="9b03fd3a-662f-49ff-9af1-1b93cf7aab22" providerId="ADAL" clId="{56E9DFAE-DDAD-4FCA-8AED-56B2D15DB479}" dt="2026-02-13T13:32:41.236" v="23200" actId="164"/>
          <ac:grpSpMkLst>
            <pc:docMk/>
            <pc:sldMk cId="3855124410" sldId="6067"/>
            <ac:grpSpMk id="12" creationId="{F64BF616-FAC1-5020-0511-51B067411680}"/>
          </ac:grpSpMkLst>
        </pc:grpChg>
        <pc:grpChg chg="add mod">
          <ac:chgData name="松浦英宗" userId="9b03fd3a-662f-49ff-9af1-1b93cf7aab22" providerId="ADAL" clId="{56E9DFAE-DDAD-4FCA-8AED-56B2D15DB479}" dt="2026-02-13T13:32:41.236" v="23200" actId="164"/>
          <ac:grpSpMkLst>
            <pc:docMk/>
            <pc:sldMk cId="3855124410" sldId="6067"/>
            <ac:grpSpMk id="15" creationId="{FF761F04-E2DB-06D0-3EC8-9CD2E3D0B7BC}"/>
          </ac:grpSpMkLst>
        </pc:grpChg>
        <pc:grpChg chg="add mod">
          <ac:chgData name="松浦英宗" userId="9b03fd3a-662f-49ff-9af1-1b93cf7aab22" providerId="ADAL" clId="{56E9DFAE-DDAD-4FCA-8AED-56B2D15DB479}" dt="2026-02-13T13:32:41.236" v="23200" actId="164"/>
          <ac:grpSpMkLst>
            <pc:docMk/>
            <pc:sldMk cId="3855124410" sldId="6067"/>
            <ac:grpSpMk id="18" creationId="{B206A9B7-CEB5-E44B-3050-F2D9F88898F2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7C267D-5C81-A9DC-F46B-4B0F1597D7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9373E0B-F5AC-6234-0FFF-86FA9D35B32A}"/>
              </a:ext>
            </a:extLst>
          </p:cNvPr>
          <p:cNvSpPr/>
          <p:nvPr/>
        </p:nvSpPr>
        <p:spPr>
          <a:xfrm>
            <a:off x="511707" y="248914"/>
            <a:ext cx="11168587" cy="4934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lang="en-US" altLang="ja-JP" sz="2000" b="1" dirty="0">
                <a:solidFill>
                  <a:schemeClr val="tx1"/>
                </a:solidFill>
                <a:latin typeface="+mn-ea"/>
              </a:rPr>
              <a:t>Start</a:t>
            </a:r>
            <a:r>
              <a:rPr lang="ja-JP" altLang="en-US" sz="2000" b="1" dirty="0">
                <a:solidFill>
                  <a:schemeClr val="tx1"/>
                </a:solidFill>
                <a:latin typeface="+mn-ea"/>
              </a:rPr>
              <a:t>・</a:t>
            </a:r>
            <a:r>
              <a:rPr lang="en-US" altLang="ja-JP" sz="2000" b="1" dirty="0">
                <a:solidFill>
                  <a:schemeClr val="tx1"/>
                </a:solidFill>
                <a:latin typeface="+mn-ea"/>
              </a:rPr>
              <a:t>Stop</a:t>
            </a:r>
            <a:r>
              <a:rPr lang="ja-JP" altLang="en-US" sz="2000" b="1" dirty="0">
                <a:solidFill>
                  <a:schemeClr val="tx1"/>
                </a:solidFill>
                <a:latin typeface="+mn-ea"/>
              </a:rPr>
              <a:t>・</a:t>
            </a:r>
            <a:r>
              <a:rPr lang="en-US" altLang="ja-JP" sz="2000" b="1" dirty="0">
                <a:solidFill>
                  <a:schemeClr val="tx1"/>
                </a:solidFill>
                <a:latin typeface="+mn-ea"/>
              </a:rPr>
              <a:t>Continue</a:t>
            </a:r>
            <a:endParaRPr lang="ja-JP" altLang="en-US" sz="20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B13F3CB-FCED-78D7-E645-D7BE01576712}"/>
              </a:ext>
            </a:extLst>
          </p:cNvPr>
          <p:cNvSpPr/>
          <p:nvPr/>
        </p:nvSpPr>
        <p:spPr>
          <a:xfrm>
            <a:off x="511707" y="947649"/>
            <a:ext cx="11168587" cy="2532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1100" b="1" dirty="0">
                <a:solidFill>
                  <a:schemeClr val="tx1"/>
                </a:solidFill>
                <a:latin typeface="+mn-ea"/>
              </a:rPr>
              <a:t>本フレームワークの使い方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736075E-BE0D-605F-DB7E-14D2075BA5DF}"/>
              </a:ext>
            </a:extLst>
          </p:cNvPr>
          <p:cNvSpPr/>
          <p:nvPr/>
        </p:nvSpPr>
        <p:spPr>
          <a:xfrm>
            <a:off x="511707" y="1249311"/>
            <a:ext cx="11168587" cy="4999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en-US" altLang="ja-JP" sz="1200" dirty="0">
                <a:solidFill>
                  <a:schemeClr val="tx1"/>
                </a:solidFill>
                <a:latin typeface="+mn-ea"/>
              </a:rPr>
              <a:t>Start</a:t>
            </a: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・</a:t>
            </a:r>
            <a:r>
              <a:rPr lang="en-US" altLang="ja-JP" sz="1200" dirty="0">
                <a:solidFill>
                  <a:schemeClr val="tx1"/>
                </a:solidFill>
                <a:latin typeface="+mn-ea"/>
              </a:rPr>
              <a:t>Stop</a:t>
            </a: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・</a:t>
            </a:r>
            <a:r>
              <a:rPr lang="en-US" altLang="ja-JP" sz="1200" dirty="0">
                <a:solidFill>
                  <a:schemeClr val="tx1"/>
                </a:solidFill>
                <a:latin typeface="+mn-ea"/>
              </a:rPr>
              <a:t>Continue</a:t>
            </a: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は、活動の結果を振り返り、始めること・止めること・続けることを整理するフレームワークです。</a:t>
            </a:r>
            <a:endParaRPr lang="en-US" altLang="ja-JP" sz="1200" dirty="0">
              <a:solidFill>
                <a:schemeClr val="tx1"/>
              </a:solidFill>
              <a:latin typeface="+mn-ea"/>
            </a:endParaRP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業務や組織の行動を見直すための意思決定を行うことができ、具体的な行動変化を生み出してくれます。</a:t>
            </a: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EFE63230-67C4-3C55-2C13-63A61FBD1A23}"/>
              </a:ext>
            </a:extLst>
          </p:cNvPr>
          <p:cNvGrpSpPr/>
          <p:nvPr/>
        </p:nvGrpSpPr>
        <p:grpSpPr>
          <a:xfrm>
            <a:off x="6980729" y="306804"/>
            <a:ext cx="4699563" cy="366448"/>
            <a:chOff x="-655112" y="542420"/>
            <a:chExt cx="12335404" cy="366448"/>
          </a:xfrm>
        </p:grpSpPr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1BBFBBD6-9CAB-707F-EA18-8783A8F98DD1}"/>
                </a:ext>
              </a:extLst>
            </p:cNvPr>
            <p:cNvSpPr/>
            <p:nvPr/>
          </p:nvSpPr>
          <p:spPr>
            <a:xfrm>
              <a:off x="2496711" y="542420"/>
              <a:ext cx="9183581" cy="366448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180000" tIns="46800" rIns="180000" rtlCol="0" anchor="ctr"/>
            <a:lstStyle/>
            <a:p>
              <a:pPr>
                <a:spcBef>
                  <a:spcPts val="600"/>
                </a:spcBef>
              </a:pPr>
              <a:r>
                <a:rPr lang="ja-JP" altLang="en-US" sz="1600" dirty="0">
                  <a:solidFill>
                    <a:schemeClr val="tx1"/>
                  </a:solidFill>
                  <a:latin typeface="+mn-ea"/>
                </a:rPr>
                <a:t>会議ルールの見直し</a:t>
              </a:r>
            </a:p>
          </p:txBody>
        </p:sp>
        <p:sp>
          <p:nvSpPr>
            <p:cNvPr id="7" name="四角形: 角を丸くする 6">
              <a:extLst>
                <a:ext uri="{FF2B5EF4-FFF2-40B4-BE49-F238E27FC236}">
                  <a16:creationId xmlns:a16="http://schemas.microsoft.com/office/drawing/2014/main" id="{85D3D7C3-AAF0-5EB3-622B-BA113763F91F}"/>
                </a:ext>
              </a:extLst>
            </p:cNvPr>
            <p:cNvSpPr/>
            <p:nvPr/>
          </p:nvSpPr>
          <p:spPr>
            <a:xfrm>
              <a:off x="-655112" y="542420"/>
              <a:ext cx="2906239" cy="366448"/>
            </a:xfrm>
            <a:prstGeom prst="roundRect">
              <a:avLst>
                <a:gd name="adj" fmla="val 50000"/>
              </a:avLst>
            </a:prstGeom>
            <a:solidFill>
              <a:schemeClr val="tx1">
                <a:lumMod val="50000"/>
                <a:lumOff val="5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tIns="46800" rtlCol="0" anchor="ctr"/>
            <a:lstStyle/>
            <a:p>
              <a:pPr algn="ctr">
                <a:spcBef>
                  <a:spcPts val="600"/>
                </a:spcBef>
              </a:pPr>
              <a:r>
                <a:rPr kumimoji="1" lang="ja-JP" altLang="en-US" sz="1100" b="1" dirty="0">
                  <a:solidFill>
                    <a:schemeClr val="bg1"/>
                  </a:solidFill>
                  <a:latin typeface="+mn-ea"/>
                </a:rPr>
                <a:t>検討テーマ</a:t>
              </a:r>
            </a:p>
          </p:txBody>
        </p:sp>
      </p:grp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0503DDCB-9F64-D441-889A-D310CA0D595D}"/>
              </a:ext>
            </a:extLst>
          </p:cNvPr>
          <p:cNvSpPr/>
          <p:nvPr/>
        </p:nvSpPr>
        <p:spPr>
          <a:xfrm>
            <a:off x="511707" y="1825598"/>
            <a:ext cx="3290272" cy="953186"/>
          </a:xfrm>
          <a:prstGeom prst="rect">
            <a:avLst/>
          </a:prstGeom>
          <a:noFill/>
          <a:ln w="9525"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600"/>
              </a:spcBef>
            </a:pPr>
            <a:r>
              <a:rPr lang="en-US" altLang="ja-JP" sz="4000" b="1" dirty="0">
                <a:solidFill>
                  <a:schemeClr val="tx1"/>
                </a:solidFill>
                <a:latin typeface="+mn-ea"/>
              </a:rPr>
              <a:t>Start</a:t>
            </a:r>
          </a:p>
          <a:p>
            <a:pPr algn="ctr">
              <a:spcBef>
                <a:spcPts val="600"/>
              </a:spcBef>
            </a:pPr>
            <a:r>
              <a:rPr lang="ja-JP" altLang="en-US" sz="1100" b="1" dirty="0">
                <a:solidFill>
                  <a:schemeClr val="tx1"/>
                </a:solidFill>
                <a:latin typeface="+mn-ea"/>
              </a:rPr>
              <a:t>始めること</a:t>
            </a:r>
            <a:endParaRPr kumimoji="1" lang="ja-JP" altLang="en-US" sz="11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19BE10FE-5062-B058-BEE0-60D0F7EBB1D0}"/>
              </a:ext>
            </a:extLst>
          </p:cNvPr>
          <p:cNvSpPr/>
          <p:nvPr/>
        </p:nvSpPr>
        <p:spPr>
          <a:xfrm>
            <a:off x="4450864" y="1825598"/>
            <a:ext cx="3290272" cy="953186"/>
          </a:xfrm>
          <a:prstGeom prst="rect">
            <a:avLst/>
          </a:prstGeom>
          <a:noFill/>
          <a:ln w="9525"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600"/>
              </a:spcBef>
            </a:pPr>
            <a:r>
              <a:rPr lang="en-US" altLang="ja-JP" sz="4000" b="1" dirty="0">
                <a:solidFill>
                  <a:schemeClr val="tx1"/>
                </a:solidFill>
                <a:latin typeface="+mn-ea"/>
              </a:rPr>
              <a:t>Stop</a:t>
            </a:r>
          </a:p>
          <a:p>
            <a:pPr algn="ctr">
              <a:spcBef>
                <a:spcPts val="600"/>
              </a:spcBef>
            </a:pPr>
            <a:r>
              <a:rPr lang="ja-JP" altLang="en-US" sz="1100" b="1" dirty="0">
                <a:solidFill>
                  <a:schemeClr val="tx1"/>
                </a:solidFill>
                <a:latin typeface="+mn-ea"/>
              </a:rPr>
              <a:t>止めること</a:t>
            </a:r>
            <a:endParaRPr kumimoji="1" lang="ja-JP" altLang="en-US" sz="11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46D60E6-6375-ADD5-029D-171C6CA78ADC}"/>
              </a:ext>
            </a:extLst>
          </p:cNvPr>
          <p:cNvSpPr/>
          <p:nvPr/>
        </p:nvSpPr>
        <p:spPr>
          <a:xfrm>
            <a:off x="8390021" y="1825598"/>
            <a:ext cx="3290272" cy="953186"/>
          </a:xfrm>
          <a:prstGeom prst="rect">
            <a:avLst/>
          </a:prstGeom>
          <a:noFill/>
          <a:ln w="9525"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600"/>
              </a:spcBef>
            </a:pPr>
            <a:r>
              <a:rPr lang="en-US" altLang="ja-JP" sz="4000" b="1" dirty="0">
                <a:solidFill>
                  <a:schemeClr val="tx1"/>
                </a:solidFill>
                <a:latin typeface="+mn-ea"/>
              </a:rPr>
              <a:t>Continue</a:t>
            </a:r>
          </a:p>
          <a:p>
            <a:pPr algn="ctr">
              <a:spcBef>
                <a:spcPts val="600"/>
              </a:spcBef>
            </a:pPr>
            <a:r>
              <a:rPr lang="ja-JP" altLang="en-US" sz="1100" b="1" dirty="0">
                <a:solidFill>
                  <a:schemeClr val="tx1"/>
                </a:solidFill>
                <a:latin typeface="+mn-ea"/>
              </a:rPr>
              <a:t>続けること</a:t>
            </a:r>
            <a:endParaRPr kumimoji="1" lang="ja-JP" altLang="en-US" sz="11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2" name="楕円 11">
            <a:extLst>
              <a:ext uri="{FF2B5EF4-FFF2-40B4-BE49-F238E27FC236}">
                <a16:creationId xmlns:a16="http://schemas.microsoft.com/office/drawing/2014/main" id="{605D9BC2-367E-DAC7-783E-1745C2CBFFC6}"/>
              </a:ext>
            </a:extLst>
          </p:cNvPr>
          <p:cNvSpPr/>
          <p:nvPr/>
        </p:nvSpPr>
        <p:spPr>
          <a:xfrm>
            <a:off x="3924820" y="4474374"/>
            <a:ext cx="403200" cy="404244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600"/>
              </a:spcBef>
            </a:pPr>
            <a:r>
              <a:rPr kumimoji="1" lang="ja-JP" altLang="en-US" sz="1600" b="1" dirty="0">
                <a:solidFill>
                  <a:schemeClr val="bg1"/>
                </a:solidFill>
                <a:latin typeface="+mn-ea"/>
              </a:rPr>
              <a:t>＋</a:t>
            </a:r>
          </a:p>
        </p:txBody>
      </p:sp>
      <p:sp>
        <p:nvSpPr>
          <p:cNvPr id="13" name="楕円 12">
            <a:extLst>
              <a:ext uri="{FF2B5EF4-FFF2-40B4-BE49-F238E27FC236}">
                <a16:creationId xmlns:a16="http://schemas.microsoft.com/office/drawing/2014/main" id="{0FA60B36-3FC2-AAE9-DB9F-B3380CAB921F}"/>
              </a:ext>
            </a:extLst>
          </p:cNvPr>
          <p:cNvSpPr/>
          <p:nvPr/>
        </p:nvSpPr>
        <p:spPr>
          <a:xfrm>
            <a:off x="7863977" y="4474374"/>
            <a:ext cx="403200" cy="404244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600"/>
              </a:spcBef>
            </a:pPr>
            <a:r>
              <a:rPr kumimoji="1" lang="ja-JP" altLang="en-US" sz="1600" b="1" dirty="0">
                <a:solidFill>
                  <a:schemeClr val="bg1"/>
                </a:solidFill>
                <a:latin typeface="+mn-ea"/>
              </a:rPr>
              <a:t>＋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CDB7FE81-1667-B920-9AC0-1BC7CD8A3AB4}"/>
              </a:ext>
            </a:extLst>
          </p:cNvPr>
          <p:cNvSpPr/>
          <p:nvPr/>
        </p:nvSpPr>
        <p:spPr>
          <a:xfrm>
            <a:off x="511706" y="2904067"/>
            <a:ext cx="3290272" cy="3544858"/>
          </a:xfrm>
          <a:prstGeom prst="rect">
            <a:avLst/>
          </a:prstGeom>
          <a:solidFill>
            <a:schemeClr val="bg1"/>
          </a:solidFill>
          <a:ln w="9525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tIns="108000" rIns="180000" rtlCol="0" anchor="t"/>
          <a:lstStyle/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ja-JP" altLang="en-US" sz="1400" dirty="0">
                <a:solidFill>
                  <a:schemeClr val="tx1"/>
                </a:solidFill>
                <a:latin typeface="+mn-ea"/>
              </a:rPr>
              <a:t>進捗管理ツールを導入し、タスクの見える化を行う取り組みを開始する。</a:t>
            </a:r>
            <a:endParaRPr lang="en-US" altLang="ja-JP" sz="1400" dirty="0">
              <a:solidFill>
                <a:schemeClr val="tx1"/>
              </a:solidFill>
              <a:latin typeface="+mn-ea"/>
            </a:endParaRP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ja-JP" altLang="en-US" sz="1400" dirty="0">
                <a:solidFill>
                  <a:schemeClr val="tx1"/>
                </a:solidFill>
                <a:latin typeface="+mn-ea"/>
              </a:rPr>
              <a:t>各メンバーの担当業務と期限を明確にし、遅延が発生した場合は早期に把握できる体制を整える。</a:t>
            </a:r>
            <a:endParaRPr lang="en-US" altLang="ja-JP" sz="1400" dirty="0">
              <a:solidFill>
                <a:schemeClr val="tx1"/>
              </a:solidFill>
              <a:latin typeface="+mn-ea"/>
            </a:endParaRP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ja-JP" altLang="en-US" sz="1400" dirty="0">
                <a:solidFill>
                  <a:schemeClr val="tx1"/>
                </a:solidFill>
                <a:latin typeface="+mn-ea"/>
              </a:rPr>
              <a:t>また、週次で短時間の進捗確認ミーティングを実施し、課題を共有する仕組みを構築する。</a:t>
            </a:r>
            <a:endParaRPr lang="en-US" altLang="ja-JP" sz="1400" dirty="0">
              <a:solidFill>
                <a:schemeClr val="tx1"/>
              </a:solidFill>
              <a:latin typeface="+mn-ea"/>
            </a:endParaRP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ja-JP" altLang="en-US" sz="1400" dirty="0">
                <a:solidFill>
                  <a:schemeClr val="tx1"/>
                </a:solidFill>
                <a:latin typeface="+mn-ea"/>
              </a:rPr>
              <a:t>さらに、成果基準を事前に定義し、判断のブレを防ぐ。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5F485965-E86B-9EA7-20F4-34E55D6AE22D}"/>
              </a:ext>
            </a:extLst>
          </p:cNvPr>
          <p:cNvSpPr/>
          <p:nvPr/>
        </p:nvSpPr>
        <p:spPr>
          <a:xfrm>
            <a:off x="4450863" y="2904067"/>
            <a:ext cx="3290272" cy="3544858"/>
          </a:xfrm>
          <a:prstGeom prst="rect">
            <a:avLst/>
          </a:prstGeom>
          <a:solidFill>
            <a:schemeClr val="bg1"/>
          </a:solidFill>
          <a:ln w="9525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tIns="108000" rIns="180000" rtlCol="0" anchor="t"/>
          <a:lstStyle/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ja-JP" altLang="en-US" sz="1400" dirty="0">
                <a:solidFill>
                  <a:schemeClr val="tx1"/>
                </a:solidFill>
                <a:latin typeface="+mn-ea"/>
              </a:rPr>
              <a:t>全員参加の長時間会議は、議論が広がりすぎて結論が出にくく、時間効率が悪いため廃止する。</a:t>
            </a:r>
            <a:endParaRPr lang="en-US" altLang="ja-JP" sz="1400" dirty="0">
              <a:solidFill>
                <a:schemeClr val="tx1"/>
              </a:solidFill>
              <a:latin typeface="+mn-ea"/>
            </a:endParaRP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ja-JP" altLang="en-US" sz="1400" dirty="0">
                <a:solidFill>
                  <a:schemeClr val="tx1"/>
                </a:solidFill>
                <a:latin typeface="+mn-ea"/>
              </a:rPr>
              <a:t>特に、関係の薄いメンバーまで参加していることで、集中力が低下し生産性が落ちている。</a:t>
            </a:r>
            <a:endParaRPr lang="en-US" altLang="ja-JP" sz="1400" dirty="0">
              <a:solidFill>
                <a:schemeClr val="tx1"/>
              </a:solidFill>
              <a:latin typeface="+mn-ea"/>
            </a:endParaRP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ja-JP" altLang="en-US" sz="1400" dirty="0">
                <a:solidFill>
                  <a:schemeClr val="tx1"/>
                </a:solidFill>
                <a:latin typeface="+mn-ea"/>
              </a:rPr>
              <a:t>また、資料の過度な作り込みも作業負担を増やしているため、要点中心の簡潔な資料に切り替える。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DBD9387C-F7AA-2527-8D01-81D070B655C7}"/>
              </a:ext>
            </a:extLst>
          </p:cNvPr>
          <p:cNvSpPr/>
          <p:nvPr/>
        </p:nvSpPr>
        <p:spPr>
          <a:xfrm>
            <a:off x="8390020" y="2904067"/>
            <a:ext cx="3290272" cy="3544858"/>
          </a:xfrm>
          <a:prstGeom prst="rect">
            <a:avLst/>
          </a:prstGeom>
          <a:solidFill>
            <a:schemeClr val="bg1"/>
          </a:solidFill>
          <a:ln w="9525"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tIns="108000" rIns="180000" rtlCol="0" anchor="t"/>
          <a:lstStyle/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ja-JP" altLang="en-US" sz="1400" dirty="0">
                <a:solidFill>
                  <a:schemeClr val="tx1"/>
                </a:solidFill>
                <a:latin typeface="+mn-ea"/>
              </a:rPr>
              <a:t>毎朝の短時間ミーティングは、情報共有がスムーズに行われ、各自の優先順位が明確になるため継続する。</a:t>
            </a:r>
            <a:endParaRPr lang="en-US" altLang="ja-JP" sz="1400" dirty="0">
              <a:solidFill>
                <a:schemeClr val="tx1"/>
              </a:solidFill>
              <a:latin typeface="+mn-ea"/>
            </a:endParaRP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ja-JP" altLang="en-US" sz="1400" dirty="0">
                <a:solidFill>
                  <a:schemeClr val="tx1"/>
                </a:solidFill>
                <a:latin typeface="+mn-ea"/>
              </a:rPr>
              <a:t>特に、前日の成果と当日の予定を簡潔に共有することで、チーム全体の動きが可視化されている。</a:t>
            </a:r>
            <a:endParaRPr lang="en-US" altLang="ja-JP" sz="1400" dirty="0">
              <a:solidFill>
                <a:schemeClr val="tx1"/>
              </a:solidFill>
              <a:latin typeface="+mn-ea"/>
            </a:endParaRP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ja-JP" altLang="en-US" sz="1400" dirty="0">
                <a:solidFill>
                  <a:schemeClr val="tx1"/>
                </a:solidFill>
                <a:latin typeface="+mn-ea"/>
              </a:rPr>
              <a:t>また、チャットツールでの即時報告も意思決定の迅速化につながっているため、この運用は引き続き維持する。</a:t>
            </a:r>
          </a:p>
        </p:txBody>
      </p:sp>
    </p:spTree>
    <p:extLst>
      <p:ext uri="{BB962C8B-B14F-4D97-AF65-F5344CB8AC3E}">
        <p14:creationId xmlns:p14="http://schemas.microsoft.com/office/powerpoint/2010/main" val="3913033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2110</TotalTime>
  <Words>391</Words>
  <Application>Microsoft Office PowerPoint</Application>
  <PresentationFormat>ワイド画面</PresentationFormat>
  <Paragraphs>35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游ゴシック Light</vt:lpstr>
      <vt:lpstr>Arial</vt:lpstr>
      <vt:lpstr>Wingdings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2026-02-13T13:43:34Z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