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F41E58-4FDE-4342-86D6-AFCB527295BF}" v="82" dt="2026-02-24T06:16:12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6:20:49.660" v="2064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4T06:20:49.660" v="20645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5:55:53.904" v="20186" actId="14100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3" creationId="{24F74965-3DBF-2FCB-C3A2-ADC16B5CFCB4}"/>
          </ac:spMkLst>
        </pc:spChg>
        <pc:spChg chg="add mod">
          <ac:chgData name="松浦英宗" userId="9b03fd3a-662f-49ff-9af1-1b93cf7aab22" providerId="ADAL" clId="{56E9DFAE-DDAD-4FCA-8AED-56B2D15DB479}" dt="2026-02-24T06:07:53.086" v="20346" actId="207"/>
          <ac:spMkLst>
            <pc:docMk/>
            <pc:sldMk cId="2861357872" sldId="6057"/>
            <ac:spMk id="4" creationId="{15306034-176C-E45B-5633-32E6B2EF2112}"/>
          </ac:spMkLst>
        </pc:spChg>
        <pc:spChg chg="add 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5" creationId="{0AB4EC44-8C23-A1B4-C644-52E4C1AD7B80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8" creationId="{0CE6E2C4-5E68-113C-984D-E08EBB6757C8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9" creationId="{6F7D8839-F4B5-C5C3-024B-ACAF2DE4E08D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11" creationId="{7B188CF8-B659-82D5-2056-BB70FC1D4569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12" creationId="{F671797C-6A0F-F3B4-316A-086E1C1D5FF3}"/>
          </ac:spMkLst>
        </pc:spChg>
        <pc:spChg chg="add mod">
          <ac:chgData name="松浦英宗" userId="9b03fd3a-662f-49ff-9af1-1b93cf7aab22" providerId="ADAL" clId="{56E9DFAE-DDAD-4FCA-8AED-56B2D15DB479}" dt="2026-02-24T06:06:31.601" v="20335" actId="12789"/>
          <ac:spMkLst>
            <pc:docMk/>
            <pc:sldMk cId="2861357872" sldId="6057"/>
            <ac:spMk id="15" creationId="{936D01E8-DFF7-F425-67FB-94831C65B062}"/>
          </ac:spMkLst>
        </pc:s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6" creationId="{9C2EACF5-C74D-AB4F-F055-7ED9CD60CCCA}"/>
          </ac:grpSpMkLst>
        </pc:gr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7" creationId="{80EA91C5-6995-2FF5-CE7B-7C2267A3C6A4}"/>
          </ac:grpSpMkLst>
        </pc:gr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10" creationId="{BF808F22-F0BA-188C-D629-A9FEEA38501B}"/>
          </ac:grpSpMkLst>
        </pc:grpChg>
        <pc:grpChg chg="add del mod">
          <ac:chgData name="松浦英宗" userId="9b03fd3a-662f-49ff-9af1-1b93cf7aab22" providerId="ADAL" clId="{56E9DFAE-DDAD-4FCA-8AED-56B2D15DB479}" dt="2026-02-24T05:58:47.133" v="20284" actId="165"/>
          <ac:grpSpMkLst>
            <pc:docMk/>
            <pc:sldMk cId="2861357872" sldId="6057"/>
            <ac:grpSpMk id="13" creationId="{B9E05853-AA82-CCDD-D56B-4E5D8C9BC0B8}"/>
          </ac:grpSpMkLst>
        </pc:grpChg>
        <pc:grpChg chg="add mod">
          <ac:chgData name="松浦英宗" userId="9b03fd3a-662f-49ff-9af1-1b93cf7aab22" providerId="ADAL" clId="{56E9DFAE-DDAD-4FCA-8AED-56B2D15DB479}" dt="2026-02-24T05:58:53.408" v="20288" actId="12788"/>
          <ac:grpSpMkLst>
            <pc:docMk/>
            <pc:sldMk cId="2861357872" sldId="6057"/>
            <ac:grpSpMk id="14" creationId="{8B863AE6-BFA6-FF1E-8721-C0C32993A90E}"/>
          </ac:grpSpMkLst>
        </pc:grpChg>
      </pc:sldChg>
      <pc:sldChg chg="addSp modSp add mod ord">
        <pc:chgData name="松浦英宗" userId="9b03fd3a-662f-49ff-9af1-1b93cf7aab22" providerId="ADAL" clId="{56E9DFAE-DDAD-4FCA-8AED-56B2D15DB479}" dt="2026-02-24T06:17:30.565" v="20644" actId="14100"/>
        <pc:sldMkLst>
          <pc:docMk/>
          <pc:sldMk cId="176999354" sldId="6058"/>
        </pc:sldMkLst>
        <pc:spChg chg="mod">
          <ac:chgData name="松浦英宗" userId="9b03fd3a-662f-49ff-9af1-1b93cf7aab22" providerId="ADAL" clId="{56E9DFAE-DDAD-4FCA-8AED-56B2D15DB479}" dt="2026-02-24T06:09:59.136" v="20420" actId="207"/>
          <ac:spMkLst>
            <pc:docMk/>
            <pc:sldMk cId="176999354" sldId="6058"/>
            <ac:spMk id="2" creationId="{F11D760D-844A-0146-D770-89A9F62375F8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3" creationId="{083874E9-6967-E123-AAAC-9010A6A13FF2}"/>
          </ac:spMkLst>
        </pc:spChg>
        <pc:spChg chg="add mod ord">
          <ac:chgData name="松浦英宗" userId="9b03fd3a-662f-49ff-9af1-1b93cf7aab22" providerId="ADAL" clId="{56E9DFAE-DDAD-4FCA-8AED-56B2D15DB479}" dt="2026-02-24T06:09:16.162" v="20367" actId="207"/>
          <ac:spMkLst>
            <pc:docMk/>
            <pc:sldMk cId="176999354" sldId="6058"/>
            <ac:spMk id="4" creationId="{CD9B07C6-382B-FDB6-CC8E-61019A4E902D}"/>
          </ac:spMkLst>
        </pc:spChg>
        <pc:spChg chg="add mod">
          <ac:chgData name="松浦英宗" userId="9b03fd3a-662f-49ff-9af1-1b93cf7aab22" providerId="ADAL" clId="{56E9DFAE-DDAD-4FCA-8AED-56B2D15DB479}" dt="2026-02-24T06:10:08.293" v="20441" actId="1035"/>
          <ac:spMkLst>
            <pc:docMk/>
            <pc:sldMk cId="176999354" sldId="6058"/>
            <ac:spMk id="5" creationId="{43813C6B-EE89-C681-1214-56C381457041}"/>
          </ac:spMkLst>
        </pc:spChg>
        <pc:spChg chg="add mod">
          <ac:chgData name="松浦英宗" userId="9b03fd3a-662f-49ff-9af1-1b93cf7aab22" providerId="ADAL" clId="{56E9DFAE-DDAD-4FCA-8AED-56B2D15DB479}" dt="2026-02-24T06:10:47.329" v="20459" actId="571"/>
          <ac:spMkLst>
            <pc:docMk/>
            <pc:sldMk cId="176999354" sldId="6058"/>
            <ac:spMk id="6" creationId="{425C5AB8-3FD0-16A3-72FA-F5BCBC3E6700}"/>
          </ac:spMkLst>
        </pc:spChg>
        <pc:spChg chg="add mod">
          <ac:chgData name="松浦英宗" userId="9b03fd3a-662f-49ff-9af1-1b93cf7aab22" providerId="ADAL" clId="{56E9DFAE-DDAD-4FCA-8AED-56B2D15DB479}" dt="2026-02-24T06:10:47.329" v="20459" actId="571"/>
          <ac:spMkLst>
            <pc:docMk/>
            <pc:sldMk cId="176999354" sldId="6058"/>
            <ac:spMk id="7" creationId="{703FC043-3EA7-71EF-0697-2ACA61F092AF}"/>
          </ac:spMkLst>
        </pc:spChg>
        <pc:spChg chg="add 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8" creationId="{90A186B5-BE30-D35C-96A9-B9D657CA267E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1" creationId="{B65C1AD1-9A1D-E814-3C3E-94A6FCE3CB38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2" creationId="{C8CF8F05-39E9-42ED-3CF1-47EED1D36694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4" creationId="{3114F946-AAB8-75B3-59B0-586DBB16BE93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5" creationId="{7A7B194A-2442-2351-F6D6-6891F4C13003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7" creationId="{FB6EE1E1-678E-6CAA-4CE9-321FD6D988F3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8" creationId="{37E0CBF2-3D2D-E90E-D7B7-E8021348229E}"/>
          </ac:spMkLst>
        </pc:s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9" creationId="{963D2FAD-7AA2-E851-C4ED-0E544BCEEC29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0" creationId="{220DBCCA-C0DA-8636-5D0E-5940541E0CE9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3" creationId="{285E3795-E606-9B04-C45C-0447247CFFD1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6" creationId="{E1C73825-95D8-9072-9391-3C24CE364919}"/>
          </ac:grpSpMkLst>
        </pc:grpChg>
        <pc:grpChg chg="add mod">
          <ac:chgData name="松浦英宗" userId="9b03fd3a-662f-49ff-9af1-1b93cf7aab22" providerId="ADAL" clId="{56E9DFAE-DDAD-4FCA-8AED-56B2D15DB479}" dt="2026-02-24T06:12:06.924" v="20577" actId="1036"/>
          <ac:grpSpMkLst>
            <pc:docMk/>
            <pc:sldMk cId="176999354" sldId="6058"/>
            <ac:grpSpMk id="19" creationId="{E5E13430-3BAC-5263-C1C8-265028E4514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3F4D9-0A55-42B6-C878-A8706C495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9B07C6-382B-FDB6-CC8E-61019A4E90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11D760D-844A-0146-D770-89A9F62375F8}"/>
              </a:ext>
            </a:extLst>
          </p:cNvPr>
          <p:cNvSpPr/>
          <p:nvPr/>
        </p:nvSpPr>
        <p:spPr>
          <a:xfrm>
            <a:off x="587244" y="267885"/>
            <a:ext cx="11017513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採用要件・募集要項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813C6B-EE89-C681-1214-56C381457041}"/>
              </a:ext>
            </a:extLst>
          </p:cNvPr>
          <p:cNvSpPr/>
          <p:nvPr/>
        </p:nvSpPr>
        <p:spPr>
          <a:xfrm>
            <a:off x="587244" y="675440"/>
            <a:ext cx="11017513" cy="1548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1500" b="1" dirty="0">
                <a:solidFill>
                  <a:schemeClr val="tx1"/>
                </a:solidFill>
                <a:latin typeface="+mn-ea"/>
              </a:rPr>
              <a:t>We are hiring!</a:t>
            </a:r>
            <a:endParaRPr kumimoji="1" lang="ja-JP" altLang="en-US" sz="115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5E13430-3BAC-5263-C1C8-265028E45141}"/>
              </a:ext>
            </a:extLst>
          </p:cNvPr>
          <p:cNvGrpSpPr/>
          <p:nvPr/>
        </p:nvGrpSpPr>
        <p:grpSpPr>
          <a:xfrm>
            <a:off x="587244" y="2690075"/>
            <a:ext cx="11017512" cy="3743962"/>
            <a:chOff x="587244" y="2693282"/>
            <a:chExt cx="10075458" cy="3403602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963D2FAD-7AA2-E851-C4ED-0E544BCEEC29}"/>
                </a:ext>
              </a:extLst>
            </p:cNvPr>
            <p:cNvGrpSpPr/>
            <p:nvPr/>
          </p:nvGrpSpPr>
          <p:grpSpPr>
            <a:xfrm>
              <a:off x="587244" y="2693282"/>
              <a:ext cx="4771935" cy="1471436"/>
              <a:chOff x="587244" y="2693282"/>
              <a:chExt cx="4771935" cy="1471436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083874E9-6967-E123-AAAC-9010A6A13FF2}"/>
                  </a:ext>
                </a:extLst>
              </p:cNvPr>
              <p:cNvSpPr/>
              <p:nvPr/>
            </p:nvSpPr>
            <p:spPr>
              <a:xfrm>
                <a:off x="587244" y="2693282"/>
                <a:ext cx="4771935" cy="1471436"/>
              </a:xfrm>
              <a:prstGeom prst="roundRect">
                <a:avLst>
                  <a:gd name="adj" fmla="val 692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32000" rtlCol="0" anchor="t"/>
              <a:lstStyle/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海外市場向けマーケティング戦略の立案および実行を担う担当者を募集します。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現地パートナーと連携しながら、ブランド認知拡大と売上成長を推進していただきます。</a:t>
                </a: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90A186B5-BE30-D35C-96A9-B9D657CA267E}"/>
                  </a:ext>
                </a:extLst>
              </p:cNvPr>
              <p:cNvSpPr/>
              <p:nvPr/>
            </p:nvSpPr>
            <p:spPr>
              <a:xfrm>
                <a:off x="677216" y="2806545"/>
                <a:ext cx="1185185" cy="20928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+mn-ea"/>
                  </a:rPr>
                  <a:t>募集ポジション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220DBCCA-C0DA-8636-5D0E-5940541E0CE9}"/>
                </a:ext>
              </a:extLst>
            </p:cNvPr>
            <p:cNvGrpSpPr/>
            <p:nvPr/>
          </p:nvGrpSpPr>
          <p:grpSpPr>
            <a:xfrm>
              <a:off x="5890767" y="2693282"/>
              <a:ext cx="4771935" cy="1471436"/>
              <a:chOff x="587244" y="2693282"/>
              <a:chExt cx="4771935" cy="1471436"/>
            </a:xfrm>
          </p:grpSpPr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B65C1AD1-9A1D-E814-3C3E-94A6FCE3CB38}"/>
                  </a:ext>
                </a:extLst>
              </p:cNvPr>
              <p:cNvSpPr/>
              <p:nvPr/>
            </p:nvSpPr>
            <p:spPr>
              <a:xfrm>
                <a:off x="587244" y="2693282"/>
                <a:ext cx="4771935" cy="1471436"/>
              </a:xfrm>
              <a:prstGeom prst="roundRect">
                <a:avLst>
                  <a:gd name="adj" fmla="val 692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32000" rtlCol="0" anchor="t"/>
              <a:lstStyle/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市場調査、プロモーション企画、広告運用、展示会出展など幅広い施策を担当します。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データ分析を通じて効果検証を行い、改善を重ねながら成果最大化を目指します。</a:t>
                </a: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C8CF8F05-39E9-42ED-3CF1-47EED1D36694}"/>
                  </a:ext>
                </a:extLst>
              </p:cNvPr>
              <p:cNvSpPr/>
              <p:nvPr/>
            </p:nvSpPr>
            <p:spPr>
              <a:xfrm>
                <a:off x="677216" y="2806545"/>
                <a:ext cx="1185185" cy="20928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+mn-ea"/>
                  </a:rPr>
                  <a:t>業務内容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285E3795-E606-9B04-C45C-0447247CFFD1}"/>
                </a:ext>
              </a:extLst>
            </p:cNvPr>
            <p:cNvGrpSpPr/>
            <p:nvPr/>
          </p:nvGrpSpPr>
          <p:grpSpPr>
            <a:xfrm>
              <a:off x="587244" y="4625448"/>
              <a:ext cx="4771935" cy="1471436"/>
              <a:chOff x="587244" y="2693282"/>
              <a:chExt cx="4771935" cy="1471436"/>
            </a:xfrm>
          </p:grpSpPr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3114F946-AAB8-75B3-59B0-586DBB16BE93}"/>
                  </a:ext>
                </a:extLst>
              </p:cNvPr>
              <p:cNvSpPr/>
              <p:nvPr/>
            </p:nvSpPr>
            <p:spPr>
              <a:xfrm>
                <a:off x="587244" y="2693282"/>
                <a:ext cx="4771935" cy="1471436"/>
              </a:xfrm>
              <a:prstGeom prst="roundRect">
                <a:avLst>
                  <a:gd name="adj" fmla="val 692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32000" rtlCol="0" anchor="t"/>
              <a:lstStyle/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マーケティング実務経験</a:t>
                </a: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年以上。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英語でのビジネスコミュニケーションが可能な方。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海外出張に柔軟に対応できる方を歓迎します。</a:t>
                </a:r>
              </a:p>
            </p:txBody>
          </p:sp>
          <p:sp>
            <p:nvSpPr>
              <p:cNvPr id="15" name="四角形: 角を丸くする 14">
                <a:extLst>
                  <a:ext uri="{FF2B5EF4-FFF2-40B4-BE49-F238E27FC236}">
                    <a16:creationId xmlns:a16="http://schemas.microsoft.com/office/drawing/2014/main" id="{7A7B194A-2442-2351-F6D6-6891F4C13003}"/>
                  </a:ext>
                </a:extLst>
              </p:cNvPr>
              <p:cNvSpPr/>
              <p:nvPr/>
            </p:nvSpPr>
            <p:spPr>
              <a:xfrm>
                <a:off x="677216" y="2806545"/>
                <a:ext cx="1185185" cy="20928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+mn-ea"/>
                  </a:rPr>
                  <a:t>募集条件</a:t>
                </a: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E1C73825-95D8-9072-9391-3C24CE364919}"/>
                </a:ext>
              </a:extLst>
            </p:cNvPr>
            <p:cNvGrpSpPr/>
            <p:nvPr/>
          </p:nvGrpSpPr>
          <p:grpSpPr>
            <a:xfrm>
              <a:off x="5890767" y="4625448"/>
              <a:ext cx="4771935" cy="1471436"/>
              <a:chOff x="587244" y="2693282"/>
              <a:chExt cx="4771935" cy="1471436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FB6EE1E1-678E-6CAA-4CE9-321FD6D988F3}"/>
                  </a:ext>
                </a:extLst>
              </p:cNvPr>
              <p:cNvSpPr/>
              <p:nvPr/>
            </p:nvSpPr>
            <p:spPr>
              <a:xfrm>
                <a:off x="587244" y="2693282"/>
                <a:ext cx="4771935" cy="1471436"/>
              </a:xfrm>
              <a:prstGeom prst="roundRect">
                <a:avLst>
                  <a:gd name="adj" fmla="val 692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32000" rtlCol="0" anchor="t"/>
              <a:lstStyle/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主体的に課題を発見し、周囲を巻き込みながらプロジェクトを推進できる方。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198438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変化の早い環境でも前向きに挑戦し続けられる方を求めています。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37E0CBF2-3D2D-E90E-D7B7-E8021348229E}"/>
                  </a:ext>
                </a:extLst>
              </p:cNvPr>
              <p:cNvSpPr/>
              <p:nvPr/>
            </p:nvSpPr>
            <p:spPr>
              <a:xfrm>
                <a:off x="677216" y="2806545"/>
                <a:ext cx="1185185" cy="20928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050" b="1" dirty="0">
                    <a:solidFill>
                      <a:schemeClr val="bg1"/>
                    </a:solidFill>
                    <a:latin typeface="+mn-ea"/>
                  </a:rPr>
                  <a:t>求める人物像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99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229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2026-02-24T06:20:50Z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