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57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F9F9"/>
    <a:srgbClr val="1924FF"/>
    <a:srgbClr val="77BF3F"/>
    <a:srgbClr val="FAC60A"/>
    <a:srgbClr val="46CBE1"/>
    <a:srgbClr val="00D0A8"/>
    <a:srgbClr val="99FFCC"/>
    <a:srgbClr val="FDF8ED"/>
    <a:srgbClr val="9A0000"/>
    <a:srgbClr val="FFF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AF41E58-4FDE-4342-86D6-AFCB527295BF}" v="82" dt="2026-02-24T06:16:12.3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24T06:21:02.015" v="20645" actId="47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mod ord">
        <pc:chgData name="松浦英宗" userId="9b03fd3a-662f-49ff-9af1-1b93cf7aab22" providerId="ADAL" clId="{56E9DFAE-DDAD-4FCA-8AED-56B2D15DB479}" dt="2026-02-24T06:07:53.086" v="20346" actId="20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24T05:55:53.904" v="20186" actId="14100"/>
          <ac:spMkLst>
            <pc:docMk/>
            <pc:sldMk cId="2861357872" sldId="6057"/>
            <ac:spMk id="2" creationId="{B2BC2440-CAED-002C-573B-17272FAB475C}"/>
          </ac:spMkLst>
        </pc:spChg>
        <pc:spChg chg="add mod ord">
          <ac:chgData name="松浦英宗" userId="9b03fd3a-662f-49ff-9af1-1b93cf7aab22" providerId="ADAL" clId="{56E9DFAE-DDAD-4FCA-8AED-56B2D15DB479}" dt="2026-02-24T05:58:47.133" v="20284" actId="165"/>
          <ac:spMkLst>
            <pc:docMk/>
            <pc:sldMk cId="2861357872" sldId="6057"/>
            <ac:spMk id="3" creationId="{24F74965-3DBF-2FCB-C3A2-ADC16B5CFCB4}"/>
          </ac:spMkLst>
        </pc:spChg>
        <pc:spChg chg="add mod">
          <ac:chgData name="松浦英宗" userId="9b03fd3a-662f-49ff-9af1-1b93cf7aab22" providerId="ADAL" clId="{56E9DFAE-DDAD-4FCA-8AED-56B2D15DB479}" dt="2026-02-24T06:07:53.086" v="20346" actId="207"/>
          <ac:spMkLst>
            <pc:docMk/>
            <pc:sldMk cId="2861357872" sldId="6057"/>
            <ac:spMk id="4" creationId="{15306034-176C-E45B-5633-32E6B2EF2112}"/>
          </ac:spMkLst>
        </pc:spChg>
        <pc:spChg chg="add mod">
          <ac:chgData name="松浦英宗" userId="9b03fd3a-662f-49ff-9af1-1b93cf7aab22" providerId="ADAL" clId="{56E9DFAE-DDAD-4FCA-8AED-56B2D15DB479}" dt="2026-02-24T05:58:47.133" v="20284" actId="165"/>
          <ac:spMkLst>
            <pc:docMk/>
            <pc:sldMk cId="2861357872" sldId="6057"/>
            <ac:spMk id="5" creationId="{0AB4EC44-8C23-A1B4-C644-52E4C1AD7B80}"/>
          </ac:spMkLst>
        </pc:spChg>
        <pc:spChg chg="mod">
          <ac:chgData name="松浦英宗" userId="9b03fd3a-662f-49ff-9af1-1b93cf7aab22" providerId="ADAL" clId="{56E9DFAE-DDAD-4FCA-8AED-56B2D15DB479}" dt="2026-02-24T05:58:47.133" v="20284" actId="165"/>
          <ac:spMkLst>
            <pc:docMk/>
            <pc:sldMk cId="2861357872" sldId="6057"/>
            <ac:spMk id="8" creationId="{0CE6E2C4-5E68-113C-984D-E08EBB6757C8}"/>
          </ac:spMkLst>
        </pc:spChg>
        <pc:spChg chg="mod">
          <ac:chgData name="松浦英宗" userId="9b03fd3a-662f-49ff-9af1-1b93cf7aab22" providerId="ADAL" clId="{56E9DFAE-DDAD-4FCA-8AED-56B2D15DB479}" dt="2026-02-24T05:58:47.133" v="20284" actId="165"/>
          <ac:spMkLst>
            <pc:docMk/>
            <pc:sldMk cId="2861357872" sldId="6057"/>
            <ac:spMk id="9" creationId="{6F7D8839-F4B5-C5C3-024B-ACAF2DE4E08D}"/>
          </ac:spMkLst>
        </pc:spChg>
        <pc:spChg chg="mod">
          <ac:chgData name="松浦英宗" userId="9b03fd3a-662f-49ff-9af1-1b93cf7aab22" providerId="ADAL" clId="{56E9DFAE-DDAD-4FCA-8AED-56B2D15DB479}" dt="2026-02-24T05:58:47.133" v="20284" actId="165"/>
          <ac:spMkLst>
            <pc:docMk/>
            <pc:sldMk cId="2861357872" sldId="6057"/>
            <ac:spMk id="11" creationId="{7B188CF8-B659-82D5-2056-BB70FC1D4569}"/>
          </ac:spMkLst>
        </pc:spChg>
        <pc:spChg chg="mod">
          <ac:chgData name="松浦英宗" userId="9b03fd3a-662f-49ff-9af1-1b93cf7aab22" providerId="ADAL" clId="{56E9DFAE-DDAD-4FCA-8AED-56B2D15DB479}" dt="2026-02-24T05:58:47.133" v="20284" actId="165"/>
          <ac:spMkLst>
            <pc:docMk/>
            <pc:sldMk cId="2861357872" sldId="6057"/>
            <ac:spMk id="12" creationId="{F671797C-6A0F-F3B4-316A-086E1C1D5FF3}"/>
          </ac:spMkLst>
        </pc:spChg>
        <pc:spChg chg="add mod">
          <ac:chgData name="松浦英宗" userId="9b03fd3a-662f-49ff-9af1-1b93cf7aab22" providerId="ADAL" clId="{56E9DFAE-DDAD-4FCA-8AED-56B2D15DB479}" dt="2026-02-24T06:06:31.601" v="20335" actId="12789"/>
          <ac:spMkLst>
            <pc:docMk/>
            <pc:sldMk cId="2861357872" sldId="6057"/>
            <ac:spMk id="15" creationId="{936D01E8-DFF7-F425-67FB-94831C65B062}"/>
          </ac:spMkLst>
        </pc:spChg>
        <pc:grpChg chg="add mod topLvl">
          <ac:chgData name="松浦英宗" userId="9b03fd3a-662f-49ff-9af1-1b93cf7aab22" providerId="ADAL" clId="{56E9DFAE-DDAD-4FCA-8AED-56B2D15DB479}" dt="2026-02-24T05:58:49.984" v="20286" actId="164"/>
          <ac:grpSpMkLst>
            <pc:docMk/>
            <pc:sldMk cId="2861357872" sldId="6057"/>
            <ac:grpSpMk id="6" creationId="{9C2EACF5-C74D-AB4F-F055-7ED9CD60CCCA}"/>
          </ac:grpSpMkLst>
        </pc:grpChg>
        <pc:grpChg chg="add mod topLvl">
          <ac:chgData name="松浦英宗" userId="9b03fd3a-662f-49ff-9af1-1b93cf7aab22" providerId="ADAL" clId="{56E9DFAE-DDAD-4FCA-8AED-56B2D15DB479}" dt="2026-02-24T05:58:49.984" v="20286" actId="164"/>
          <ac:grpSpMkLst>
            <pc:docMk/>
            <pc:sldMk cId="2861357872" sldId="6057"/>
            <ac:grpSpMk id="7" creationId="{80EA91C5-6995-2FF5-CE7B-7C2267A3C6A4}"/>
          </ac:grpSpMkLst>
        </pc:grpChg>
        <pc:grpChg chg="add mod topLvl">
          <ac:chgData name="松浦英宗" userId="9b03fd3a-662f-49ff-9af1-1b93cf7aab22" providerId="ADAL" clId="{56E9DFAE-DDAD-4FCA-8AED-56B2D15DB479}" dt="2026-02-24T05:58:49.984" v="20286" actId="164"/>
          <ac:grpSpMkLst>
            <pc:docMk/>
            <pc:sldMk cId="2861357872" sldId="6057"/>
            <ac:grpSpMk id="10" creationId="{BF808F22-F0BA-188C-D629-A9FEEA38501B}"/>
          </ac:grpSpMkLst>
        </pc:grpChg>
        <pc:grpChg chg="add del mod">
          <ac:chgData name="松浦英宗" userId="9b03fd3a-662f-49ff-9af1-1b93cf7aab22" providerId="ADAL" clId="{56E9DFAE-DDAD-4FCA-8AED-56B2D15DB479}" dt="2026-02-24T05:58:47.133" v="20284" actId="165"/>
          <ac:grpSpMkLst>
            <pc:docMk/>
            <pc:sldMk cId="2861357872" sldId="6057"/>
            <ac:grpSpMk id="13" creationId="{B9E05853-AA82-CCDD-D56B-4E5D8C9BC0B8}"/>
          </ac:grpSpMkLst>
        </pc:grpChg>
        <pc:grpChg chg="add mod">
          <ac:chgData name="松浦英宗" userId="9b03fd3a-662f-49ff-9af1-1b93cf7aab22" providerId="ADAL" clId="{56E9DFAE-DDAD-4FCA-8AED-56B2D15DB479}" dt="2026-02-24T05:58:53.408" v="20288" actId="12788"/>
          <ac:grpSpMkLst>
            <pc:docMk/>
            <pc:sldMk cId="2861357872" sldId="6057"/>
            <ac:grpSpMk id="14" creationId="{8B863AE6-BFA6-FF1E-8721-C0C32993A90E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24T06:21:02.015" v="20645" actId="47"/>
        <pc:sldMkLst>
          <pc:docMk/>
          <pc:sldMk cId="176999354" sldId="6058"/>
        </pc:sldMkLst>
        <pc:spChg chg="mod">
          <ac:chgData name="松浦英宗" userId="9b03fd3a-662f-49ff-9af1-1b93cf7aab22" providerId="ADAL" clId="{56E9DFAE-DDAD-4FCA-8AED-56B2D15DB479}" dt="2026-02-24T06:09:59.136" v="20420" actId="207"/>
          <ac:spMkLst>
            <pc:docMk/>
            <pc:sldMk cId="176999354" sldId="6058"/>
            <ac:spMk id="2" creationId="{F11D760D-844A-0146-D770-89A9F62375F8}"/>
          </ac:spMkLst>
        </pc:spChg>
        <pc:spChg chg="mod">
          <ac:chgData name="松浦英宗" userId="9b03fd3a-662f-49ff-9af1-1b93cf7aab22" providerId="ADAL" clId="{56E9DFAE-DDAD-4FCA-8AED-56B2D15DB479}" dt="2026-02-24T06:16:56.649" v="20640" actId="948"/>
          <ac:spMkLst>
            <pc:docMk/>
            <pc:sldMk cId="176999354" sldId="6058"/>
            <ac:spMk id="3" creationId="{083874E9-6967-E123-AAAC-9010A6A13FF2}"/>
          </ac:spMkLst>
        </pc:spChg>
        <pc:spChg chg="add mod ord">
          <ac:chgData name="松浦英宗" userId="9b03fd3a-662f-49ff-9af1-1b93cf7aab22" providerId="ADAL" clId="{56E9DFAE-DDAD-4FCA-8AED-56B2D15DB479}" dt="2026-02-24T06:09:16.162" v="20367" actId="207"/>
          <ac:spMkLst>
            <pc:docMk/>
            <pc:sldMk cId="176999354" sldId="6058"/>
            <ac:spMk id="4" creationId="{CD9B07C6-382B-FDB6-CC8E-61019A4E902D}"/>
          </ac:spMkLst>
        </pc:spChg>
        <pc:spChg chg="add mod">
          <ac:chgData name="松浦英宗" userId="9b03fd3a-662f-49ff-9af1-1b93cf7aab22" providerId="ADAL" clId="{56E9DFAE-DDAD-4FCA-8AED-56B2D15DB479}" dt="2026-02-24T06:10:08.293" v="20441" actId="1035"/>
          <ac:spMkLst>
            <pc:docMk/>
            <pc:sldMk cId="176999354" sldId="6058"/>
            <ac:spMk id="5" creationId="{43813C6B-EE89-C681-1214-56C381457041}"/>
          </ac:spMkLst>
        </pc:spChg>
        <pc:spChg chg="add mod">
          <ac:chgData name="松浦英宗" userId="9b03fd3a-662f-49ff-9af1-1b93cf7aab22" providerId="ADAL" clId="{56E9DFAE-DDAD-4FCA-8AED-56B2D15DB479}" dt="2026-02-24T06:10:47.329" v="20459" actId="571"/>
          <ac:spMkLst>
            <pc:docMk/>
            <pc:sldMk cId="176999354" sldId="6058"/>
            <ac:spMk id="6" creationId="{425C5AB8-3FD0-16A3-72FA-F5BCBC3E6700}"/>
          </ac:spMkLst>
        </pc:spChg>
        <pc:spChg chg="add mod">
          <ac:chgData name="松浦英宗" userId="9b03fd3a-662f-49ff-9af1-1b93cf7aab22" providerId="ADAL" clId="{56E9DFAE-DDAD-4FCA-8AED-56B2D15DB479}" dt="2026-02-24T06:10:47.329" v="20459" actId="571"/>
          <ac:spMkLst>
            <pc:docMk/>
            <pc:sldMk cId="176999354" sldId="6058"/>
            <ac:spMk id="7" creationId="{703FC043-3EA7-71EF-0697-2ACA61F092AF}"/>
          </ac:spMkLst>
        </pc:spChg>
        <pc:spChg chg="add mod">
          <ac:chgData name="松浦英宗" userId="9b03fd3a-662f-49ff-9af1-1b93cf7aab22" providerId="ADAL" clId="{56E9DFAE-DDAD-4FCA-8AED-56B2D15DB479}" dt="2026-02-24T06:17:30.565" v="20644" actId="14100"/>
          <ac:spMkLst>
            <pc:docMk/>
            <pc:sldMk cId="176999354" sldId="6058"/>
            <ac:spMk id="8" creationId="{90A186B5-BE30-D35C-96A9-B9D657CA267E}"/>
          </ac:spMkLst>
        </pc:spChg>
        <pc:spChg chg="mod">
          <ac:chgData name="松浦英宗" userId="9b03fd3a-662f-49ff-9af1-1b93cf7aab22" providerId="ADAL" clId="{56E9DFAE-DDAD-4FCA-8AED-56B2D15DB479}" dt="2026-02-24T06:16:56.649" v="20640" actId="948"/>
          <ac:spMkLst>
            <pc:docMk/>
            <pc:sldMk cId="176999354" sldId="6058"/>
            <ac:spMk id="11" creationId="{B65C1AD1-9A1D-E814-3C3E-94A6FCE3CB38}"/>
          </ac:spMkLst>
        </pc:spChg>
        <pc:spChg chg="mod">
          <ac:chgData name="松浦英宗" userId="9b03fd3a-662f-49ff-9af1-1b93cf7aab22" providerId="ADAL" clId="{56E9DFAE-DDAD-4FCA-8AED-56B2D15DB479}" dt="2026-02-24T06:17:30.565" v="20644" actId="14100"/>
          <ac:spMkLst>
            <pc:docMk/>
            <pc:sldMk cId="176999354" sldId="6058"/>
            <ac:spMk id="12" creationId="{C8CF8F05-39E9-42ED-3CF1-47EED1D36694}"/>
          </ac:spMkLst>
        </pc:spChg>
        <pc:spChg chg="mod">
          <ac:chgData name="松浦英宗" userId="9b03fd3a-662f-49ff-9af1-1b93cf7aab22" providerId="ADAL" clId="{56E9DFAE-DDAD-4FCA-8AED-56B2D15DB479}" dt="2026-02-24T06:16:56.649" v="20640" actId="948"/>
          <ac:spMkLst>
            <pc:docMk/>
            <pc:sldMk cId="176999354" sldId="6058"/>
            <ac:spMk id="14" creationId="{3114F946-AAB8-75B3-59B0-586DBB16BE93}"/>
          </ac:spMkLst>
        </pc:spChg>
        <pc:spChg chg="mod">
          <ac:chgData name="松浦英宗" userId="9b03fd3a-662f-49ff-9af1-1b93cf7aab22" providerId="ADAL" clId="{56E9DFAE-DDAD-4FCA-8AED-56B2D15DB479}" dt="2026-02-24T06:17:30.565" v="20644" actId="14100"/>
          <ac:spMkLst>
            <pc:docMk/>
            <pc:sldMk cId="176999354" sldId="6058"/>
            <ac:spMk id="15" creationId="{7A7B194A-2442-2351-F6D6-6891F4C13003}"/>
          </ac:spMkLst>
        </pc:spChg>
        <pc:spChg chg="mod">
          <ac:chgData name="松浦英宗" userId="9b03fd3a-662f-49ff-9af1-1b93cf7aab22" providerId="ADAL" clId="{56E9DFAE-DDAD-4FCA-8AED-56B2D15DB479}" dt="2026-02-24T06:16:56.649" v="20640" actId="948"/>
          <ac:spMkLst>
            <pc:docMk/>
            <pc:sldMk cId="176999354" sldId="6058"/>
            <ac:spMk id="17" creationId="{FB6EE1E1-678E-6CAA-4CE9-321FD6D988F3}"/>
          </ac:spMkLst>
        </pc:spChg>
        <pc:spChg chg="mod">
          <ac:chgData name="松浦英宗" userId="9b03fd3a-662f-49ff-9af1-1b93cf7aab22" providerId="ADAL" clId="{56E9DFAE-DDAD-4FCA-8AED-56B2D15DB479}" dt="2026-02-24T06:17:30.565" v="20644" actId="14100"/>
          <ac:spMkLst>
            <pc:docMk/>
            <pc:sldMk cId="176999354" sldId="6058"/>
            <ac:spMk id="18" creationId="{37E0CBF2-3D2D-E90E-D7B7-E8021348229E}"/>
          </ac:spMkLst>
        </pc:spChg>
        <pc:grpChg chg="add mod">
          <ac:chgData name="松浦英宗" userId="9b03fd3a-662f-49ff-9af1-1b93cf7aab22" providerId="ADAL" clId="{56E9DFAE-DDAD-4FCA-8AED-56B2D15DB479}" dt="2026-02-24T06:11:58.688" v="20555" actId="164"/>
          <ac:grpSpMkLst>
            <pc:docMk/>
            <pc:sldMk cId="176999354" sldId="6058"/>
            <ac:grpSpMk id="9" creationId="{963D2FAD-7AA2-E851-C4ED-0E544BCEEC29}"/>
          </ac:grpSpMkLst>
        </pc:grpChg>
        <pc:grpChg chg="add mod">
          <ac:chgData name="松浦英宗" userId="9b03fd3a-662f-49ff-9af1-1b93cf7aab22" providerId="ADAL" clId="{56E9DFAE-DDAD-4FCA-8AED-56B2D15DB479}" dt="2026-02-24T06:11:58.688" v="20555" actId="164"/>
          <ac:grpSpMkLst>
            <pc:docMk/>
            <pc:sldMk cId="176999354" sldId="6058"/>
            <ac:grpSpMk id="10" creationId="{220DBCCA-C0DA-8636-5D0E-5940541E0CE9}"/>
          </ac:grpSpMkLst>
        </pc:grpChg>
        <pc:grpChg chg="add mod">
          <ac:chgData name="松浦英宗" userId="9b03fd3a-662f-49ff-9af1-1b93cf7aab22" providerId="ADAL" clId="{56E9DFAE-DDAD-4FCA-8AED-56B2D15DB479}" dt="2026-02-24T06:11:58.688" v="20555" actId="164"/>
          <ac:grpSpMkLst>
            <pc:docMk/>
            <pc:sldMk cId="176999354" sldId="6058"/>
            <ac:grpSpMk id="13" creationId="{285E3795-E606-9B04-C45C-0447247CFFD1}"/>
          </ac:grpSpMkLst>
        </pc:grpChg>
        <pc:grpChg chg="add mod">
          <ac:chgData name="松浦英宗" userId="9b03fd3a-662f-49ff-9af1-1b93cf7aab22" providerId="ADAL" clId="{56E9DFAE-DDAD-4FCA-8AED-56B2D15DB479}" dt="2026-02-24T06:11:58.688" v="20555" actId="164"/>
          <ac:grpSpMkLst>
            <pc:docMk/>
            <pc:sldMk cId="176999354" sldId="6058"/>
            <ac:grpSpMk id="16" creationId="{E1C73825-95D8-9072-9391-3C24CE364919}"/>
          </ac:grpSpMkLst>
        </pc:grpChg>
        <pc:grpChg chg="add mod">
          <ac:chgData name="松浦英宗" userId="9b03fd3a-662f-49ff-9af1-1b93cf7aab22" providerId="ADAL" clId="{56E9DFAE-DDAD-4FCA-8AED-56B2D15DB479}" dt="2026-02-24T06:12:06.924" v="20577" actId="1036"/>
          <ac:grpSpMkLst>
            <pc:docMk/>
            <pc:sldMk cId="176999354" sldId="6058"/>
            <ac:grpSpMk id="19" creationId="{E5E13430-3BAC-5263-C1C8-265028E45141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EBBFF5-C2B1-A5FD-3885-FB613BF82A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B2BC2440-CAED-002C-573B-17272FAB475C}"/>
              </a:ext>
            </a:extLst>
          </p:cNvPr>
          <p:cNvSpPr/>
          <p:nvPr/>
        </p:nvSpPr>
        <p:spPr>
          <a:xfrm>
            <a:off x="587245" y="267885"/>
            <a:ext cx="5010474" cy="4078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採用要件・募集要項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15306034-176C-E45B-5633-32E6B2EF2112}"/>
              </a:ext>
            </a:extLst>
          </p:cNvPr>
          <p:cNvSpPr/>
          <p:nvPr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endParaRPr kumimoji="1"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grpSp>
        <p:nvGrpSpPr>
          <p:cNvPr id="14" name="グループ化 13">
            <a:extLst>
              <a:ext uri="{FF2B5EF4-FFF2-40B4-BE49-F238E27FC236}">
                <a16:creationId xmlns:a16="http://schemas.microsoft.com/office/drawing/2014/main" id="{8B863AE6-BFA6-FF1E-8721-C0C32993A90E}"/>
              </a:ext>
            </a:extLst>
          </p:cNvPr>
          <p:cNvGrpSpPr/>
          <p:nvPr/>
        </p:nvGrpSpPr>
        <p:grpSpPr>
          <a:xfrm>
            <a:off x="6638763" y="511142"/>
            <a:ext cx="5010474" cy="5835717"/>
            <a:chOff x="6638763" y="644595"/>
            <a:chExt cx="5010474" cy="5835717"/>
          </a:xfrm>
        </p:grpSpPr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9C2EACF5-C74D-AB4F-F055-7ED9CD60CCCA}"/>
                </a:ext>
              </a:extLst>
            </p:cNvPr>
            <p:cNvGrpSpPr/>
            <p:nvPr/>
          </p:nvGrpSpPr>
          <p:grpSpPr>
            <a:xfrm>
              <a:off x="6638763" y="644595"/>
              <a:ext cx="5010474" cy="1368288"/>
              <a:chOff x="6638763" y="946744"/>
              <a:chExt cx="5010474" cy="1368288"/>
            </a:xfrm>
          </p:grpSpPr>
          <p:sp>
            <p:nvSpPr>
              <p:cNvPr id="3" name="正方形/長方形 2">
                <a:extLst>
                  <a:ext uri="{FF2B5EF4-FFF2-40B4-BE49-F238E27FC236}">
                    <a16:creationId xmlns:a16="http://schemas.microsoft.com/office/drawing/2014/main" id="{24F74965-3DBF-2FCB-C3A2-ADC16B5CFCB4}"/>
                  </a:ext>
                </a:extLst>
              </p:cNvPr>
              <p:cNvSpPr/>
              <p:nvPr/>
            </p:nvSpPr>
            <p:spPr>
              <a:xfrm>
                <a:off x="6638763" y="946744"/>
                <a:ext cx="5010474" cy="306409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lnSpc>
                    <a:spcPct val="150000"/>
                  </a:lnSpc>
                </a:pPr>
                <a:r>
                  <a:rPr kumimoji="1" lang="ja-JP" altLang="en-US" sz="1200" b="1" dirty="0">
                    <a:solidFill>
                      <a:schemeClr val="bg1"/>
                    </a:solidFill>
                    <a:latin typeface="+mn-ea"/>
                  </a:rPr>
                  <a:t>募集内容</a:t>
                </a:r>
              </a:p>
            </p:txBody>
          </p:sp>
          <p:sp>
            <p:nvSpPr>
              <p:cNvPr id="5" name="正方形/長方形 4">
                <a:extLst>
                  <a:ext uri="{FF2B5EF4-FFF2-40B4-BE49-F238E27FC236}">
                    <a16:creationId xmlns:a16="http://schemas.microsoft.com/office/drawing/2014/main" id="{0AB4EC44-8C23-A1B4-C644-52E4C1AD7B80}"/>
                  </a:ext>
                </a:extLst>
              </p:cNvPr>
              <p:cNvSpPr/>
              <p:nvPr/>
            </p:nvSpPr>
            <p:spPr>
              <a:xfrm>
                <a:off x="6822219" y="1271032"/>
                <a:ext cx="4827018" cy="10440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t"/>
              <a:lstStyle/>
              <a:p>
                <a:pPr>
                  <a:lnSpc>
                    <a:spcPct val="150000"/>
                  </a:lnSpc>
                </a:pPr>
                <a:r>
                  <a:rPr kumimoji="1" lang="ja-JP" altLang="en-US" sz="1400" dirty="0">
                    <a:solidFill>
                      <a:schemeClr val="bg1"/>
                    </a:solidFill>
                    <a:latin typeface="+mn-ea"/>
                  </a:rPr>
                  <a:t>自社</a:t>
                </a:r>
                <a:r>
                  <a:rPr kumimoji="1" lang="en-US" altLang="ja-JP" sz="1400" dirty="0">
                    <a:solidFill>
                      <a:schemeClr val="bg1"/>
                    </a:solidFill>
                    <a:latin typeface="+mn-ea"/>
                  </a:rPr>
                  <a:t>AI</a:t>
                </a:r>
                <a:r>
                  <a:rPr kumimoji="1" lang="ja-JP" altLang="en-US" sz="1400" dirty="0">
                    <a:solidFill>
                      <a:schemeClr val="bg1"/>
                    </a:solidFill>
                    <a:latin typeface="+mn-ea"/>
                  </a:rPr>
                  <a:t>プロダクトの設計・開発・改善を担うエンジニアを募集します。企画段階から参画し、要件定義、実装、テスト、リリース後の改善まで一貫して担当していただきます。</a:t>
                </a:r>
              </a:p>
            </p:txBody>
          </p:sp>
        </p:grpSp>
        <p:grpSp>
          <p:nvGrpSpPr>
            <p:cNvPr id="7" name="グループ化 6">
              <a:extLst>
                <a:ext uri="{FF2B5EF4-FFF2-40B4-BE49-F238E27FC236}">
                  <a16:creationId xmlns:a16="http://schemas.microsoft.com/office/drawing/2014/main" id="{80EA91C5-6995-2FF5-CE7B-7C2267A3C6A4}"/>
                </a:ext>
              </a:extLst>
            </p:cNvPr>
            <p:cNvGrpSpPr/>
            <p:nvPr/>
          </p:nvGrpSpPr>
          <p:grpSpPr>
            <a:xfrm>
              <a:off x="6638763" y="2529053"/>
              <a:ext cx="5010474" cy="1368288"/>
              <a:chOff x="6638763" y="946744"/>
              <a:chExt cx="5010474" cy="1368288"/>
            </a:xfrm>
          </p:grpSpPr>
          <p:sp>
            <p:nvSpPr>
              <p:cNvPr id="8" name="正方形/長方形 7">
                <a:extLst>
                  <a:ext uri="{FF2B5EF4-FFF2-40B4-BE49-F238E27FC236}">
                    <a16:creationId xmlns:a16="http://schemas.microsoft.com/office/drawing/2014/main" id="{0CE6E2C4-5E68-113C-984D-E08EBB6757C8}"/>
                  </a:ext>
                </a:extLst>
              </p:cNvPr>
              <p:cNvSpPr/>
              <p:nvPr/>
            </p:nvSpPr>
            <p:spPr>
              <a:xfrm>
                <a:off x="6638763" y="946744"/>
                <a:ext cx="5010474" cy="306409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lnSpc>
                    <a:spcPct val="150000"/>
                  </a:lnSpc>
                </a:pPr>
                <a:r>
                  <a:rPr kumimoji="1" lang="ja-JP" altLang="en-US" sz="1200" b="1" dirty="0">
                    <a:solidFill>
                      <a:schemeClr val="bg1"/>
                    </a:solidFill>
                    <a:latin typeface="+mn-ea"/>
                  </a:rPr>
                  <a:t>必要なスキル・経験</a:t>
                </a:r>
              </a:p>
            </p:txBody>
          </p:sp>
          <p:sp>
            <p:nvSpPr>
              <p:cNvPr id="9" name="正方形/長方形 8">
                <a:extLst>
                  <a:ext uri="{FF2B5EF4-FFF2-40B4-BE49-F238E27FC236}">
                    <a16:creationId xmlns:a16="http://schemas.microsoft.com/office/drawing/2014/main" id="{6F7D8839-F4B5-C5C3-024B-ACAF2DE4E08D}"/>
                  </a:ext>
                </a:extLst>
              </p:cNvPr>
              <p:cNvSpPr/>
              <p:nvPr/>
            </p:nvSpPr>
            <p:spPr>
              <a:xfrm>
                <a:off x="6822219" y="1271032"/>
                <a:ext cx="4827018" cy="10440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t"/>
              <a:lstStyle/>
              <a:p>
                <a:pPr>
                  <a:lnSpc>
                    <a:spcPct val="150000"/>
                  </a:lnSpc>
                </a:pPr>
                <a:r>
                  <a:rPr kumimoji="1" lang="en-US" altLang="ja-JP" sz="1400" dirty="0">
                    <a:solidFill>
                      <a:schemeClr val="bg1"/>
                    </a:solidFill>
                    <a:latin typeface="+mn-ea"/>
                  </a:rPr>
                  <a:t>Python</a:t>
                </a:r>
                <a:r>
                  <a:rPr kumimoji="1" lang="ja-JP" altLang="en-US" sz="1400" dirty="0">
                    <a:solidFill>
                      <a:schemeClr val="bg1"/>
                    </a:solidFill>
                    <a:latin typeface="+mn-ea"/>
                  </a:rPr>
                  <a:t>やクラウド環境での開発経験を有し、機械学習モデルの実装経験がある方。チーム開発の経験があり、主体的に課題解決に取り組める方を歓迎します。</a:t>
                </a:r>
              </a:p>
            </p:txBody>
          </p:sp>
        </p:grpSp>
        <p:grpSp>
          <p:nvGrpSpPr>
            <p:cNvPr id="10" name="グループ化 9">
              <a:extLst>
                <a:ext uri="{FF2B5EF4-FFF2-40B4-BE49-F238E27FC236}">
                  <a16:creationId xmlns:a16="http://schemas.microsoft.com/office/drawing/2014/main" id="{BF808F22-F0BA-188C-D629-A9FEEA38501B}"/>
                </a:ext>
              </a:extLst>
            </p:cNvPr>
            <p:cNvGrpSpPr/>
            <p:nvPr/>
          </p:nvGrpSpPr>
          <p:grpSpPr>
            <a:xfrm>
              <a:off x="6638763" y="4413512"/>
              <a:ext cx="5010474" cy="2066800"/>
              <a:chOff x="6638763" y="946744"/>
              <a:chExt cx="5010474" cy="2066800"/>
            </a:xfrm>
          </p:grpSpPr>
          <p:sp>
            <p:nvSpPr>
              <p:cNvPr id="11" name="正方形/長方形 10">
                <a:extLst>
                  <a:ext uri="{FF2B5EF4-FFF2-40B4-BE49-F238E27FC236}">
                    <a16:creationId xmlns:a16="http://schemas.microsoft.com/office/drawing/2014/main" id="{7B188CF8-B659-82D5-2056-BB70FC1D4569}"/>
                  </a:ext>
                </a:extLst>
              </p:cNvPr>
              <p:cNvSpPr/>
              <p:nvPr/>
            </p:nvSpPr>
            <p:spPr>
              <a:xfrm>
                <a:off x="6638763" y="946744"/>
                <a:ext cx="5010474" cy="306409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lnSpc>
                    <a:spcPct val="150000"/>
                  </a:lnSpc>
                </a:pPr>
                <a:r>
                  <a:rPr kumimoji="1" lang="ja-JP" altLang="en-US" sz="1200" b="1" dirty="0">
                    <a:solidFill>
                      <a:schemeClr val="bg1"/>
                    </a:solidFill>
                    <a:latin typeface="+mn-ea"/>
                  </a:rPr>
                  <a:t>条件</a:t>
                </a:r>
              </a:p>
            </p:txBody>
          </p:sp>
          <p:sp>
            <p:nvSpPr>
              <p:cNvPr id="12" name="正方形/長方形 11">
                <a:extLst>
                  <a:ext uri="{FF2B5EF4-FFF2-40B4-BE49-F238E27FC236}">
                    <a16:creationId xmlns:a16="http://schemas.microsoft.com/office/drawing/2014/main" id="{F671797C-6A0F-F3B4-316A-086E1C1D5FF3}"/>
                  </a:ext>
                </a:extLst>
              </p:cNvPr>
              <p:cNvSpPr/>
              <p:nvPr/>
            </p:nvSpPr>
            <p:spPr>
              <a:xfrm>
                <a:off x="6822219" y="1271033"/>
                <a:ext cx="4827018" cy="174251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t"/>
              <a:lstStyle/>
              <a:p>
                <a:pPr marL="285750" indent="-285750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kumimoji="1" lang="ja-JP" altLang="en-US" sz="1400" dirty="0">
                    <a:solidFill>
                      <a:schemeClr val="bg1"/>
                    </a:solidFill>
                    <a:latin typeface="+mn-ea"/>
                  </a:rPr>
                  <a:t>正社員雇用</a:t>
                </a:r>
                <a:endParaRPr kumimoji="1" lang="en-US" altLang="ja-JP" sz="1400" dirty="0">
                  <a:solidFill>
                    <a:schemeClr val="bg1"/>
                  </a:solidFill>
                  <a:latin typeface="+mn-ea"/>
                </a:endParaRPr>
              </a:p>
              <a:p>
                <a:pPr marL="285750" indent="-285750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kumimoji="1" lang="ja-JP" altLang="en-US" sz="1400" dirty="0">
                    <a:solidFill>
                      <a:schemeClr val="bg1"/>
                    </a:solidFill>
                    <a:latin typeface="+mn-ea"/>
                  </a:rPr>
                  <a:t>想定年収</a:t>
                </a:r>
                <a:r>
                  <a:rPr kumimoji="1" lang="en-US" altLang="ja-JP" sz="1400" dirty="0">
                    <a:solidFill>
                      <a:schemeClr val="bg1"/>
                    </a:solidFill>
                    <a:latin typeface="+mn-ea"/>
                  </a:rPr>
                  <a:t>600</a:t>
                </a:r>
                <a:r>
                  <a:rPr kumimoji="1" lang="ja-JP" altLang="en-US" sz="1400" dirty="0">
                    <a:solidFill>
                      <a:schemeClr val="bg1"/>
                    </a:solidFill>
                    <a:latin typeface="+mn-ea"/>
                  </a:rPr>
                  <a:t>万円</a:t>
                </a:r>
                <a:r>
                  <a:rPr kumimoji="1" lang="en-US" altLang="ja-JP" sz="1400" dirty="0">
                    <a:solidFill>
                      <a:schemeClr val="bg1"/>
                    </a:solidFill>
                    <a:latin typeface="+mn-ea"/>
                  </a:rPr>
                  <a:t>〜900</a:t>
                </a:r>
                <a:r>
                  <a:rPr kumimoji="1" lang="ja-JP" altLang="en-US" sz="1400" dirty="0">
                    <a:solidFill>
                      <a:schemeClr val="bg1"/>
                    </a:solidFill>
                    <a:latin typeface="+mn-ea"/>
                  </a:rPr>
                  <a:t>万円</a:t>
                </a:r>
                <a:endParaRPr kumimoji="1" lang="en-US" altLang="ja-JP" sz="1400" dirty="0">
                  <a:solidFill>
                    <a:schemeClr val="bg1"/>
                  </a:solidFill>
                  <a:latin typeface="+mn-ea"/>
                </a:endParaRPr>
              </a:p>
              <a:p>
                <a:pPr marL="285750" indent="-285750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kumimoji="1" lang="ja-JP" altLang="en-US" sz="1400" dirty="0">
                    <a:solidFill>
                      <a:schemeClr val="bg1"/>
                    </a:solidFill>
                    <a:latin typeface="+mn-ea"/>
                  </a:rPr>
                  <a:t>フレックスタイム制、リモートワーク可</a:t>
                </a:r>
                <a:endParaRPr kumimoji="1" lang="en-US" altLang="ja-JP" sz="1400" dirty="0">
                  <a:solidFill>
                    <a:schemeClr val="bg1"/>
                  </a:solidFill>
                  <a:latin typeface="+mn-ea"/>
                </a:endParaRPr>
              </a:p>
              <a:p>
                <a:pPr marL="285750" indent="-285750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kumimoji="1" lang="ja-JP" altLang="en-US" sz="1400" dirty="0">
                    <a:solidFill>
                      <a:schemeClr val="bg1"/>
                    </a:solidFill>
                    <a:latin typeface="+mn-ea"/>
                  </a:rPr>
                  <a:t>各種社会保険完備、ストックオプション制度あり。</a:t>
                </a:r>
                <a:endParaRPr kumimoji="1" lang="en-US" altLang="ja-JP" sz="1400" dirty="0">
                  <a:solidFill>
                    <a:schemeClr val="bg1"/>
                  </a:solidFill>
                  <a:latin typeface="+mn-ea"/>
                </a:endParaRPr>
              </a:p>
              <a:p>
                <a:pPr marL="285750" indent="-285750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kumimoji="1" lang="ja-JP" altLang="en-US" sz="1400" dirty="0">
                    <a:solidFill>
                      <a:schemeClr val="bg1"/>
                    </a:solidFill>
                    <a:latin typeface="+mn-ea"/>
                  </a:rPr>
                  <a:t>勤務地は東京本社。</a:t>
                </a:r>
              </a:p>
            </p:txBody>
          </p:sp>
        </p:grpSp>
      </p:grp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936D01E8-DFF7-F425-67FB-94831C65B062}"/>
              </a:ext>
            </a:extLst>
          </p:cNvPr>
          <p:cNvSpPr/>
          <p:nvPr/>
        </p:nvSpPr>
        <p:spPr>
          <a:xfrm>
            <a:off x="587245" y="2672262"/>
            <a:ext cx="5010474" cy="15134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r>
              <a:rPr kumimoji="1" lang="ja-JP" altLang="en-US" sz="3600" b="1" dirty="0">
                <a:solidFill>
                  <a:schemeClr val="tx1"/>
                </a:solidFill>
                <a:latin typeface="+mn-ea"/>
              </a:rPr>
              <a:t>最先端</a:t>
            </a:r>
            <a:r>
              <a:rPr kumimoji="1" lang="en-US" altLang="ja-JP" sz="3600" b="1" dirty="0">
                <a:solidFill>
                  <a:schemeClr val="tx1"/>
                </a:solidFill>
                <a:latin typeface="+mn-ea"/>
              </a:rPr>
              <a:t>AI</a:t>
            </a:r>
            <a:r>
              <a:rPr kumimoji="1" lang="ja-JP" altLang="en-US" sz="3600" b="1" dirty="0">
                <a:solidFill>
                  <a:schemeClr val="tx1"/>
                </a:solidFill>
                <a:latin typeface="+mn-ea"/>
              </a:rPr>
              <a:t>で未来を創る</a:t>
            </a:r>
            <a:endParaRPr kumimoji="1" lang="en-US" altLang="ja-JP" sz="3600" b="1" dirty="0">
              <a:solidFill>
                <a:schemeClr val="tx1"/>
              </a:solidFill>
              <a:latin typeface="+mn-ea"/>
            </a:endParaRPr>
          </a:p>
          <a:p>
            <a:pPr>
              <a:spcBef>
                <a:spcPts val="1200"/>
              </a:spcBef>
            </a:pPr>
            <a:r>
              <a:rPr kumimoji="1" lang="ja-JP" altLang="en-US" sz="3600" b="1" dirty="0">
                <a:solidFill>
                  <a:schemeClr val="accent4"/>
                </a:solidFill>
                <a:latin typeface="+mn-ea"/>
              </a:rPr>
              <a:t>仲間を募集</a:t>
            </a:r>
            <a:r>
              <a:rPr kumimoji="1" lang="ja-JP" altLang="en-US" sz="3600" b="1" dirty="0">
                <a:solidFill>
                  <a:schemeClr val="tx1"/>
                </a:solidFill>
                <a:latin typeface="+mn-ea"/>
              </a:rPr>
              <a:t>しています</a:t>
            </a:r>
          </a:p>
        </p:txBody>
      </p:sp>
    </p:spTree>
    <p:extLst>
      <p:ext uri="{BB962C8B-B14F-4D97-AF65-F5344CB8AC3E}">
        <p14:creationId xmlns:p14="http://schemas.microsoft.com/office/powerpoint/2010/main" val="2861357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1932</TotalTime>
  <Words>217</Words>
  <Application>Microsoft Office PowerPoint</Application>
  <PresentationFormat>ワイド画面</PresentationFormat>
  <Paragraphs>24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2026-02-24T06:21:02Z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