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EDB272B1-9A5E-48F6-B7A7-0A7F97FB7E13}" v="1" dt="2026-02-17T03:52:32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2:32.747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52:32.747" v="23144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12F08-F5EF-C658-4149-E9FCE0225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BB8723E-5A30-5F33-2414-AB8708286249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6BC9A-E708-A843-FB72-D776E014CAB2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18C815-8EE4-893B-9A83-16510D3692EF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496352-08AE-707A-0935-F909FE3209F4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D115564-E488-1C60-799F-0241F1E519B6}"/>
              </a:ext>
            </a:extLst>
          </p:cNvPr>
          <p:cNvSpPr/>
          <p:nvPr/>
        </p:nvSpPr>
        <p:spPr>
          <a:xfrm>
            <a:off x="2859199" y="1349862"/>
            <a:ext cx="2691687" cy="429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8670E01-F241-0C9F-A0E8-50EC942C6D0A}"/>
              </a:ext>
            </a:extLst>
          </p:cNvPr>
          <p:cNvSpPr/>
          <p:nvPr/>
        </p:nvSpPr>
        <p:spPr>
          <a:xfrm>
            <a:off x="5937818" y="1056530"/>
            <a:ext cx="2691687" cy="72249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B45C6BA-C0EA-3FFE-65DD-2283FAF6D5E6}"/>
              </a:ext>
            </a:extLst>
          </p:cNvPr>
          <p:cNvSpPr/>
          <p:nvPr/>
        </p:nvSpPr>
        <p:spPr>
          <a:xfrm>
            <a:off x="9016436" y="1349862"/>
            <a:ext cx="2691687" cy="429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47DE0F-28DF-CB1A-D226-69DBE65567EA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7777134-CA9F-D543-E9F2-37FF0F5FD17A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4573368-A073-D1D2-ED8A-9C737E618B19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0A6AD16-E803-B3A5-1509-DCD63AB57301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1AD2260-F28E-0BE2-AAAC-5D09D8474BFF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6EBEA93-D047-C85E-33B0-11C8F29DB4F2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24FEB10-A5EE-2CF8-D309-39A716D9DB12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8650000-E33C-45FC-8E41-62F364F7A255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082B89F-9F5A-5D72-A0F4-857A221D2E73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660BBA1-9E2F-58F3-CE03-37F7E451D1EF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5E19F30-8208-ABF7-1946-574A77F098D6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2021BC3-E5E5-024A-8938-CECB16165166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AF3D537-CC60-D054-7385-E9F28A91579A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583162A-2E04-703C-D7C8-C4ECEFA9ABAC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9F68B2B-9831-53C0-A923-6C8311D68D85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F0D914E-4CFC-9625-73F1-2024B6B6A4EC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918EB5D8-AA62-0F06-AF84-AC7BA6110785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C4C5E44A-0421-CF15-C665-6C1FC076D0D2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236DFA54-475F-C6C1-11CD-AB557D33F420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D978EF6-EF5D-B8DA-6B2F-B58CDB574252}"/>
              </a:ext>
            </a:extLst>
          </p:cNvPr>
          <p:cNvSpPr/>
          <p:nvPr/>
        </p:nvSpPr>
        <p:spPr>
          <a:xfrm>
            <a:off x="5937818" y="1779028"/>
            <a:ext cx="2691687" cy="46613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E09C37D-86C6-1D95-C845-B81829EBAD1C}"/>
              </a:ext>
            </a:extLst>
          </p:cNvPr>
          <p:cNvSpPr/>
          <p:nvPr/>
        </p:nvSpPr>
        <p:spPr>
          <a:xfrm>
            <a:off x="5937817" y="687654"/>
            <a:ext cx="269168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おすすめ！</a:t>
            </a:r>
          </a:p>
        </p:txBody>
      </p:sp>
    </p:spTree>
    <p:extLst>
      <p:ext uri="{BB962C8B-B14F-4D97-AF65-F5344CB8AC3E}">
        <p14:creationId xmlns:p14="http://schemas.microsoft.com/office/powerpoint/2010/main" val="77156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155</Words>
  <Application>Microsoft Office PowerPoint</Application>
  <PresentationFormat>ワイド画面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