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1F9F23-F28A-4620-BA07-98533356EEE5}" v="1" dt="2026-02-17T03:52:49.088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2:49.083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52:49.083" v="23144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53CA8C-8270-FBEF-2E1C-CEE2EAE341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BC3D7E-0981-50EE-69C3-8734A7799562}"/>
              </a:ext>
            </a:extLst>
          </p:cNvPr>
          <p:cNvSpPr/>
          <p:nvPr/>
        </p:nvSpPr>
        <p:spPr>
          <a:xfrm>
            <a:off x="5736044" y="1107420"/>
            <a:ext cx="3095234" cy="54463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C1C77D2-8F2B-2AE4-3B9E-0FB854D6B7BD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7DFA6FC-8B29-7707-697B-53CCD3B05A0E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DDE4BD-4F09-D69C-DF07-39FF2350A183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BD689B-81A7-CEB0-0C51-4FFC2DA57FF6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F646911-1C6E-B189-191D-A0A1A6D9FDD6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9AC85A-034C-22BA-6222-1401A8DB9D80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7B2A0C5-F871-71AB-C0C5-03F08B7B75D3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709C722F-D9A4-2E43-782E-CD9F19018248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8C13AB3-83B9-316C-E854-E70B75B84B4F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FED12AEA-91B0-A953-F65B-39EC0E2DCEF1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FB5218B1-8B33-C477-AF42-D62196FE723E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A8BAFE7-7E4B-12C4-C4D5-9B0B8371F0FB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5729824-31B4-71AD-CB2C-D502C91E60EA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4E6BB20-62DD-39A9-B06C-D519B17686A8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8E0523A-6FB7-68E3-E513-6A46C3AC039A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2354806-F767-056B-3D37-125BFAC8A4AE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7D1295A-EC9C-516E-1C60-176C48874A5C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0307DE2-83B8-BB02-D82B-F90990F141E7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BBD1BE85-257A-2D83-ED5D-567079A0828B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F909B86-A897-6591-9EC0-579BA1BA4F5A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294C425-DF06-F947-E5B8-2506E9BF0AFD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D4BC42FB-AC64-5B23-BF7E-FF7F3BD933C4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E9A1CEC-A6E3-25C8-6920-1ED4EAE7BDC1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3A9E466F-0C1B-C97F-86A9-D7F99E5A0D35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FF5E7D08-CD76-0DCE-B83F-3FEB38F03255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F9FDAE34-842C-AAA6-54DA-8564EF41E282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01C12D3-975A-1046-201C-DEF234CAE012}"/>
              </a:ext>
            </a:extLst>
          </p:cNvPr>
          <p:cNvSpPr/>
          <p:nvPr/>
        </p:nvSpPr>
        <p:spPr>
          <a:xfrm>
            <a:off x="5937818" y="687654"/>
            <a:ext cx="2691687" cy="3064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1600" b="1" dirty="0">
                <a:solidFill>
                  <a:schemeClr val="tx1"/>
                </a:solidFill>
                <a:latin typeface="+mn-ea"/>
              </a:rPr>
              <a:t>おすすめ！</a:t>
            </a:r>
          </a:p>
        </p:txBody>
      </p:sp>
    </p:spTree>
    <p:extLst>
      <p:ext uri="{BB962C8B-B14F-4D97-AF65-F5344CB8AC3E}">
        <p14:creationId xmlns:p14="http://schemas.microsoft.com/office/powerpoint/2010/main" val="381349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155</Words>
  <Application>Microsoft Office PowerPoint</Application>
  <PresentationFormat>ワイド画面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