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4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069EED-9504-4888-BA00-53AA1DD2202B}" v="1" dt="2026-02-17T03:53:09.105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09.105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53:09.105" v="23144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B62A8B-81D2-1677-39D1-D39F56F296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6346090-03DD-8A8D-0E8C-D6CE6885BD9A}"/>
              </a:ext>
            </a:extLst>
          </p:cNvPr>
          <p:cNvSpPr/>
          <p:nvPr/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90BDB68-DD7B-781C-A9B8-B04B555989F5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80EB662-3313-5A9C-DB92-A1EF6F7427CC}"/>
              </a:ext>
            </a:extLst>
          </p:cNvPr>
          <p:cNvSpPr/>
          <p:nvPr/>
        </p:nvSpPr>
        <p:spPr>
          <a:xfrm>
            <a:off x="2859199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4400" b="1" dirty="0">
                <a:solidFill>
                  <a:schemeClr val="tx1"/>
                </a:solidFill>
                <a:latin typeface="+mn-ea"/>
              </a:rPr>
              <a:t>〇〇</a:t>
            </a:r>
            <a:r>
              <a:rPr kumimoji="1" lang="ja-JP" altLang="en-US" sz="2400" b="1" dirty="0">
                <a:solidFill>
                  <a:schemeClr val="tx1"/>
                </a:solidFill>
                <a:latin typeface="+mn-ea"/>
              </a:rPr>
              <a:t>万円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A32C1A-7074-9CE3-B3AA-CDE7F86D3DB6}"/>
              </a:ext>
            </a:extLst>
          </p:cNvPr>
          <p:cNvSpPr/>
          <p:nvPr/>
        </p:nvSpPr>
        <p:spPr>
          <a:xfrm>
            <a:off x="5937818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FF0A0B-6B52-E21E-30CD-55F28FED230D}"/>
              </a:ext>
            </a:extLst>
          </p:cNvPr>
          <p:cNvSpPr/>
          <p:nvPr/>
        </p:nvSpPr>
        <p:spPr>
          <a:xfrm>
            <a:off x="9016436" y="1988808"/>
            <a:ext cx="2691687" cy="7224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〇〇</a:t>
            </a:r>
            <a:r>
              <a:rPr kumimoji="1" lang="ja-JP" alt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万円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3FF4538B-DAA6-7882-2DAC-5A5269E9EC0D}"/>
              </a:ext>
            </a:extLst>
          </p:cNvPr>
          <p:cNvSpPr/>
          <p:nvPr/>
        </p:nvSpPr>
        <p:spPr>
          <a:xfrm>
            <a:off x="2859199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A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5CFCF09-E5ED-82E9-FC11-32E85A90E744}"/>
              </a:ext>
            </a:extLst>
          </p:cNvPr>
          <p:cNvSpPr/>
          <p:nvPr/>
        </p:nvSpPr>
        <p:spPr>
          <a:xfrm>
            <a:off x="5937818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B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1D20E8C-B2E3-1E77-748F-1B73048E4E16}"/>
              </a:ext>
            </a:extLst>
          </p:cNvPr>
          <p:cNvSpPr/>
          <p:nvPr/>
        </p:nvSpPr>
        <p:spPr>
          <a:xfrm>
            <a:off x="9016436" y="1244970"/>
            <a:ext cx="2691687" cy="5340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プラン</a:t>
            </a:r>
            <a:r>
              <a:rPr kumimoji="1" lang="en-US" altLang="ja-JP" sz="2400" b="1" dirty="0">
                <a:solidFill>
                  <a:schemeClr val="bg1"/>
                </a:solidFill>
                <a:latin typeface="+mn-ea"/>
              </a:rPr>
              <a:t>C</a:t>
            </a:r>
            <a:endParaRPr kumimoji="1" lang="ja-JP" altLang="en-US" sz="2400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3AF011C5-EFE0-570F-201B-0CFD5CDCCA5C}"/>
              </a:ext>
            </a:extLst>
          </p:cNvPr>
          <p:cNvSpPr/>
          <p:nvPr/>
        </p:nvSpPr>
        <p:spPr>
          <a:xfrm>
            <a:off x="2859199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431D830-0D5C-65B7-43C2-E55F811EEB1C}"/>
              </a:ext>
            </a:extLst>
          </p:cNvPr>
          <p:cNvSpPr/>
          <p:nvPr/>
        </p:nvSpPr>
        <p:spPr>
          <a:xfrm>
            <a:off x="483877" y="3853363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2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B992CBF-DA72-B5AD-C37D-CE2F408E4748}"/>
              </a:ext>
            </a:extLst>
          </p:cNvPr>
          <p:cNvSpPr/>
          <p:nvPr/>
        </p:nvSpPr>
        <p:spPr>
          <a:xfrm>
            <a:off x="5937818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89E952B-451D-8DCD-D224-1BFC0CE423B6}"/>
              </a:ext>
            </a:extLst>
          </p:cNvPr>
          <p:cNvSpPr/>
          <p:nvPr/>
        </p:nvSpPr>
        <p:spPr>
          <a:xfrm>
            <a:off x="9016436" y="3853363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225932E-22BF-676D-6D45-947D2FAB65AB}"/>
              </a:ext>
            </a:extLst>
          </p:cNvPr>
          <p:cNvSpPr/>
          <p:nvPr/>
        </p:nvSpPr>
        <p:spPr>
          <a:xfrm>
            <a:off x="2859199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86629FC-17BC-7CB0-98A8-40DD14240CE2}"/>
              </a:ext>
            </a:extLst>
          </p:cNvPr>
          <p:cNvSpPr/>
          <p:nvPr/>
        </p:nvSpPr>
        <p:spPr>
          <a:xfrm>
            <a:off x="483877" y="2921086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kumimoji="1" lang="en-US" altLang="ja-JP" sz="2000" dirty="0">
                <a:solidFill>
                  <a:schemeClr val="tx1"/>
                </a:solidFill>
                <a:latin typeface="+mn-ea"/>
              </a:rPr>
              <a:t>1</a:t>
            </a:r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6DB72442-FA7D-53FE-7243-9128FFD1393A}"/>
              </a:ext>
            </a:extLst>
          </p:cNvPr>
          <p:cNvSpPr/>
          <p:nvPr/>
        </p:nvSpPr>
        <p:spPr>
          <a:xfrm>
            <a:off x="5937818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AA63DAA9-2718-1906-0F87-0EBF107AB3A2}"/>
              </a:ext>
            </a:extLst>
          </p:cNvPr>
          <p:cNvSpPr/>
          <p:nvPr/>
        </p:nvSpPr>
        <p:spPr>
          <a:xfrm>
            <a:off x="9016436" y="2921086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ACFD6C42-6019-6388-FD8D-779BA5BCB41F}"/>
              </a:ext>
            </a:extLst>
          </p:cNvPr>
          <p:cNvSpPr/>
          <p:nvPr/>
        </p:nvSpPr>
        <p:spPr>
          <a:xfrm>
            <a:off x="2859199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9ACEF9DA-74BB-BE1B-14D6-131E7D7C1C86}"/>
              </a:ext>
            </a:extLst>
          </p:cNvPr>
          <p:cNvSpPr/>
          <p:nvPr/>
        </p:nvSpPr>
        <p:spPr>
          <a:xfrm>
            <a:off x="483877" y="5717920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4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2F8E2EB-2501-D8EE-F6EC-1F19463F8B75}"/>
              </a:ext>
            </a:extLst>
          </p:cNvPr>
          <p:cNvSpPr/>
          <p:nvPr/>
        </p:nvSpPr>
        <p:spPr>
          <a:xfrm>
            <a:off x="5937818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EEE4E29-B515-282E-0753-491DA9042FFA}"/>
              </a:ext>
            </a:extLst>
          </p:cNvPr>
          <p:cNvSpPr/>
          <p:nvPr/>
        </p:nvSpPr>
        <p:spPr>
          <a:xfrm>
            <a:off x="9016436" y="5717920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E1D496B-C17B-B739-8E44-602E098E0CA5}"/>
              </a:ext>
            </a:extLst>
          </p:cNvPr>
          <p:cNvSpPr/>
          <p:nvPr/>
        </p:nvSpPr>
        <p:spPr>
          <a:xfrm>
            <a:off x="2859199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FFE2715-C8FB-169A-107B-D9B36112DFC9}"/>
              </a:ext>
            </a:extLst>
          </p:cNvPr>
          <p:cNvSpPr/>
          <p:nvPr/>
        </p:nvSpPr>
        <p:spPr>
          <a:xfrm>
            <a:off x="483877" y="4785641"/>
            <a:ext cx="1988390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サービス</a:t>
            </a:r>
            <a:r>
              <a:rPr lang="en-US" altLang="ja-JP" sz="2000" dirty="0">
                <a:solidFill>
                  <a:schemeClr val="tx1"/>
                </a:solidFill>
                <a:latin typeface="+mn-ea"/>
              </a:rPr>
              <a:t>3</a:t>
            </a:r>
            <a:endParaRPr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847F337D-FE40-E524-8130-B005D2DA728C}"/>
              </a:ext>
            </a:extLst>
          </p:cNvPr>
          <p:cNvSpPr/>
          <p:nvPr/>
        </p:nvSpPr>
        <p:spPr>
          <a:xfrm>
            <a:off x="5937818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60A5BBBF-0313-492D-106F-7419B0628C55}"/>
              </a:ext>
            </a:extLst>
          </p:cNvPr>
          <p:cNvSpPr/>
          <p:nvPr/>
        </p:nvSpPr>
        <p:spPr>
          <a:xfrm>
            <a:off x="9016436" y="4785641"/>
            <a:ext cx="2691687" cy="7224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ja-JP" altLang="en-US" sz="2000" dirty="0">
                <a:solidFill>
                  <a:schemeClr val="tx1"/>
                </a:solidFill>
                <a:latin typeface="+mn-ea"/>
              </a:rPr>
              <a:t>（サービス内容）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180B1021-F8F3-B77C-8211-EABA45014AF5}"/>
              </a:ext>
            </a:extLst>
          </p:cNvPr>
          <p:cNvCxnSpPr>
            <a:cxnSpLocks/>
          </p:cNvCxnSpPr>
          <p:nvPr/>
        </p:nvCxnSpPr>
        <p:spPr>
          <a:xfrm>
            <a:off x="483877" y="3748473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直線矢印コネクタ 36">
            <a:extLst>
              <a:ext uri="{FF2B5EF4-FFF2-40B4-BE49-F238E27FC236}">
                <a16:creationId xmlns:a16="http://schemas.microsoft.com/office/drawing/2014/main" id="{F8C157E1-7224-D76D-4BAE-B8F6B7937662}"/>
              </a:ext>
            </a:extLst>
          </p:cNvPr>
          <p:cNvCxnSpPr>
            <a:cxnSpLocks/>
          </p:cNvCxnSpPr>
          <p:nvPr/>
        </p:nvCxnSpPr>
        <p:spPr>
          <a:xfrm>
            <a:off x="483877" y="4680750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直線矢印コネクタ 37">
            <a:extLst>
              <a:ext uri="{FF2B5EF4-FFF2-40B4-BE49-F238E27FC236}">
                <a16:creationId xmlns:a16="http://schemas.microsoft.com/office/drawing/2014/main" id="{E82F9493-8E6A-7E33-68C0-BA0EF35CB8AC}"/>
              </a:ext>
            </a:extLst>
          </p:cNvPr>
          <p:cNvCxnSpPr>
            <a:cxnSpLocks/>
          </p:cNvCxnSpPr>
          <p:nvPr/>
        </p:nvCxnSpPr>
        <p:spPr>
          <a:xfrm>
            <a:off x="483877" y="5613029"/>
            <a:ext cx="11224246" cy="0"/>
          </a:xfrm>
          <a:prstGeom prst="straightConnector1">
            <a:avLst/>
          </a:prstGeom>
          <a:ln w="9525">
            <a:solidFill>
              <a:schemeClr val="bg1">
                <a:lumMod val="85000"/>
              </a:schemeClr>
            </a:solidFill>
            <a:prstDash val="das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0390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153</Words>
  <Application>Microsoft Office PowerPoint</Application>
  <PresentationFormat>ワイド画面</PresentationFormat>
  <Paragraphs>34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