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76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8ED"/>
    <a:srgbClr val="FCFDFE"/>
    <a:srgbClr val="F9F9F9"/>
    <a:srgbClr val="FDFDFD"/>
    <a:srgbClr val="1924FF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A21144-6B28-458F-AF97-A5EC85D816E0}" v="655" dt="2026-02-17T03:26:32.751"/>
    <p1510:client id="{6006B5BD-C205-4DE1-8F6B-69E76BF08616}" v="1" dt="2026-02-17T03:53:17.7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7T03:53:17.717" v="23144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7T03:47:30.751" v="23143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7T00:56:17.326" v="20812" actId="113"/>
          <ac:spMkLst>
            <pc:docMk/>
            <pc:sldMk cId="2861357872" sldId="6057"/>
            <ac:spMk id="2" creationId="{B2BC2440-CAED-002C-573B-17272FAB475C}"/>
          </ac:spMkLst>
        </pc:spChg>
        <pc:spChg chg="add mod topLvl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3" creationId="{A1A229E0-09ED-F169-8980-CF0FA8AE05E0}"/>
          </ac:spMkLst>
        </pc:spChg>
        <pc:spChg chg="add del mod">
          <ac:chgData name="松浦英宗" userId="9b03fd3a-662f-49ff-9af1-1b93cf7aab22" providerId="ADAL" clId="{56E9DFAE-DDAD-4FCA-8AED-56B2D15DB479}" dt="2026-02-17T01:00:11.165" v="20886" actId="478"/>
          <ac:spMkLst>
            <pc:docMk/>
            <pc:sldMk cId="2861357872" sldId="6057"/>
            <ac:spMk id="4" creationId="{9D15897E-0468-F9F2-C4E4-E7E14A071BD1}"/>
          </ac:spMkLst>
        </pc:spChg>
        <pc:spChg chg="add mod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5" creationId="{7016C0FF-C232-200E-59D1-E6D89A7B0456}"/>
          </ac:spMkLst>
        </pc:spChg>
        <pc:spChg chg="add mod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6" creationId="{F21E1D74-47E7-0890-86DC-0B9DDF0C9664}"/>
          </ac:spMkLst>
        </pc:spChg>
        <pc:spChg chg="mod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9" creationId="{92A4D7AE-0010-569D-0871-971A0E37D0CE}"/>
          </ac:spMkLst>
        </pc:spChg>
        <pc:spChg chg="del mod">
          <ac:chgData name="松浦英宗" userId="9b03fd3a-662f-49ff-9af1-1b93cf7aab22" providerId="ADAL" clId="{56E9DFAE-DDAD-4FCA-8AED-56B2D15DB479}" dt="2026-02-17T01:00:11.165" v="20886" actId="478"/>
          <ac:spMkLst>
            <pc:docMk/>
            <pc:sldMk cId="2861357872" sldId="6057"/>
            <ac:spMk id="10" creationId="{A116B714-C2EF-221D-B294-52DD234593BA}"/>
          </ac:spMkLst>
        </pc:spChg>
        <pc:spChg chg="mod topLvl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11" creationId="{9D18BA27-FF4E-F0DA-E1C9-66239C79D32B}"/>
          </ac:spMkLst>
        </pc:spChg>
        <pc:spChg chg="mod topLvl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12" creationId="{D3F9A89A-52F2-302E-F016-98AA36794CB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4" creationId="{2B290AD9-47DC-CC52-CA6C-673CDBA4D139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5" creationId="{7EC0FA31-393B-4825-34E3-A9E842CDD812}"/>
          </ac:spMkLst>
        </pc:spChg>
        <pc:spChg chg="mod">
          <ac:chgData name="松浦英宗" userId="9b03fd3a-662f-49ff-9af1-1b93cf7aab22" providerId="ADAL" clId="{56E9DFAE-DDAD-4FCA-8AED-56B2D15DB479}" dt="2026-02-17T01:07:30.407" v="21046"/>
          <ac:spMkLst>
            <pc:docMk/>
            <pc:sldMk cId="2861357872" sldId="6057"/>
            <ac:spMk id="16" creationId="{BC1E601D-67FA-4935-3A52-35835E508281}"/>
          </ac:spMkLst>
        </pc:spChg>
        <pc:spChg chg="mod">
          <ac:chgData name="松浦英宗" userId="9b03fd3a-662f-49ff-9af1-1b93cf7aab22" providerId="ADAL" clId="{56E9DFAE-DDAD-4FCA-8AED-56B2D15DB479}" dt="2026-02-17T01:07:35.188" v="21050"/>
          <ac:spMkLst>
            <pc:docMk/>
            <pc:sldMk cId="2861357872" sldId="6057"/>
            <ac:spMk id="17" creationId="{945B7D5B-9FA9-E845-F2EE-9F2BCE506826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9" creationId="{2F71CA49-4AD9-86EA-02E2-A6872321C07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0" creationId="{A3CC24ED-69C4-B7DE-BC34-8EAB70108290}"/>
          </ac:spMkLst>
        </pc:spChg>
        <pc:spChg chg="mod">
          <ac:chgData name="松浦英宗" userId="9b03fd3a-662f-49ff-9af1-1b93cf7aab22" providerId="ADAL" clId="{56E9DFAE-DDAD-4FCA-8AED-56B2D15DB479}" dt="2026-02-17T01:07:29.307" v="21045"/>
          <ac:spMkLst>
            <pc:docMk/>
            <pc:sldMk cId="2861357872" sldId="6057"/>
            <ac:spMk id="21" creationId="{B9D9FCF6-B039-0A8E-8A9C-596F18A6DBB3}"/>
          </ac:spMkLst>
        </pc:spChg>
        <pc:spChg chg="mod">
          <ac:chgData name="松浦英宗" userId="9b03fd3a-662f-49ff-9af1-1b93cf7aab22" providerId="ADAL" clId="{56E9DFAE-DDAD-4FCA-8AED-56B2D15DB479}" dt="2026-02-17T01:07:34.187" v="21049"/>
          <ac:spMkLst>
            <pc:docMk/>
            <pc:sldMk cId="2861357872" sldId="6057"/>
            <ac:spMk id="22" creationId="{7B8E8DF9-79EE-E778-FDC8-35B55132BAF1}"/>
          </ac:spMkLst>
        </pc:spChg>
        <pc:spChg chg="mod">
          <ac:chgData name="松浦英宗" userId="9b03fd3a-662f-49ff-9af1-1b93cf7aab22" providerId="ADAL" clId="{56E9DFAE-DDAD-4FCA-8AED-56B2D15DB479}" dt="2026-02-17T01:07:27.935" v="21044"/>
          <ac:spMkLst>
            <pc:docMk/>
            <pc:sldMk cId="2861357872" sldId="6057"/>
            <ac:spMk id="24" creationId="{7A93ACB1-FCE7-283D-F276-4E7EBC9EBB14}"/>
          </ac:spMkLst>
        </pc:spChg>
        <pc:spChg chg="mod">
          <ac:chgData name="松浦英宗" userId="9b03fd3a-662f-49ff-9af1-1b93cf7aab22" providerId="ADAL" clId="{56E9DFAE-DDAD-4FCA-8AED-56B2D15DB479}" dt="2026-02-17T01:03:00.929" v="21008" actId="20577"/>
          <ac:spMkLst>
            <pc:docMk/>
            <pc:sldMk cId="2861357872" sldId="6057"/>
            <ac:spMk id="25" creationId="{54DADF8B-3462-E67C-C3C7-D8D0DC34E1A5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6" creationId="{BC26796E-0928-5F73-1BD1-E7D80379F41D}"/>
          </ac:spMkLst>
        </pc:spChg>
        <pc:spChg chg="mod">
          <ac:chgData name="松浦英宗" userId="9b03fd3a-662f-49ff-9af1-1b93cf7aab22" providerId="ADAL" clId="{56E9DFAE-DDAD-4FCA-8AED-56B2D15DB479}" dt="2026-02-17T01:07:37.515" v="21052"/>
          <ac:spMkLst>
            <pc:docMk/>
            <pc:sldMk cId="2861357872" sldId="6057"/>
            <ac:spMk id="27" creationId="{137CD28A-A0DB-1ECD-C449-1798939F7FB3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9" creationId="{185426D3-900D-3AA1-9C6F-A3C86E342D61}"/>
          </ac:spMkLst>
        </pc:spChg>
        <pc:spChg chg="mod">
          <ac:chgData name="松浦英宗" userId="9b03fd3a-662f-49ff-9af1-1b93cf7aab22" providerId="ADAL" clId="{56E9DFAE-DDAD-4FCA-8AED-56B2D15DB479}" dt="2026-02-17T01:02:57.431" v="21005" actId="20577"/>
          <ac:spMkLst>
            <pc:docMk/>
            <pc:sldMk cId="2861357872" sldId="6057"/>
            <ac:spMk id="30" creationId="{8DA3BCE4-9C15-2685-DB9A-C88F1AA31509}"/>
          </ac:spMkLst>
        </pc:spChg>
        <pc:spChg chg="mod">
          <ac:chgData name="松浦英宗" userId="9b03fd3a-662f-49ff-9af1-1b93cf7aab22" providerId="ADAL" clId="{56E9DFAE-DDAD-4FCA-8AED-56B2D15DB479}" dt="2026-02-17T01:07:31.708" v="21047"/>
          <ac:spMkLst>
            <pc:docMk/>
            <pc:sldMk cId="2861357872" sldId="6057"/>
            <ac:spMk id="31" creationId="{0EA21F4C-640F-8DF3-A5D0-7D40579FFB1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32" creationId="{27798598-76E5-098C-B983-65234828B23E}"/>
          </ac:spMkLst>
        </pc:s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7" creationId="{2A03AB8E-1CA9-7707-0C4D-51114FC50740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8" creationId="{B1DA08EA-E030-E99A-F2F5-74AF53181386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13" creationId="{3A1C399D-B716-6D42-C544-0476D2D1C771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18" creationId="{B8E020F5-0A69-6ABC-AF96-C4E8FC3E4768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23" creationId="{AD5B95CF-FF8B-951B-64A1-04831E9BE7C9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28" creationId="{AB32B93C-FE8E-B5F8-116D-5EC8401122B5}"/>
          </ac:grpSpMkLst>
        </pc:grpChg>
        <pc:grpChg chg="add mod">
          <ac:chgData name="松浦英宗" userId="9b03fd3a-662f-49ff-9af1-1b93cf7aab22" providerId="ADAL" clId="{56E9DFAE-DDAD-4FCA-8AED-56B2D15DB479}" dt="2026-02-17T00:58:44.405" v="20866" actId="1035"/>
          <ac:grpSpMkLst>
            <pc:docMk/>
            <pc:sldMk cId="2861357872" sldId="6057"/>
            <ac:grpSpMk id="33" creationId="{82CB54DA-D235-643B-5102-7D74ED3C1230}"/>
          </ac:grpSpMkLst>
        </pc:grpChg>
        <pc:grpChg chg="add mod">
          <ac:chgData name="松浦英宗" userId="9b03fd3a-662f-49ff-9af1-1b93cf7aab22" providerId="ADAL" clId="{56E9DFAE-DDAD-4FCA-8AED-56B2D15DB479}" dt="2026-02-17T01:03:09.588" v="21012" actId="12788"/>
          <ac:grpSpMkLst>
            <pc:docMk/>
            <pc:sldMk cId="2861357872" sldId="6057"/>
            <ac:grpSpMk id="34" creationId="{F526C4D3-C0A8-C98A-45A2-64905B91265A}"/>
          </ac:grpSpMkLst>
        </pc:grpChg>
        <pc:cxnChg chg="add mod">
          <ac:chgData name="松浦英宗" userId="9b03fd3a-662f-49ff-9af1-1b93cf7aab22" providerId="ADAL" clId="{56E9DFAE-DDAD-4FCA-8AED-56B2D15DB479}" dt="2026-02-17T01:11:29.534" v="21163" actId="465"/>
          <ac:cxnSpMkLst>
            <pc:docMk/>
            <pc:sldMk cId="2861357872" sldId="6057"/>
            <ac:cxnSpMk id="35" creationId="{7B609858-7FB9-4820-1A08-FE0C81A54868}"/>
          </ac:cxnSpMkLst>
        </pc:cxnChg>
        <pc:cxnChg chg="add mod">
          <ac:chgData name="松浦英宗" userId="9b03fd3a-662f-49ff-9af1-1b93cf7aab22" providerId="ADAL" clId="{56E9DFAE-DDAD-4FCA-8AED-56B2D15DB479}" dt="2026-02-17T01:11:25.843" v="21162" actId="465"/>
          <ac:cxnSpMkLst>
            <pc:docMk/>
            <pc:sldMk cId="2861357872" sldId="6057"/>
            <ac:cxnSpMk id="37" creationId="{3A32F044-8917-A792-5E4F-59191F42FA00}"/>
          </ac:cxnSpMkLst>
        </pc:cxnChg>
        <pc:cxnChg chg="add mod">
          <ac:chgData name="松浦英宗" userId="9b03fd3a-662f-49ff-9af1-1b93cf7aab22" providerId="ADAL" clId="{56E9DFAE-DDAD-4FCA-8AED-56B2D15DB479}" dt="2026-02-17T01:11:22.027" v="21161" actId="465"/>
          <ac:cxnSpMkLst>
            <pc:docMk/>
            <pc:sldMk cId="2861357872" sldId="6057"/>
            <ac:cxnSpMk id="38" creationId="{A8BC5C69-7A99-7355-834E-1E75AD7BED17}"/>
          </ac:cxnSpMkLst>
        </pc:cxnChg>
      </pc:sldChg>
      <pc:sldChg chg="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939168167" sldId="6058"/>
        </pc:sldMkLst>
        <pc:spChg chg="mod">
          <ac:chgData name="松浦英宗" userId="9b03fd3a-662f-49ff-9af1-1b93cf7aab22" providerId="ADAL" clId="{56E9DFAE-DDAD-4FCA-8AED-56B2D15DB479}" dt="2026-02-17T02:36:04.245" v="21644" actId="20577"/>
          <ac:spMkLst>
            <pc:docMk/>
            <pc:sldMk cId="939168167" sldId="6058"/>
            <ac:spMk id="25" creationId="{148638B2-0670-3BDB-83BE-0ACA6634BC14}"/>
          </ac:spMkLst>
        </pc:s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828707455" sldId="6058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2328916147" sldId="6058"/>
        </pc:sldMkLst>
        <pc:spChg chg="del">
          <ac:chgData name="松浦英宗" userId="9b03fd3a-662f-49ff-9af1-1b93cf7aab22" providerId="ADAL" clId="{56E9DFAE-DDAD-4FCA-8AED-56B2D15DB479}" dt="2026-02-16T23:49:33.663" v="20134" actId="478"/>
          <ac:spMkLst>
            <pc:docMk/>
            <pc:sldMk cId="2328916147" sldId="6058"/>
            <ac:spMk id="2" creationId="{DDBEF37D-AEF7-790C-A159-033F0D580F37}"/>
          </ac:spMkLst>
        </pc:spChg>
        <pc:spChg chg="add del mod">
          <ac:chgData name="松浦英宗" userId="9b03fd3a-662f-49ff-9af1-1b93cf7aab22" providerId="ADAL" clId="{56E9DFAE-DDAD-4FCA-8AED-56B2D15DB479}" dt="2026-02-16T23:54:56.043" v="20153" actId="478"/>
          <ac:spMkLst>
            <pc:docMk/>
            <pc:sldMk cId="2328916147" sldId="6058"/>
            <ac:spMk id="3" creationId="{FC3B19DC-B8FA-4F9B-C041-F4F503CDE82B}"/>
          </ac:spMkLst>
        </pc:spChg>
        <pc:spChg chg="mod">
          <ac:chgData name="松浦英宗" userId="9b03fd3a-662f-49ff-9af1-1b93cf7aab22" providerId="ADAL" clId="{56E9DFAE-DDAD-4FCA-8AED-56B2D15DB479}" dt="2026-02-17T00:15:30.085" v="20328" actId="207"/>
          <ac:spMkLst>
            <pc:docMk/>
            <pc:sldMk cId="2328916147" sldId="6058"/>
            <ac:spMk id="4" creationId="{F34921BB-3E06-53B7-EE34-52C826484607}"/>
          </ac:spMkLst>
        </pc:spChg>
        <pc:spChg chg="mod">
          <ac:chgData name="松浦英宗" userId="9b03fd3a-662f-49ff-9af1-1b93cf7aab22" providerId="ADAL" clId="{56E9DFAE-DDAD-4FCA-8AED-56B2D15DB479}" dt="2026-02-17T00:13:15.776" v="20280" actId="20577"/>
          <ac:spMkLst>
            <pc:docMk/>
            <pc:sldMk cId="2328916147" sldId="6058"/>
            <ac:spMk id="5" creationId="{908C3C6F-7654-9B98-2B19-65A30114C820}"/>
          </ac:spMkLst>
        </pc:spChg>
        <pc:spChg chg="mod">
          <ac:chgData name="松浦英宗" userId="9b03fd3a-662f-49ff-9af1-1b93cf7aab22" providerId="ADAL" clId="{56E9DFAE-DDAD-4FCA-8AED-56B2D15DB479}" dt="2026-02-17T00:17:27.200" v="20373" actId="14100"/>
          <ac:spMkLst>
            <pc:docMk/>
            <pc:sldMk cId="2328916147" sldId="6058"/>
            <ac:spMk id="10" creationId="{C51FBA8D-AB28-EE84-A005-7E8105874C43}"/>
          </ac:spMkLst>
        </pc:spChg>
        <pc:spChg chg="add mod">
          <ac:chgData name="松浦英宗" userId="9b03fd3a-662f-49ff-9af1-1b93cf7aab22" providerId="ADAL" clId="{56E9DFAE-DDAD-4FCA-8AED-56B2D15DB479}" dt="2026-02-17T00:17:50.021" v="20375" actId="14100"/>
          <ac:spMkLst>
            <pc:docMk/>
            <pc:sldMk cId="2328916147" sldId="6058"/>
            <ac:spMk id="11" creationId="{29BDBB89-6180-AE57-5981-6EAC74266A2B}"/>
          </ac:spMkLst>
        </pc:spChg>
        <pc:spChg chg="add mod">
          <ac:chgData name="松浦英宗" userId="9b03fd3a-662f-49ff-9af1-1b93cf7aab22" providerId="ADAL" clId="{56E9DFAE-DDAD-4FCA-8AED-56B2D15DB479}" dt="2026-02-17T00:13:32.372" v="20286"/>
          <ac:spMkLst>
            <pc:docMk/>
            <pc:sldMk cId="2328916147" sldId="6058"/>
            <ac:spMk id="12" creationId="{A40301A5-15CF-7B33-E559-0716361ABE59}"/>
          </ac:spMkLst>
        </pc:spChg>
        <pc:spChg chg="mod">
          <ac:chgData name="松浦英宗" userId="9b03fd3a-662f-49ff-9af1-1b93cf7aab22" providerId="ADAL" clId="{56E9DFAE-DDAD-4FCA-8AED-56B2D15DB479}" dt="2026-02-17T00:17:33.446" v="20374" actId="14100"/>
          <ac:spMkLst>
            <pc:docMk/>
            <pc:sldMk cId="2328916147" sldId="6058"/>
            <ac:spMk id="13" creationId="{E355EDB5-45E3-8A06-8172-4734A3B50190}"/>
          </ac:spMkLst>
        </pc:spChg>
        <pc:spChg chg="add mod">
          <ac:chgData name="松浦英宗" userId="9b03fd3a-662f-49ff-9af1-1b93cf7aab22" providerId="ADAL" clId="{56E9DFAE-DDAD-4FCA-8AED-56B2D15DB479}" dt="2026-02-17T00:17:52.245" v="20376" actId="14100"/>
          <ac:spMkLst>
            <pc:docMk/>
            <pc:sldMk cId="2328916147" sldId="6058"/>
            <ac:spMk id="14" creationId="{5784B5E8-7419-00BF-0E5A-2B3B7974DD43}"/>
          </ac:spMkLst>
        </pc:spChg>
        <pc:spChg chg="mod">
          <ac:chgData name="松浦英宗" userId="9b03fd3a-662f-49ff-9af1-1b93cf7aab22" providerId="ADAL" clId="{56E9DFAE-DDAD-4FCA-8AED-56B2D15DB479}" dt="2026-02-17T00:13:56.789" v="20292"/>
          <ac:spMkLst>
            <pc:docMk/>
            <pc:sldMk cId="2328916147" sldId="6058"/>
            <ac:spMk id="15" creationId="{241CE22B-A79D-24EA-0B47-1C0FFE19EA7E}"/>
          </ac:spMkLst>
        </pc:spChg>
        <pc:spChg chg="mod">
          <ac:chgData name="松浦英宗" userId="9b03fd3a-662f-49ff-9af1-1b93cf7aab22" providerId="ADAL" clId="{56E9DFAE-DDAD-4FCA-8AED-56B2D15DB479}" dt="2026-02-17T00:17:54.429" v="20377" actId="14100"/>
          <ac:spMkLst>
            <pc:docMk/>
            <pc:sldMk cId="2328916147" sldId="6058"/>
            <ac:spMk id="16" creationId="{A676FD55-FB92-AA0B-7182-06580E332CA4}"/>
          </ac:spMkLst>
        </pc:spChg>
        <pc:spChg chg="add mod">
          <ac:chgData name="松浦英宗" userId="9b03fd3a-662f-49ff-9af1-1b93cf7aab22" providerId="ADAL" clId="{56E9DFAE-DDAD-4FCA-8AED-56B2D15DB479}" dt="2026-02-17T00:14:15.616" v="20298"/>
          <ac:spMkLst>
            <pc:docMk/>
            <pc:sldMk cId="2328916147" sldId="6058"/>
            <ac:spMk id="17" creationId="{1BCE668D-3996-F542-A126-5542DA919F64}"/>
          </ac:spMkLst>
        </pc:spChg>
        <pc:spChg chg="mod">
          <ac:chgData name="松浦英宗" userId="9b03fd3a-662f-49ff-9af1-1b93cf7aab22" providerId="ADAL" clId="{56E9DFAE-DDAD-4FCA-8AED-56B2D15DB479}" dt="2026-02-17T00:17:56.544" v="20378" actId="14100"/>
          <ac:spMkLst>
            <pc:docMk/>
            <pc:sldMk cId="2328916147" sldId="6058"/>
            <ac:spMk id="18" creationId="{540E441A-DB5B-0B34-D590-8402898A4A4D}"/>
          </ac:spMkLst>
        </pc:spChg>
        <pc:spChg chg="mod">
          <ac:chgData name="松浦英宗" userId="9b03fd3a-662f-49ff-9af1-1b93cf7aab22" providerId="ADAL" clId="{56E9DFAE-DDAD-4FCA-8AED-56B2D15DB479}" dt="2026-02-17T00:14:32.713" v="20304"/>
          <ac:spMkLst>
            <pc:docMk/>
            <pc:sldMk cId="2328916147" sldId="6058"/>
            <ac:spMk id="19" creationId="{707D6093-8681-D413-C010-CD1A0A9D5745}"/>
          </ac:spMkLst>
        </pc:spChg>
        <pc:spChg chg="mod ord">
          <ac:chgData name="松浦英宗" userId="9b03fd3a-662f-49ff-9af1-1b93cf7aab22" providerId="ADAL" clId="{56E9DFAE-DDAD-4FCA-8AED-56B2D15DB479}" dt="2026-02-17T00:15:19.125" v="20327" actId="207"/>
          <ac:spMkLst>
            <pc:docMk/>
            <pc:sldMk cId="2328916147" sldId="6058"/>
            <ac:spMk id="20" creationId="{412EE22D-F1B1-C04B-F4E4-6DF765547427}"/>
          </ac:spMkLst>
        </pc:spChg>
        <pc:spChg chg="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1" creationId="{AA8912F3-D7F2-DD25-A0F1-D0FEA47B373A}"/>
          </ac:spMkLst>
        </pc:spChg>
        <pc:spChg chg="add 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2" creationId="{5885EC30-F8B1-F011-EE1D-83E23D43D1B4}"/>
          </ac:spMkLst>
        </pc:spChg>
        <pc:spChg chg="add 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3" creationId="{591570A4-3A8A-8672-0966-4E41E74E8E4D}"/>
          </ac:spMkLst>
        </pc:spChg>
        <pc:spChg chg="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4" creationId="{9CF4F214-D61D-B097-0A55-BD05B3F0F784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5" creationId="{148638B2-0670-3BDB-83BE-0ACA6634BC14}"/>
          </ac:spMkLst>
        </pc:spChg>
        <pc:spChg chg="add 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6" creationId="{045E19AC-D823-9CC3-0E11-2DC16AD3825F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7" creationId="{F04B91D0-FBBB-D483-6F52-2E60D8EC09DE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8" creationId="{32DD4870-6899-F273-2F54-48FEB7C2B6ED}"/>
          </ac:spMkLst>
        </pc:spChg>
        <pc:spChg chg="add 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2" creationId="{BC3B5665-EC3E-666D-E069-601744BBFD8C}"/>
          </ac:spMkLst>
        </pc:spChg>
        <pc:spChg chg="add 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3" creationId="{C4B12A1E-D5DD-1099-110B-77ADB4633348}"/>
          </ac:spMkLst>
        </pc:spChg>
        <pc:spChg chg="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4" creationId="{0980DFF6-F85A-6000-EE2C-1E967F49A2FC}"/>
          </ac:spMkLst>
        </pc:spChg>
        <pc:spChg chg="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5" creationId="{2E16FD0B-7C2B-A0DD-D133-E0E5839D7FEC}"/>
          </ac:spMkLst>
        </pc:spChg>
        <pc:grpChg chg="add del mod">
          <ac:chgData name="松浦英宗" userId="9b03fd3a-662f-49ff-9af1-1b93cf7aab22" providerId="ADAL" clId="{56E9DFAE-DDAD-4FCA-8AED-56B2D15DB479}" dt="2026-02-17T00:16:50.458" v="20366" actId="165"/>
          <ac:grpSpMkLst>
            <pc:docMk/>
            <pc:sldMk cId="2328916147" sldId="6058"/>
            <ac:grpSpMk id="36" creationId="{99E2967E-DA60-1874-9527-C2D030C140FB}"/>
          </ac:grpSpMkLst>
        </pc:grp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6" creationId="{2699B0E2-6F0E-4854-839E-5C7FADCD4322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7" creationId="{AC5BBEC0-44BC-BD72-F2AB-811DC9D5B8D7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8" creationId="{EABE938C-EE83-3AD2-4275-12EA7FD09E9A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9" creationId="{55E80161-C3E7-3C60-AF04-05BF42B13B33}"/>
          </ac:picMkLst>
        </pc:pic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29" creationId="{10D5D1EC-EA48-0D60-E311-18999F3FCF49}"/>
          </ac:cxnSpMkLst>
        </pc:cxn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30" creationId="{3196550C-CAA3-6F68-A80E-B7CCBB6D7518}"/>
          </ac:cxnSpMkLst>
        </pc:cxn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31" creationId="{09DC261D-74AB-9B7F-EEF1-28DAF59A24A0}"/>
          </ac:cxnSpMkLst>
        </pc:cxn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1297821365" sldId="6059"/>
        </pc:sldMkLst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2541768297" sldId="6059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3801922443" sldId="6059"/>
        </pc:sldMkLst>
        <pc:spChg chg="del">
          <ac:chgData name="松浦英宗" userId="9b03fd3a-662f-49ff-9af1-1b93cf7aab22" providerId="ADAL" clId="{56E9DFAE-DDAD-4FCA-8AED-56B2D15DB479}" dt="2026-02-17T00:20:18.436" v="20402" actId="478"/>
          <ac:spMkLst>
            <pc:docMk/>
            <pc:sldMk cId="3801922443" sldId="6059"/>
            <ac:spMk id="6" creationId="{6F275F53-5BCB-B6CA-03FE-9FE4D8BF1D41}"/>
          </ac:spMkLst>
        </pc:spChg>
        <pc:spChg chg="mod">
          <ac:chgData name="松浦英宗" userId="9b03fd3a-662f-49ff-9af1-1b93cf7aab22" providerId="ADAL" clId="{56E9DFAE-DDAD-4FCA-8AED-56B2D15DB479}" dt="2026-02-17T00:23:26.097" v="20440" actId="207"/>
          <ac:spMkLst>
            <pc:docMk/>
            <pc:sldMk cId="3801922443" sldId="6059"/>
            <ac:spMk id="7" creationId="{1914DB2E-DE04-FC65-88DD-1D6DF356C00A}"/>
          </ac:spMkLst>
        </pc:spChg>
        <pc:spChg chg="mod">
          <ac:chgData name="松浦英宗" userId="9b03fd3a-662f-49ff-9af1-1b93cf7aab22" providerId="ADAL" clId="{56E9DFAE-DDAD-4FCA-8AED-56B2D15DB479}" dt="2026-02-17T00:24:37.020" v="20485" actId="20577"/>
          <ac:spMkLst>
            <pc:docMk/>
            <pc:sldMk cId="3801922443" sldId="6059"/>
            <ac:spMk id="8" creationId="{438853D0-8613-4AA2-7FD3-5707DDD643A1}"/>
          </ac:spMkLst>
        </pc:spChg>
        <pc:spChg chg="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9" creationId="{BD0DEE6A-C428-6D1D-FB5A-6D177272E658}"/>
          </ac:spMkLst>
        </pc:spChg>
        <pc:spChg chg="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10" creationId="{02A85BE7-0D1D-C2DF-D299-BA5A56A42194}"/>
          </ac:spMkLst>
        </pc:spChg>
        <pc:spChg chg="add 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11" creationId="{55DDF088-38B9-30CD-CB51-A55312F03985}"/>
          </ac:spMkLst>
        </pc:spChg>
        <pc:spChg chg="mod">
          <ac:chgData name="松浦英宗" userId="9b03fd3a-662f-49ff-9af1-1b93cf7aab22" providerId="ADAL" clId="{56E9DFAE-DDAD-4FCA-8AED-56B2D15DB479}" dt="2026-02-17T00:25:01.319" v="20502"/>
          <ac:spMkLst>
            <pc:docMk/>
            <pc:sldMk cId="3801922443" sldId="6059"/>
            <ac:spMk id="12" creationId="{6282668F-1DBB-6CCD-96CC-4AE08106AF5B}"/>
          </ac:spMkLst>
        </pc:spChg>
        <pc:spChg chg="add mod">
          <ac:chgData name="松浦英宗" userId="9b03fd3a-662f-49ff-9af1-1b93cf7aab22" providerId="ADAL" clId="{56E9DFAE-DDAD-4FCA-8AED-56B2D15DB479}" dt="2026-02-17T00:25:49.927" v="20518"/>
          <ac:spMkLst>
            <pc:docMk/>
            <pc:sldMk cId="3801922443" sldId="6059"/>
            <ac:spMk id="13" creationId="{979FC665-EDA1-CCED-55B4-78E8575FC3A3}"/>
          </ac:spMkLst>
        </pc:spChg>
        <pc:spChg chg="mod">
          <ac:chgData name="松浦英宗" userId="9b03fd3a-662f-49ff-9af1-1b93cf7aab22" providerId="ADAL" clId="{56E9DFAE-DDAD-4FCA-8AED-56B2D15DB479}" dt="2026-02-17T00:26:35.774" v="20534"/>
          <ac:spMkLst>
            <pc:docMk/>
            <pc:sldMk cId="3801922443" sldId="6059"/>
            <ac:spMk id="14" creationId="{17BA76C9-9BD7-CA16-4719-77CC41C2559B}"/>
          </ac:spMkLst>
        </pc:spChg>
        <pc:spChg chg="mod">
          <ac:chgData name="松浦英宗" userId="9b03fd3a-662f-49ff-9af1-1b93cf7aab22" providerId="ADAL" clId="{56E9DFAE-DDAD-4FCA-8AED-56B2D15DB479}" dt="2026-02-17T00:27:24.224" v="20550"/>
          <ac:spMkLst>
            <pc:docMk/>
            <pc:sldMk cId="3801922443" sldId="6059"/>
            <ac:spMk id="15" creationId="{596C6C5C-2C9B-D390-E02D-C3B37C65EA97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18" creationId="{F3814AAE-07E5-440A-C1AA-7DCC0FAB31E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19" creationId="{E75EF281-FDAD-2EAD-312F-4B74BD38A333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0" creationId="{9A40303C-97E2-26E6-BD5D-ABC120D2878A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1" creationId="{73F4C978-E9D1-8E8C-60B2-D5195715C7DF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3" creationId="{F138E022-4249-D5C7-C788-672CAFB1CADA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24" creationId="{75C5BB9F-4C7F-A2D7-ABF7-3116DA6ED70C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25" creationId="{F10ECDA7-AB2B-7BAD-B269-B30B54FC13F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6" creationId="{96829046-DAED-AD03-350F-500011F31711}"/>
          </ac:spMkLst>
        </pc:spChg>
        <pc:spChg chg="mod">
          <ac:chgData name="松浦英宗" userId="9b03fd3a-662f-49ff-9af1-1b93cf7aab22" providerId="ADAL" clId="{56E9DFAE-DDAD-4FCA-8AED-56B2D15DB479}" dt="2026-02-17T00:25:06.719" v="20504"/>
          <ac:spMkLst>
            <pc:docMk/>
            <pc:sldMk cId="3801922443" sldId="6059"/>
            <ac:spMk id="28" creationId="{83871EC5-7821-1011-4539-8DE488786099}"/>
          </ac:spMkLst>
        </pc:spChg>
        <pc:spChg chg="add mod">
          <ac:chgData name="松浦英宗" userId="9b03fd3a-662f-49ff-9af1-1b93cf7aab22" providerId="ADAL" clId="{56E9DFAE-DDAD-4FCA-8AED-56B2D15DB479}" dt="2026-02-17T00:25:54.506" v="20520"/>
          <ac:spMkLst>
            <pc:docMk/>
            <pc:sldMk cId="3801922443" sldId="6059"/>
            <ac:spMk id="29" creationId="{6854CBE2-5D30-0532-17E9-B63AF3486A27}"/>
          </ac:spMkLst>
        </pc:spChg>
        <pc:spChg chg="mod">
          <ac:chgData name="松浦英宗" userId="9b03fd3a-662f-49ff-9af1-1b93cf7aab22" providerId="ADAL" clId="{56E9DFAE-DDAD-4FCA-8AED-56B2D15DB479}" dt="2026-02-17T00:26:41.077" v="20536"/>
          <ac:spMkLst>
            <pc:docMk/>
            <pc:sldMk cId="3801922443" sldId="6059"/>
            <ac:spMk id="30" creationId="{E9BE3760-AC01-9CB4-D734-5EF4C35AF5BD}"/>
          </ac:spMkLst>
        </pc:spChg>
        <pc:spChg chg="mod">
          <ac:chgData name="松浦英宗" userId="9b03fd3a-662f-49ff-9af1-1b93cf7aab22" providerId="ADAL" clId="{56E9DFAE-DDAD-4FCA-8AED-56B2D15DB479}" dt="2026-02-17T00:27:30.805" v="20552"/>
          <ac:spMkLst>
            <pc:docMk/>
            <pc:sldMk cId="3801922443" sldId="6059"/>
            <ac:spMk id="31" creationId="{8195B648-5CD5-DF79-262A-13EACB808D8A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4" creationId="{3EC30E67-D4C2-4D11-EE33-D1A6E26E0A02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5" creationId="{10C0B26B-1D43-B8CD-E710-EBE6E39A7E45}"/>
          </ac:spMkLst>
        </pc:spChg>
        <pc:spChg chg="add del mod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7" creationId="{5586D832-9135-5C4E-A00E-EE782147FE8E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0" creationId="{F1BC423E-23F3-97ED-101C-963C926B1A2E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1" creationId="{889BDD6D-0921-D4C5-5006-C1941DBFC69F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3" creationId="{9F537F10-47C2-9876-AC53-BB763323B2E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45" creationId="{0880C832-2EEB-0F08-688E-3AA479FDEE72}"/>
          </ac:spMkLst>
        </pc:spChg>
        <pc:spChg chg="mod">
          <ac:chgData name="松浦英宗" userId="9b03fd3a-662f-49ff-9af1-1b93cf7aab22" providerId="ADAL" clId="{56E9DFAE-DDAD-4FCA-8AED-56B2D15DB479}" dt="2026-02-17T00:33:30.665" v="20673" actId="404"/>
          <ac:spMkLst>
            <pc:docMk/>
            <pc:sldMk cId="3801922443" sldId="6059"/>
            <ac:spMk id="48" creationId="{2C79D1A7-0019-59E7-BDF5-A354D5093F75}"/>
          </ac:spMkLst>
        </pc:spChg>
        <pc:spChg chg="add mod">
          <ac:chgData name="松浦英宗" userId="9b03fd3a-662f-49ff-9af1-1b93cf7aab22" providerId="ADAL" clId="{56E9DFAE-DDAD-4FCA-8AED-56B2D15DB479}" dt="2026-02-17T00:33:40.612" v="20680" actId="20577"/>
          <ac:spMkLst>
            <pc:docMk/>
            <pc:sldMk cId="3801922443" sldId="6059"/>
            <ac:spMk id="49" creationId="{A96B5508-AA18-D234-DB71-8E23BAFE0EC8}"/>
          </ac:spMkLst>
        </pc:spChg>
        <pc:spChg chg="mod">
          <ac:chgData name="松浦英宗" userId="9b03fd3a-662f-49ff-9af1-1b93cf7aab22" providerId="ADAL" clId="{56E9DFAE-DDAD-4FCA-8AED-56B2D15DB479}" dt="2026-02-17T00:33:42.520" v="20681" actId="20577"/>
          <ac:spMkLst>
            <pc:docMk/>
            <pc:sldMk cId="3801922443" sldId="6059"/>
            <ac:spMk id="50" creationId="{6F6DDEF4-CD00-2DA5-C108-A35F81938884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1" creationId="{0679C3B8-04E4-CC58-41D0-7FA0F6452DC7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2" creationId="{FCF21D64-A4CD-B5B6-08D9-1E3699CAA2C0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3" creationId="{D602E681-57E4-4D66-7829-4503D3FD210C}"/>
          </ac:spMkLst>
        </pc:spChg>
        <pc:spChg chg="del">
          <ac:chgData name="松浦英宗" userId="9b03fd3a-662f-49ff-9af1-1b93cf7aab22" providerId="ADAL" clId="{56E9DFAE-DDAD-4FCA-8AED-56B2D15DB479}" dt="2026-02-17T00:19:56.647" v="20395" actId="478"/>
          <ac:spMkLst>
            <pc:docMk/>
            <pc:sldMk cId="3801922443" sldId="6059"/>
            <ac:spMk id="54" creationId="{1BCB6511-FE43-B1F3-4A2C-4E4A4478F06F}"/>
          </ac:spMkLst>
        </pc:spChg>
        <pc:spChg chg="mod">
          <ac:chgData name="松浦英宗" userId="9b03fd3a-662f-49ff-9af1-1b93cf7aab22" providerId="ADAL" clId="{56E9DFAE-DDAD-4FCA-8AED-56B2D15DB479}" dt="2026-02-17T00:25:11.591" v="20506"/>
          <ac:spMkLst>
            <pc:docMk/>
            <pc:sldMk cId="3801922443" sldId="6059"/>
            <ac:spMk id="58" creationId="{134A5B59-9B4F-42F6-2B3D-5935418B3263}"/>
          </ac:spMkLst>
        </pc:spChg>
        <pc:spChg chg="mod">
          <ac:chgData name="松浦英宗" userId="9b03fd3a-662f-49ff-9af1-1b93cf7aab22" providerId="ADAL" clId="{56E9DFAE-DDAD-4FCA-8AED-56B2D15DB479}" dt="2026-02-17T00:25:59.704" v="20522"/>
          <ac:spMkLst>
            <pc:docMk/>
            <pc:sldMk cId="3801922443" sldId="6059"/>
            <ac:spMk id="59" creationId="{DC877F4D-3001-2E2A-C1C3-4A1173B88DC0}"/>
          </ac:spMkLst>
        </pc:spChg>
        <pc:spChg chg="mod">
          <ac:chgData name="松浦英宗" userId="9b03fd3a-662f-49ff-9af1-1b93cf7aab22" providerId="ADAL" clId="{56E9DFAE-DDAD-4FCA-8AED-56B2D15DB479}" dt="2026-02-17T00:26:46.622" v="20538"/>
          <ac:spMkLst>
            <pc:docMk/>
            <pc:sldMk cId="3801922443" sldId="6059"/>
            <ac:spMk id="60" creationId="{B59BFCDC-BB21-869C-00B1-5089055D947F}"/>
          </ac:spMkLst>
        </pc:spChg>
        <pc:spChg chg="mod">
          <ac:chgData name="松浦英宗" userId="9b03fd3a-662f-49ff-9af1-1b93cf7aab22" providerId="ADAL" clId="{56E9DFAE-DDAD-4FCA-8AED-56B2D15DB479}" dt="2026-02-17T00:27:37.256" v="20554"/>
          <ac:spMkLst>
            <pc:docMk/>
            <pc:sldMk cId="3801922443" sldId="6059"/>
            <ac:spMk id="61" creationId="{4245BA05-862A-8397-524F-EDB47BB8D266}"/>
          </ac:spMkLst>
        </pc:spChg>
        <pc:spChg chg="mod">
          <ac:chgData name="松浦英宗" userId="9b03fd3a-662f-49ff-9af1-1b93cf7aab22" providerId="ADAL" clId="{56E9DFAE-DDAD-4FCA-8AED-56B2D15DB479}" dt="2026-02-17T00:25:16.445" v="20508"/>
          <ac:spMkLst>
            <pc:docMk/>
            <pc:sldMk cId="3801922443" sldId="6059"/>
            <ac:spMk id="63" creationId="{9677436F-BE9E-F632-C4DE-D2AE26EF8D1A}"/>
          </ac:spMkLst>
        </pc:spChg>
        <pc:spChg chg="mod">
          <ac:chgData name="松浦英宗" userId="9b03fd3a-662f-49ff-9af1-1b93cf7aab22" providerId="ADAL" clId="{56E9DFAE-DDAD-4FCA-8AED-56B2D15DB479}" dt="2026-02-17T00:26:06.272" v="20524"/>
          <ac:spMkLst>
            <pc:docMk/>
            <pc:sldMk cId="3801922443" sldId="6059"/>
            <ac:spMk id="64" creationId="{6639A3FF-6C7E-5DFD-6245-BA68BD71C651}"/>
          </ac:spMkLst>
        </pc:spChg>
        <pc:spChg chg="mod">
          <ac:chgData name="松浦英宗" userId="9b03fd3a-662f-49ff-9af1-1b93cf7aab22" providerId="ADAL" clId="{56E9DFAE-DDAD-4FCA-8AED-56B2D15DB479}" dt="2026-02-17T00:26:51.640" v="20540"/>
          <ac:spMkLst>
            <pc:docMk/>
            <pc:sldMk cId="3801922443" sldId="6059"/>
            <ac:spMk id="65" creationId="{F98FFDB2-2F84-8290-8C96-8807C77AD6A9}"/>
          </ac:spMkLst>
        </pc:spChg>
        <pc:spChg chg="mod">
          <ac:chgData name="松浦英宗" userId="9b03fd3a-662f-49ff-9af1-1b93cf7aab22" providerId="ADAL" clId="{56E9DFAE-DDAD-4FCA-8AED-56B2D15DB479}" dt="2026-02-17T00:27:42.256" v="20556"/>
          <ac:spMkLst>
            <pc:docMk/>
            <pc:sldMk cId="3801922443" sldId="6059"/>
            <ac:spMk id="66" creationId="{2EDBE6D3-E2D9-4B06-DC42-30C53E2939A6}"/>
          </ac:spMkLst>
        </pc:spChg>
        <pc:spChg chg="mod">
          <ac:chgData name="松浦英宗" userId="9b03fd3a-662f-49ff-9af1-1b93cf7aab22" providerId="ADAL" clId="{56E9DFAE-DDAD-4FCA-8AED-56B2D15DB479}" dt="2026-02-17T00:25:22.635" v="20510"/>
          <ac:spMkLst>
            <pc:docMk/>
            <pc:sldMk cId="3801922443" sldId="6059"/>
            <ac:spMk id="68" creationId="{7A768625-A43B-E6AC-8B2E-EDD8F857E49B}"/>
          </ac:spMkLst>
        </pc:spChg>
        <pc:spChg chg="mod">
          <ac:chgData name="松浦英宗" userId="9b03fd3a-662f-49ff-9af1-1b93cf7aab22" providerId="ADAL" clId="{56E9DFAE-DDAD-4FCA-8AED-56B2D15DB479}" dt="2026-02-17T00:26:12.442" v="20526"/>
          <ac:spMkLst>
            <pc:docMk/>
            <pc:sldMk cId="3801922443" sldId="6059"/>
            <ac:spMk id="69" creationId="{4C3927F0-A910-85FB-E430-BF65E7EA68DE}"/>
          </ac:spMkLst>
        </pc:spChg>
        <pc:spChg chg="mod">
          <ac:chgData name="松浦英宗" userId="9b03fd3a-662f-49ff-9af1-1b93cf7aab22" providerId="ADAL" clId="{56E9DFAE-DDAD-4FCA-8AED-56B2D15DB479}" dt="2026-02-17T00:26:56.956" v="20542"/>
          <ac:spMkLst>
            <pc:docMk/>
            <pc:sldMk cId="3801922443" sldId="6059"/>
            <ac:spMk id="70" creationId="{BDCD9563-E0D7-1818-78B1-9D719ACCE370}"/>
          </ac:spMkLst>
        </pc:spChg>
        <pc:spChg chg="mod">
          <ac:chgData name="松浦英宗" userId="9b03fd3a-662f-49ff-9af1-1b93cf7aab22" providerId="ADAL" clId="{56E9DFAE-DDAD-4FCA-8AED-56B2D15DB479}" dt="2026-02-17T00:27:47.006" v="20558"/>
          <ac:spMkLst>
            <pc:docMk/>
            <pc:sldMk cId="3801922443" sldId="6059"/>
            <ac:spMk id="71" creationId="{EBC99A7C-CB9E-BCD9-0090-B77580B55F34}"/>
          </ac:spMkLst>
        </pc:spChg>
        <pc:spChg chg="mod">
          <ac:chgData name="松浦英宗" userId="9b03fd3a-662f-49ff-9af1-1b93cf7aab22" providerId="ADAL" clId="{56E9DFAE-DDAD-4FCA-8AED-56B2D15DB479}" dt="2026-02-17T00:25:28.187" v="20512"/>
          <ac:spMkLst>
            <pc:docMk/>
            <pc:sldMk cId="3801922443" sldId="6059"/>
            <ac:spMk id="73" creationId="{E205AD2D-BD8A-A2DA-701A-DCEFB3F743A1}"/>
          </ac:spMkLst>
        </pc:spChg>
        <pc:spChg chg="mod">
          <ac:chgData name="松浦英宗" userId="9b03fd3a-662f-49ff-9af1-1b93cf7aab22" providerId="ADAL" clId="{56E9DFAE-DDAD-4FCA-8AED-56B2D15DB479}" dt="2026-02-17T00:26:17.944" v="20528"/>
          <ac:spMkLst>
            <pc:docMk/>
            <pc:sldMk cId="3801922443" sldId="6059"/>
            <ac:spMk id="74" creationId="{BB8A20AD-38C2-F225-A974-B0DCDE173D5E}"/>
          </ac:spMkLst>
        </pc:spChg>
        <pc:spChg chg="mod">
          <ac:chgData name="松浦英宗" userId="9b03fd3a-662f-49ff-9af1-1b93cf7aab22" providerId="ADAL" clId="{56E9DFAE-DDAD-4FCA-8AED-56B2D15DB479}" dt="2026-02-17T00:27:03.093" v="20544"/>
          <ac:spMkLst>
            <pc:docMk/>
            <pc:sldMk cId="3801922443" sldId="6059"/>
            <ac:spMk id="75" creationId="{EEE73516-8ABF-640C-9868-81CCBE21C756}"/>
          </ac:spMkLst>
        </pc:spChg>
        <pc:spChg chg="mod">
          <ac:chgData name="松浦英宗" userId="9b03fd3a-662f-49ff-9af1-1b93cf7aab22" providerId="ADAL" clId="{56E9DFAE-DDAD-4FCA-8AED-56B2D15DB479}" dt="2026-02-17T00:27:52.275" v="20560"/>
          <ac:spMkLst>
            <pc:docMk/>
            <pc:sldMk cId="3801922443" sldId="6059"/>
            <ac:spMk id="76" creationId="{9028A3A9-3CEA-8C97-8F25-8AC35AC05E1E}"/>
          </ac:spMkLst>
        </pc:spChg>
        <pc:grpChg chg="del">
          <ac:chgData name="松浦英宗" userId="9b03fd3a-662f-49ff-9af1-1b93cf7aab22" providerId="ADAL" clId="{56E9DFAE-DDAD-4FCA-8AED-56B2D15DB479}" dt="2026-02-17T00:19:25.886" v="20385" actId="478"/>
          <ac:grpSpMkLst>
            <pc:docMk/>
            <pc:sldMk cId="3801922443" sldId="6059"/>
            <ac:grpSpMk id="2" creationId="{02B43624-6F63-D7A9-E90E-408EC0AA4B61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5" creationId="{BBDDE486-DC3E-4F19-8398-C641C4E051BD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6" creationId="{E306087A-18EE-9B48-E7E4-ECAEF608681F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7" creationId="{BCFF187B-996A-F1E3-BDD9-070D6D9C23A3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62" creationId="{1087FA69-5A8F-0F2E-95BA-D1EE559E6190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67" creationId="{C6EE34CF-59E2-9E33-7E46-891348AE26B7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72" creationId="{90065F69-5A88-4AB4-1DC7-7A74A39F24B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0:30:08.041" v="20564" actId="47"/>
        <pc:sldMkLst>
          <pc:docMk/>
          <pc:sldMk cId="663171096" sldId="6060"/>
        </pc:sldMkLst>
        <pc:spChg chg="add del mod">
          <ac:chgData name="松浦英宗" userId="9b03fd3a-662f-49ff-9af1-1b93cf7aab22" providerId="ADAL" clId="{56E9DFAE-DDAD-4FCA-8AED-56B2D15DB479}" dt="2026-02-16T23:54:51.230" v="20152" actId="478"/>
          <ac:spMkLst>
            <pc:docMk/>
            <pc:sldMk cId="663171096" sldId="6060"/>
            <ac:spMk id="5" creationId="{0A624C35-4ADA-7897-C660-39F011E395B8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8" creationId="{33B58C7E-ACD4-F99E-3D37-8AE6B7D0EF5A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22" creationId="{CBECC92F-33A1-DFC9-90AE-5ECDFA1E7DC1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25" creationId="{F9D52831-A140-A59C-5658-92510BE5AE9D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1" creationId="{05AB155B-AC1F-4737-E656-9D5A74FE5529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4" creationId="{ACA8FA4E-D7EE-4A12-FDCF-0BE77E0F1D30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8" creationId="{69333AA9-F38F-7EEE-7A1B-8D87B4FBD61A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51" creationId="{11EF591B-3066-1CB3-8F8F-D7AAE6FC846C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65" creationId="{380AA3C4-04D4-3F7B-04B3-3DE2877AB29F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66" creationId="{CA14D656-164A-2D7D-5F53-947BA83ED638}"/>
          </ac:spMkLst>
        </pc:s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2182018856" sldId="6061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2288884325" sldId="6061"/>
        </pc:sldMkLst>
        <pc:spChg chg="mod">
          <ac:chgData name="松浦英宗" userId="9b03fd3a-662f-49ff-9af1-1b93cf7aab22" providerId="ADAL" clId="{56E9DFAE-DDAD-4FCA-8AED-56B2D15DB479}" dt="2026-02-17T00:45:12.588" v="20796" actId="20577"/>
          <ac:spMkLst>
            <pc:docMk/>
            <pc:sldMk cId="2288884325" sldId="6061"/>
            <ac:spMk id="2" creationId="{733F4125-B106-5965-12B0-1CD92230BF29}"/>
          </ac:spMkLst>
        </pc:spChg>
        <pc:spChg chg="del">
          <ac:chgData name="松浦英宗" userId="9b03fd3a-662f-49ff-9af1-1b93cf7aab22" providerId="ADAL" clId="{56E9DFAE-DDAD-4FCA-8AED-56B2D15DB479}" dt="2026-02-17T00:30:23.778" v="20572" actId="478"/>
          <ac:spMkLst>
            <pc:docMk/>
            <pc:sldMk cId="2288884325" sldId="6061"/>
            <ac:spMk id="3" creationId="{F9536090-A722-F088-B751-DF257B0824D0}"/>
          </ac:spMkLst>
        </pc:spChg>
        <pc:spChg chg="mod">
          <ac:chgData name="松浦英宗" userId="9b03fd3a-662f-49ff-9af1-1b93cf7aab22" providerId="ADAL" clId="{56E9DFAE-DDAD-4FCA-8AED-56B2D15DB479}" dt="2026-02-17T00:41:18.604" v="20683"/>
          <ac:spMkLst>
            <pc:docMk/>
            <pc:sldMk cId="2288884325" sldId="6061"/>
            <ac:spMk id="4" creationId="{B3576CB1-C926-7C21-017C-CDD558CAC129}"/>
          </ac:spMkLst>
        </pc:spChg>
        <pc:spChg chg="add mod topLvl">
          <ac:chgData name="松浦英宗" userId="9b03fd3a-662f-49ff-9af1-1b93cf7aab22" providerId="ADAL" clId="{56E9DFAE-DDAD-4FCA-8AED-56B2D15DB479}" dt="2026-02-17T00:41:49.409" v="20718" actId="404"/>
          <ac:spMkLst>
            <pc:docMk/>
            <pc:sldMk cId="2288884325" sldId="6061"/>
            <ac:spMk id="6" creationId="{A65AB9A6-C942-32DB-44A8-B0AAB265CFD2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5" creationId="{74DCEB97-5D33-BF95-5DC8-E0BC1B6E22A0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6" creationId="{D87EE598-ECFD-6312-AC08-A5D7FFB0620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8" creationId="{60DCBAFD-FBC5-69D3-A10C-79BF42EB74C0}"/>
          </ac:spMkLst>
        </pc:spChg>
        <pc:spChg chg="del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0" creationId="{B2329808-04CC-A3D9-83F2-1FCE3C7C8A57}"/>
          </ac:spMkLst>
        </pc:spChg>
        <pc:spChg chg="del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1" creationId="{DB989CF0-7FCA-67B2-B92E-01E5CE0559D0}"/>
          </ac:spMkLst>
        </pc:spChg>
        <pc:spChg chg="de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34" creationId="{2023E543-ECD2-B0F3-98D8-2907229838F7}"/>
          </ac:spMkLst>
        </pc:spChg>
        <pc:spChg chg="del mod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8" creationId="{D4FF2A80-D229-07A1-AA33-6CFB46D71C01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39" creationId="{8C765278-B121-E644-5873-BFBA005073F7}"/>
          </ac:spMkLst>
        </pc:spChg>
        <pc:spChg chg="de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0" creationId="{4854592F-2234-FB0D-BDF3-EA705040D59C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3" creationId="{C330EF7F-51DE-2CA7-9952-2CDC7B361DE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4" creationId="{26BA9146-5104-23F6-3532-B805A70C833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5" creationId="{1CFD0EEF-B6B5-E91E-6B60-572E57ED1B25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6" creationId="{91A818CC-4733-71C6-016D-54171374B447}"/>
          </ac:spMkLst>
        </pc:spChg>
        <pc:spChg chg="mod">
          <ac:chgData name="松浦英宗" userId="9b03fd3a-662f-49ff-9af1-1b93cf7aab22" providerId="ADAL" clId="{56E9DFAE-DDAD-4FCA-8AED-56B2D15DB479}" dt="2026-02-17T00:32:09.412" v="20612" actId="208"/>
          <ac:spMkLst>
            <pc:docMk/>
            <pc:sldMk cId="2288884325" sldId="6061"/>
            <ac:spMk id="47" creationId="{771C00B6-2753-A4EC-BA78-93AB3BD0FC0C}"/>
          </ac:spMkLst>
        </pc:spChg>
        <pc:spChg chg="mod">
          <ac:chgData name="松浦英宗" userId="9b03fd3a-662f-49ff-9af1-1b93cf7aab22" providerId="ADAL" clId="{56E9DFAE-DDAD-4FCA-8AED-56B2D15DB479}" dt="2026-02-17T00:44:26.918" v="20783" actId="403"/>
          <ac:spMkLst>
            <pc:docMk/>
            <pc:sldMk cId="2288884325" sldId="6061"/>
            <ac:spMk id="48" creationId="{2BBD0A88-0DE6-4AD6-7F6F-C3E5F56291A3}"/>
          </ac:spMkLst>
        </pc:spChg>
        <pc:spChg chg="mod">
          <ac:chgData name="松浦英宗" userId="9b03fd3a-662f-49ff-9af1-1b93cf7aab22" providerId="ADAL" clId="{56E9DFAE-DDAD-4FCA-8AED-56B2D15DB479}" dt="2026-02-17T00:44:39.380" v="20784" actId="20577"/>
          <ac:spMkLst>
            <pc:docMk/>
            <pc:sldMk cId="2288884325" sldId="6061"/>
            <ac:spMk id="49" creationId="{9E11F17E-AC61-C55F-2138-92FD7DDE20EF}"/>
          </ac:spMkLst>
        </pc:spChg>
        <pc:spChg chg="mod topLvl">
          <ac:chgData name="松浦英宗" userId="9b03fd3a-662f-49ff-9af1-1b93cf7aab22" providerId="ADAL" clId="{56E9DFAE-DDAD-4FCA-8AED-56B2D15DB479}" dt="2026-02-17T00:44:26.918" v="20783" actId="403"/>
          <ac:spMkLst>
            <pc:docMk/>
            <pc:sldMk cId="2288884325" sldId="6061"/>
            <ac:spMk id="50" creationId="{F811442C-082E-76A2-1390-24C8BD2CD3BB}"/>
          </ac:spMkLst>
        </pc:spChg>
        <pc:spChg chg="mod topLvl">
          <ac:chgData name="松浦英宗" userId="9b03fd3a-662f-49ff-9af1-1b93cf7aab22" providerId="ADAL" clId="{56E9DFAE-DDAD-4FCA-8AED-56B2D15DB479}" dt="2026-02-17T00:42:48.535" v="20749"/>
          <ac:spMkLst>
            <pc:docMk/>
            <pc:sldMk cId="2288884325" sldId="6061"/>
            <ac:spMk id="51" creationId="{58F2CB04-E409-2A76-566A-222AD8C24201}"/>
          </ac:spMkLst>
        </pc:spChg>
        <pc:spChg chg="mod">
          <ac:chgData name="松浦英宗" userId="9b03fd3a-662f-49ff-9af1-1b93cf7aab22" providerId="ADAL" clId="{56E9DFAE-DDAD-4FCA-8AED-56B2D15DB479}" dt="2026-02-17T00:43:13.600" v="20757"/>
          <ac:spMkLst>
            <pc:docMk/>
            <pc:sldMk cId="2288884325" sldId="6061"/>
            <ac:spMk id="52" creationId="{16D50445-E587-E46E-2FD0-A2C179738CC8}"/>
          </ac:spMkLst>
        </pc:spChg>
        <pc:spChg chg="mod">
          <ac:chgData name="松浦英宗" userId="9b03fd3a-662f-49ff-9af1-1b93cf7aab22" providerId="ADAL" clId="{56E9DFAE-DDAD-4FCA-8AED-56B2D15DB479}" dt="2026-02-17T00:43:18.337" v="20759"/>
          <ac:spMkLst>
            <pc:docMk/>
            <pc:sldMk cId="2288884325" sldId="6061"/>
            <ac:spMk id="53" creationId="{9C3F46B1-5555-46FD-4BA5-03EF70D6180B}"/>
          </ac:spMkLst>
        </pc:spChg>
        <pc:spChg chg="mod">
          <ac:chgData name="松浦英宗" userId="9b03fd3a-662f-49ff-9af1-1b93cf7aab22" providerId="ADAL" clId="{56E9DFAE-DDAD-4FCA-8AED-56B2D15DB479}" dt="2026-02-17T00:43:23.711" v="20761"/>
          <ac:spMkLst>
            <pc:docMk/>
            <pc:sldMk cId="2288884325" sldId="6061"/>
            <ac:spMk id="54" creationId="{93656427-9498-2DDE-896D-ECFFE41DD4C6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5" creationId="{D6BB146D-F9EF-5FFB-E8DC-6F720B5DD26D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6" creationId="{36EFF327-2A73-7795-A41D-0631BDA9FA88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7" creationId="{E0130330-26A3-4BBB-84EE-F70B379B78EA}"/>
          </ac:spMkLst>
        </pc:spChg>
        <pc:spChg chg="mod">
          <ac:chgData name="松浦英宗" userId="9b03fd3a-662f-49ff-9af1-1b93cf7aab22" providerId="ADAL" clId="{56E9DFAE-DDAD-4FCA-8AED-56B2D15DB479}" dt="2026-02-17T00:42:54.116" v="20751"/>
          <ac:spMkLst>
            <pc:docMk/>
            <pc:sldMk cId="2288884325" sldId="6061"/>
            <ac:spMk id="62" creationId="{3A831D0A-6A67-0642-6DC7-1E79B9792565}"/>
          </ac:spMkLst>
        </pc:spChg>
        <pc:spChg chg="mod">
          <ac:chgData name="松浦英宗" userId="9b03fd3a-662f-49ff-9af1-1b93cf7aab22" providerId="ADAL" clId="{56E9DFAE-DDAD-4FCA-8AED-56B2D15DB479}" dt="2026-02-17T00:43:29.032" v="20763"/>
          <ac:spMkLst>
            <pc:docMk/>
            <pc:sldMk cId="2288884325" sldId="6061"/>
            <ac:spMk id="63" creationId="{FFF3845C-277C-6703-AD9A-6D19048A5935}"/>
          </ac:spMkLst>
        </pc:spChg>
        <pc:spChg chg="mod">
          <ac:chgData name="松浦英宗" userId="9b03fd3a-662f-49ff-9af1-1b93cf7aab22" providerId="ADAL" clId="{56E9DFAE-DDAD-4FCA-8AED-56B2D15DB479}" dt="2026-02-17T00:43:35.278" v="20765"/>
          <ac:spMkLst>
            <pc:docMk/>
            <pc:sldMk cId="2288884325" sldId="6061"/>
            <ac:spMk id="64" creationId="{E17BBA49-DF6A-BBCF-B564-1D42720255CD}"/>
          </ac:spMkLst>
        </pc:spChg>
        <pc:spChg chg="mod">
          <ac:chgData name="松浦英宗" userId="9b03fd3a-662f-49ff-9af1-1b93cf7aab22" providerId="ADAL" clId="{56E9DFAE-DDAD-4FCA-8AED-56B2D15DB479}" dt="2026-02-17T00:43:41.033" v="20767"/>
          <ac:spMkLst>
            <pc:docMk/>
            <pc:sldMk cId="2288884325" sldId="6061"/>
            <ac:spMk id="65" creationId="{D369EE8F-8A8E-5D34-2B5D-42BA07B0F38C}"/>
          </ac:spMkLst>
        </pc:spChg>
        <pc:spChg chg="mod">
          <ac:chgData name="松浦英宗" userId="9b03fd3a-662f-49ff-9af1-1b93cf7aab22" providerId="ADAL" clId="{56E9DFAE-DDAD-4FCA-8AED-56B2D15DB479}" dt="2026-02-17T00:42:59.231" v="20753"/>
          <ac:spMkLst>
            <pc:docMk/>
            <pc:sldMk cId="2288884325" sldId="6061"/>
            <ac:spMk id="68" creationId="{2546C055-54F6-98E0-D911-9B0CCF302EC9}"/>
          </ac:spMkLst>
        </pc:spChg>
        <pc:spChg chg="mod">
          <ac:chgData name="松浦英宗" userId="9b03fd3a-662f-49ff-9af1-1b93cf7aab22" providerId="ADAL" clId="{56E9DFAE-DDAD-4FCA-8AED-56B2D15DB479}" dt="2026-02-17T00:43:47.414" v="20769"/>
          <ac:spMkLst>
            <pc:docMk/>
            <pc:sldMk cId="2288884325" sldId="6061"/>
            <ac:spMk id="69" creationId="{3F254C5B-54CB-91A6-568B-1BCBA1DC0A02}"/>
          </ac:spMkLst>
        </pc:spChg>
        <pc:spChg chg="mod">
          <ac:chgData name="松浦英宗" userId="9b03fd3a-662f-49ff-9af1-1b93cf7aab22" providerId="ADAL" clId="{56E9DFAE-DDAD-4FCA-8AED-56B2D15DB479}" dt="2026-02-17T00:43:52.258" v="20771"/>
          <ac:spMkLst>
            <pc:docMk/>
            <pc:sldMk cId="2288884325" sldId="6061"/>
            <ac:spMk id="70" creationId="{77414308-85FB-BA6E-F453-E3B324B0059A}"/>
          </ac:spMkLst>
        </pc:spChg>
        <pc:spChg chg="mod">
          <ac:chgData name="松浦英宗" userId="9b03fd3a-662f-49ff-9af1-1b93cf7aab22" providerId="ADAL" clId="{56E9DFAE-DDAD-4FCA-8AED-56B2D15DB479}" dt="2026-02-17T00:43:57.577" v="20773"/>
          <ac:spMkLst>
            <pc:docMk/>
            <pc:sldMk cId="2288884325" sldId="6061"/>
            <ac:spMk id="71" creationId="{DAF787FF-FBDA-C512-779A-7384B01AAAC9}"/>
          </ac:spMkLst>
        </pc:spChg>
        <pc:spChg chg="mod">
          <ac:chgData name="松浦英宗" userId="9b03fd3a-662f-49ff-9af1-1b93cf7aab22" providerId="ADAL" clId="{56E9DFAE-DDAD-4FCA-8AED-56B2D15DB479}" dt="2026-02-17T00:43:05.299" v="20755"/>
          <ac:spMkLst>
            <pc:docMk/>
            <pc:sldMk cId="2288884325" sldId="6061"/>
            <ac:spMk id="74" creationId="{38878F96-34F9-43D8-195B-BF1FD909DDE2}"/>
          </ac:spMkLst>
        </pc:spChg>
        <pc:spChg chg="mod">
          <ac:chgData name="松浦英宗" userId="9b03fd3a-662f-49ff-9af1-1b93cf7aab22" providerId="ADAL" clId="{56E9DFAE-DDAD-4FCA-8AED-56B2D15DB479}" dt="2026-02-17T00:44:08.918" v="20775"/>
          <ac:spMkLst>
            <pc:docMk/>
            <pc:sldMk cId="2288884325" sldId="6061"/>
            <ac:spMk id="75" creationId="{A0E1DD20-7773-1956-82AC-CA2E2A20A2C4}"/>
          </ac:spMkLst>
        </pc:spChg>
        <pc:spChg chg="mod">
          <ac:chgData name="松浦英宗" userId="9b03fd3a-662f-49ff-9af1-1b93cf7aab22" providerId="ADAL" clId="{56E9DFAE-DDAD-4FCA-8AED-56B2D15DB479}" dt="2026-02-17T00:44:13.949" v="20777"/>
          <ac:spMkLst>
            <pc:docMk/>
            <pc:sldMk cId="2288884325" sldId="6061"/>
            <ac:spMk id="76" creationId="{8511C22D-3CE9-D1DD-2BB3-99E84E3F9D01}"/>
          </ac:spMkLst>
        </pc:spChg>
        <pc:spChg chg="mod">
          <ac:chgData name="松浦英宗" userId="9b03fd3a-662f-49ff-9af1-1b93cf7aab22" providerId="ADAL" clId="{56E9DFAE-DDAD-4FCA-8AED-56B2D15DB479}" dt="2026-02-17T00:44:18.766" v="20779"/>
          <ac:spMkLst>
            <pc:docMk/>
            <pc:sldMk cId="2288884325" sldId="6061"/>
            <ac:spMk id="77" creationId="{D9EDB657-0DE8-F333-716E-7EDA8662154D}"/>
          </ac:spMkLst>
        </pc:s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58" creationId="{65AF868C-AFF7-1EFD-0C76-033B4DE962C4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59" creationId="{7182D052-0634-7178-9DCD-EF535C120906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0" creationId="{EAB1C8F0-7FA5-A437-12A5-0F6C8A0473A0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1" creationId="{DC3C98CD-6A45-3D8F-5135-38B3AC8EFB16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7" creationId="{1A2E7AAB-FDDF-127D-CAA3-C4CA6EE6DE74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73" creationId="{9418BC89-3936-2735-FF85-1A793D64DBFC}"/>
          </ac:grpSpMkLst>
        </pc:grpChg>
        <pc:grpChg chg="add mod">
          <ac:chgData name="松浦英宗" userId="9b03fd3a-662f-49ff-9af1-1b93cf7aab22" providerId="ADAL" clId="{56E9DFAE-DDAD-4FCA-8AED-56B2D15DB479}" dt="2026-02-17T00:32:20.923" v="20616" actId="164"/>
          <ac:grpSpMkLst>
            <pc:docMk/>
            <pc:sldMk cId="2288884325" sldId="6061"/>
            <ac:grpSpMk id="79" creationId="{778FB6D3-6AF7-DEFA-165E-B89563AA7618}"/>
          </ac:grpSpMkLst>
        </pc:grpChg>
        <pc:grpChg chg="add mod">
          <ac:chgData name="松浦英宗" userId="9b03fd3a-662f-49ff-9af1-1b93cf7aab22" providerId="ADAL" clId="{56E9DFAE-DDAD-4FCA-8AED-56B2D15DB479}" dt="2026-02-17T00:41:42.540" v="20712" actId="1035"/>
          <ac:grpSpMkLst>
            <pc:docMk/>
            <pc:sldMk cId="2288884325" sldId="6061"/>
            <ac:grpSpMk id="80" creationId="{FC01E251-D5A2-15F1-6F81-8D4D42DB1C20}"/>
          </ac:grpSpMkLst>
        </pc:grpChg>
        <pc:picChg chg="del">
          <ac:chgData name="松浦英宗" userId="9b03fd3a-662f-49ff-9af1-1b93cf7aab22" providerId="ADAL" clId="{56E9DFAE-DDAD-4FCA-8AED-56B2D15DB479}" dt="2026-02-16T23:54:49.123" v="20151" actId="478"/>
          <ac:picMkLst>
            <pc:docMk/>
            <pc:sldMk cId="2288884325" sldId="6061"/>
            <ac:picMk id="5" creationId="{B7403386-8D7C-CA78-7A6A-B5D411B6B4E9}"/>
          </ac:picMkLst>
        </pc:picChg>
        <pc:cxnChg chg="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17" creationId="{FFE1839B-739E-392F-3D01-5233604BC18E}"/>
          </ac:cxnSpMkLst>
        </pc:cxnChg>
        <pc:cxnChg chg="add 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66" creationId="{6B1E67B8-9ED8-AF06-B0F2-8AF8DFED24CA}"/>
          </ac:cxnSpMkLst>
        </pc:cxnChg>
        <pc:cxnChg chg="add 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72" creationId="{9C30596B-7205-6E51-7F08-746B39C0C1D8}"/>
          </ac:cxnSpMkLst>
        </pc:cxnChg>
        <pc:cxnChg chg="add mod">
          <ac:chgData name="松浦英宗" userId="9b03fd3a-662f-49ff-9af1-1b93cf7aab22" providerId="ADAL" clId="{56E9DFAE-DDAD-4FCA-8AED-56B2D15DB479}" dt="2026-02-17T00:31:51.857" v="20608" actId="1036"/>
          <ac:cxnSpMkLst>
            <pc:docMk/>
            <pc:sldMk cId="2288884325" sldId="6061"/>
            <ac:cxnSpMk id="78" creationId="{9A7D7295-180E-ABD4-516D-88C79685D5F1}"/>
          </ac:cxnSpMkLst>
        </pc:cxn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3098377610" sldId="6061"/>
        </pc:sldMkLst>
      </pc:sldChg>
      <pc:sldChg chg="addSp modSp add del">
        <pc:chgData name="松浦英宗" userId="9b03fd3a-662f-49ff-9af1-1b93cf7aab22" providerId="ADAL" clId="{56E9DFAE-DDAD-4FCA-8AED-56B2D15DB479}" dt="2026-02-17T00:32:46.338" v="20627" actId="47"/>
        <pc:sldMkLst>
          <pc:docMk/>
          <pc:sldMk cId="1254401176" sldId="6062"/>
        </pc:sldMkLst>
        <pc:spChg chg="add mod">
          <ac:chgData name="松浦英宗" userId="9b03fd3a-662f-49ff-9af1-1b93cf7aab22" providerId="ADAL" clId="{56E9DFAE-DDAD-4FCA-8AED-56B2D15DB479}" dt="2026-02-16T23:52:58.147" v="20145"/>
          <ac:spMkLst>
            <pc:docMk/>
            <pc:sldMk cId="1254401176" sldId="6062"/>
            <ac:spMk id="2" creationId="{507211DB-8012-62B6-1492-3A1A5B7EC047}"/>
          </ac:spMkLst>
        </pc:spChg>
        <pc:spChg chg="mod">
          <ac:chgData name="松浦英宗" userId="9b03fd3a-662f-49ff-9af1-1b93cf7aab22" providerId="ADAL" clId="{56E9DFAE-DDAD-4FCA-8AED-56B2D15DB479}" dt="2026-02-16T23:52:58.147" v="20145"/>
          <ac:spMkLst>
            <pc:docMk/>
            <pc:sldMk cId="1254401176" sldId="6062"/>
            <ac:spMk id="3" creationId="{5FD625A3-6947-3CF4-048D-335F9B90D799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5" creationId="{39A29496-0CFD-11B2-4586-D174E44C90CB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1" creationId="{54782B8C-DE61-AEFD-BFCF-32D9086FE5C7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3" creationId="{EE6983A7-19E4-F195-040D-D9F203527D9E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4" creationId="{6C82480F-B50E-AE74-EB5A-0EE492EA0654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6" creationId="{9C069417-C257-7463-23A7-3BD421C5E004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8" creationId="{18B0B8D0-51BA-BC2A-44D2-3D5062429B42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9" creationId="{5CD4202A-680F-FE26-7CC8-9F1C2E674337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20" creationId="{5E1CFD62-9189-75BB-A528-BC1D26D1FE08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21" creationId="{12F120C7-6175-DC90-658C-1C5406CAFC6D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2" creationId="{84181B8B-A115-E3FF-8448-8F27F13C7D87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3" creationId="{23EB536D-9B23-939A-1140-7DA36AB9C9F8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9" creationId="{1F0E0D0F-42B8-DAC0-5798-ACB12B258936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0" creationId="{2416486C-D851-B8C9-2CF2-19F26A52E382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1" creationId="{B93768E4-E48D-4AA3-47DA-A6CEE7EA979E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2" creationId="{2833DAED-D867-D1F2-0916-41490A62D4F8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3" creationId="{FCA4301E-2D3A-BB84-615D-7C2E9205070A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5" creationId="{123DA493-DACA-7598-CDCF-DA3B32287303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8" creationId="{484879E0-E67A-1566-2E6A-0F755DC257C4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55" creationId="{68C47A84-D5D8-6732-605F-EB2A6152561D}"/>
          </ac:spMkLst>
        </pc:sp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2975577181" sldId="6063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3671857595" sldId="6063"/>
        </pc:sldMkLst>
        <pc:spChg chg="add 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" creationId="{396ABFEA-5FE4-D128-E462-A9D738054C5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9" creationId="{30AE13B0-D340-5C1D-BEF6-1B6E9BFFBE7C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0" creationId="{58C9DA73-F03F-A109-6BDB-C3AB6A5B840F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1" creationId="{BBAB4B30-C9BD-E1C1-4B6C-5936F930725F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6" creationId="{016F7BC9-1AFC-6846-7577-07298B3C0984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7" creationId="{BA660300-96BC-E640-5C8D-EEB65AE6B998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8" creationId="{6381CB48-1AA5-5296-5C69-0EBB0EC9D33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2" creationId="{72C627D7-A79A-EEC1-24E4-578D279FFB67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5" creationId="{16BAA923-5F80-2B4A-F13F-17BDE7C34BC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6" creationId="{46A2C87F-3B43-050A-24E5-EA2C41B85AC9}"/>
          </ac:spMkLst>
        </pc:spChg>
        <pc:spChg chg="mod">
          <ac:chgData name="松浦英宗" userId="9b03fd3a-662f-49ff-9af1-1b93cf7aab22" providerId="ADAL" clId="{56E9DFAE-DDAD-4FCA-8AED-56B2D15DB479}" dt="2026-02-17T00:45:07.609" v="20790" actId="20577"/>
          <ac:spMkLst>
            <pc:docMk/>
            <pc:sldMk cId="3671857595" sldId="6063"/>
            <ac:spMk id="28" creationId="{525E9E2F-3E06-3D73-D53A-A2A4245E8E87}"/>
          </ac:spMkLst>
        </pc:spChg>
        <pc:spChg chg="add 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29" creationId="{FF1A68F2-2F34-11B4-7249-4060EC76BCBF}"/>
          </ac:spMkLst>
        </pc:spChg>
        <pc:spChg chg="add del mod">
          <ac:chgData name="松浦英宗" userId="9b03fd3a-662f-49ff-9af1-1b93cf7aab22" providerId="ADAL" clId="{56E9DFAE-DDAD-4FCA-8AED-56B2D15DB479}" dt="2026-02-16T23:54:43.169" v="20150" actId="478"/>
          <ac:spMkLst>
            <pc:docMk/>
            <pc:sldMk cId="3671857595" sldId="6063"/>
            <ac:spMk id="30" creationId="{852EF7E3-C14B-71E9-9FCB-ECE000526B88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38" creationId="{DE0E2B74-C719-8F40-B0A4-52968C7113FE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39" creationId="{AF77A06F-0EBB-857F-17FF-93F9F21CFD6F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0" creationId="{CFFE42AA-B91A-FEED-A9EB-A980D6433AB4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1" creationId="{D9F2E540-5D2D-E5FB-F0B0-9B6614668C1E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4" creationId="{DC693D47-DA06-FBFB-90E2-339F816988A1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5" creationId="{37B372CF-2DBE-6C2A-9258-0F4DC4429C0A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8" creationId="{A2F0FBE9-FCFB-780E-D537-97E72F0621DD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50" creationId="{DFC6C56C-4187-212C-E294-D26AEFB9743B}"/>
          </ac:spMkLst>
        </pc:spChg>
        <pc:picChg chg="add">
          <ac:chgData name="松浦英宗" userId="9b03fd3a-662f-49ff-9af1-1b93cf7aab22" providerId="ADAL" clId="{56E9DFAE-DDAD-4FCA-8AED-56B2D15DB479}" dt="2026-02-16T23:54:36.984" v="20148"/>
          <ac:picMkLst>
            <pc:docMk/>
            <pc:sldMk cId="3671857595" sldId="6063"/>
            <ac:picMk id="27" creationId="{DB5D4E4C-8791-D52C-CE07-BDFFE991F1EC}"/>
          </ac:picMkLst>
        </pc:pic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4280399767" sldId="6063"/>
        </pc:sldMkLst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025443875" sldId="6064"/>
        </pc:sldMkLst>
        <pc:spChg chg="mod topLvl">
          <ac:chgData name="松浦英宗" userId="9b03fd3a-662f-49ff-9af1-1b93cf7aab22" providerId="ADAL" clId="{56E9DFAE-DDAD-4FCA-8AED-56B2D15DB479}" dt="2026-02-17T01:09:38.804" v="21129" actId="12788"/>
          <ac:spMkLst>
            <pc:docMk/>
            <pc:sldMk cId="2025443875" sldId="6064"/>
            <ac:spMk id="3" creationId="{C58C335A-30EE-C070-A2A6-732BA6355BD6}"/>
          </ac:spMkLst>
        </pc:spChg>
        <pc:spChg chg="mod">
          <ac:chgData name="松浦英宗" userId="9b03fd3a-662f-49ff-9af1-1b93cf7aab22" providerId="ADAL" clId="{56E9DFAE-DDAD-4FCA-8AED-56B2D15DB479}" dt="2026-02-17T01:09:35.238" v="21128" actId="12788"/>
          <ac:spMkLst>
            <pc:docMk/>
            <pc:sldMk cId="2025443875" sldId="6064"/>
            <ac:spMk id="5" creationId="{CB4186A7-DC34-EE1B-8FF1-D4B28DFE108C}"/>
          </ac:spMkLst>
        </pc:spChg>
        <pc:spChg chg="mod topLvl">
          <ac:chgData name="松浦英宗" userId="9b03fd3a-662f-49ff-9af1-1b93cf7aab22" providerId="ADAL" clId="{56E9DFAE-DDAD-4FCA-8AED-56B2D15DB479}" dt="2026-02-17T01:09:31.641" v="21127" actId="12788"/>
          <ac:spMkLst>
            <pc:docMk/>
            <pc:sldMk cId="2025443875" sldId="6064"/>
            <ac:spMk id="6" creationId="{89EFFB42-E6DB-6FC1-9E91-EA2F78A1C900}"/>
          </ac:spMkLst>
        </pc:spChg>
        <pc:spChg chg="mod topLvl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9" creationId="{2725B63D-BBAE-17E9-CF0C-113FA08DD98C}"/>
          </ac:spMkLst>
        </pc:spChg>
        <pc:spChg chg="mod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11" creationId="{99D6508E-87E8-E49C-F03B-66AF7F533640}"/>
          </ac:spMkLst>
        </pc:spChg>
        <pc:spChg chg="mod topLvl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12" creationId="{2BD59F5E-B512-474B-ADC0-DA9D1F93B672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4" creationId="{2C0F2F88-43B9-A0E6-A1C7-13FDD5D5A104}"/>
          </ac:spMkLst>
        </pc:spChg>
        <pc:spChg chg="mod">
          <ac:chgData name="松浦英宗" userId="9b03fd3a-662f-49ff-9af1-1b93cf7aab22" providerId="ADAL" clId="{56E9DFAE-DDAD-4FCA-8AED-56B2D15DB479}" dt="2026-02-17T01:10:33.785" v="21144" actId="403"/>
          <ac:spMkLst>
            <pc:docMk/>
            <pc:sldMk cId="2025443875" sldId="6064"/>
            <ac:spMk id="16" creationId="{179A5B22-192A-DAEE-F77A-4D7EC8892811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7" creationId="{B8E0C909-043F-E558-EB9B-B31FC1183D05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9" creationId="{EB88E346-5CAD-79DD-4044-8BA6A6621BAC}"/>
          </ac:spMkLst>
        </pc:spChg>
        <pc:spChg chg="mod topLvl">
          <ac:chgData name="松浦英宗" userId="9b03fd3a-662f-49ff-9af1-1b93cf7aab22" providerId="ADAL" clId="{56E9DFAE-DDAD-4FCA-8AED-56B2D15DB479}" dt="2026-02-17T01:09:27.302" v="21126" actId="165"/>
          <ac:spMkLst>
            <pc:docMk/>
            <pc:sldMk cId="2025443875" sldId="6064"/>
            <ac:spMk id="20" creationId="{C2A06F5B-99E8-CBF7-C554-C1C997D57A4B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1" creationId="{D3B01F89-5711-2AF7-3023-A9F546B30CEE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2" creationId="{788501DD-2B41-5F88-AE8A-8BAE936F7D67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4" creationId="{19484272-27F4-831C-6967-801ACDB0CE30}"/>
          </ac:spMkLst>
        </pc:spChg>
        <pc:spChg chg="mod topLvl">
          <ac:chgData name="松浦英宗" userId="9b03fd3a-662f-49ff-9af1-1b93cf7aab22" providerId="ADAL" clId="{56E9DFAE-DDAD-4FCA-8AED-56B2D15DB479}" dt="2026-02-17T01:09:27.302" v="21126" actId="165"/>
          <ac:spMkLst>
            <pc:docMk/>
            <pc:sldMk cId="2025443875" sldId="6064"/>
            <ac:spMk id="25" creationId="{89E3FB14-C788-E286-A93B-8B97F4E92E64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6" creationId="{1FD05829-8A84-59FE-4EAF-6FBFD4C029D6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7" creationId="{47CFB201-022D-7DDA-439D-1C80125B2C7F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9" creationId="{3FE96A6F-DB19-3BE2-9D87-7EDA895B3778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31" creationId="{BC328756-373C-CE63-96DD-5E9CE4803147}"/>
          </ac:spMkLst>
        </pc:spChg>
        <pc:spChg chg="mod">
          <ac:chgData name="松浦英宗" userId="9b03fd3a-662f-49ff-9af1-1b93cf7aab22" providerId="ADAL" clId="{56E9DFAE-DDAD-4FCA-8AED-56B2D15DB479}" dt="2026-02-17T01:10:33.785" v="21144" actId="403"/>
          <ac:spMkLst>
            <pc:docMk/>
            <pc:sldMk cId="2025443875" sldId="6064"/>
            <ac:spMk id="32" creationId="{85CF0664-99A1-96FD-D94D-95C2AA9D16C3}"/>
          </ac:spMkLst>
        </pc:spChg>
        <pc:spChg chg="add del mod">
          <ac:chgData name="松浦英宗" userId="9b03fd3a-662f-49ff-9af1-1b93cf7aab22" providerId="ADAL" clId="{56E9DFAE-DDAD-4FCA-8AED-56B2D15DB479}" dt="2026-02-17T01:16:16.422" v="21209" actId="478"/>
          <ac:spMkLst>
            <pc:docMk/>
            <pc:sldMk cId="2025443875" sldId="6064"/>
            <ac:spMk id="36" creationId="{EFBA2516-070C-09A3-7A9C-70E5BEBE36E6}"/>
          </ac:spMkLst>
        </pc:sp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4" creationId="{7274A124-32D2-002F-F132-1F1F77219B55}"/>
          </ac:cxnSpMkLst>
        </pc:cxn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10" creationId="{0C47BF5C-3283-7FF3-9B44-2027348E1F6E}"/>
          </ac:cxnSpMkLst>
        </pc:cxn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33" creationId="{52868159-FD66-F8BB-3EB8-FD996F90E8B0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886996893" sldId="6065"/>
        </pc:sldMkLst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3" creationId="{2B1F8414-AA4C-98A9-5EB1-2BB257FEDE3D}"/>
          </ac:spMkLst>
        </pc:spChg>
        <pc:spChg chg="add del mod">
          <ac:chgData name="松浦英宗" userId="9b03fd3a-662f-49ff-9af1-1b93cf7aab22" providerId="ADAL" clId="{56E9DFAE-DDAD-4FCA-8AED-56B2D15DB479}" dt="2026-02-17T01:16:04.351" v="21203" actId="21"/>
          <ac:spMkLst>
            <pc:docMk/>
            <pc:sldMk cId="3886996893" sldId="6065"/>
            <ac:spMk id="4" creationId="{EFBA2516-070C-09A3-7A9C-70E5BEBE36E6}"/>
          </ac:spMkLst>
        </pc:spChg>
        <pc:spChg chg="mod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9" creationId="{177662B2-161C-5D42-D80D-698C8CF16C0F}"/>
          </ac:spMkLst>
        </pc:spChg>
        <pc:spChg chg="mod topLvl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11" creationId="{47955984-D81D-0EC6-710C-B420DB105DD0}"/>
          </ac:spMkLst>
        </pc:spChg>
        <pc:spChg chg="mod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12" creationId="{810FA617-0E54-2271-172B-14217DC90D76}"/>
          </ac:spMkLst>
        </pc:spChg>
        <pc:spChg chg="mod topLvl">
          <ac:chgData name="松浦英宗" userId="9b03fd3a-662f-49ff-9af1-1b93cf7aab22" providerId="ADAL" clId="{56E9DFAE-DDAD-4FCA-8AED-56B2D15DB479}" dt="2026-02-17T01:12:37.156" v="21172" actId="14100"/>
          <ac:spMkLst>
            <pc:docMk/>
            <pc:sldMk cId="3886996893" sldId="6065"/>
            <ac:spMk id="15" creationId="{ED191B06-3A0D-0163-1F2D-D62637C08A57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17" creationId="{4FC4501E-0796-0F9E-1495-224C336AB23E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19" creationId="{BAD445A9-BD40-4B05-C2DD-66F6E34D6A00}"/>
          </ac:spMkLst>
        </pc:spChg>
        <pc:spChg chg="mod">
          <ac:chgData name="松浦英宗" userId="9b03fd3a-662f-49ff-9af1-1b93cf7aab22" providerId="ADAL" clId="{56E9DFAE-DDAD-4FCA-8AED-56B2D15DB479}" dt="2026-02-17T01:12:35.328" v="21171" actId="14100"/>
          <ac:spMkLst>
            <pc:docMk/>
            <pc:sldMk cId="3886996893" sldId="6065"/>
            <ac:spMk id="20" creationId="{EAC182C7-39BB-E15C-CDEC-196BB10D33F0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1" creationId="{1DB0AB55-8650-B40B-DE98-367B3071537A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4" creationId="{C4B35174-CF67-B6CF-9E3C-973E6C9A7815}"/>
          </ac:spMkLst>
        </pc:spChg>
        <pc:spChg chg="mod topLvl">
          <ac:chgData name="松浦英宗" userId="9b03fd3a-662f-49ff-9af1-1b93cf7aab22" providerId="ADAL" clId="{56E9DFAE-DDAD-4FCA-8AED-56B2D15DB479}" dt="2026-02-17T01:12:41.365" v="21174" actId="14100"/>
          <ac:spMkLst>
            <pc:docMk/>
            <pc:sldMk cId="3886996893" sldId="6065"/>
            <ac:spMk id="25" creationId="{4A23CB25-E724-1ECA-E14E-D01E07813542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9" creationId="{B227E2EE-9BCF-D2D1-7FD0-08AEA7893EA5}"/>
          </ac:spMkLst>
        </pc:spChg>
        <pc:spChg chg="mod">
          <ac:chgData name="松浦英宗" userId="9b03fd3a-662f-49ff-9af1-1b93cf7aab22" providerId="ADAL" clId="{56E9DFAE-DDAD-4FCA-8AED-56B2D15DB479}" dt="2026-02-17T01:12:39.461" v="21173" actId="14100"/>
          <ac:spMkLst>
            <pc:docMk/>
            <pc:sldMk cId="3886996893" sldId="6065"/>
            <ac:spMk id="30" creationId="{26F33D77-D1C8-89DC-051C-0D613EC8ACCD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32" creationId="{2966C6A3-5135-A05F-14CD-C98B4011E54F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4074488728" sldId="6066"/>
        </pc:sldMkLst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3" creationId="{65275959-DB39-6ADA-DBAF-7917C4E78CA4}"/>
          </ac:spMkLst>
        </pc:spChg>
        <pc:spChg chg="add del mod ord">
          <ac:chgData name="松浦英宗" userId="9b03fd3a-662f-49ff-9af1-1b93cf7aab22" providerId="ADAL" clId="{56E9DFAE-DDAD-4FCA-8AED-56B2D15DB479}" dt="2026-02-17T01:13:44.776" v="21189" actId="478"/>
          <ac:spMkLst>
            <pc:docMk/>
            <pc:sldMk cId="4074488728" sldId="6066"/>
            <ac:spMk id="4" creationId="{5E44F8E7-6C54-C588-006F-BF75BCA13427}"/>
          </ac:spMkLst>
        </pc:spChg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5" creationId="{903637BC-F968-127B-4FCD-363B86DD4E85}"/>
          </ac:spMkLst>
        </pc:spChg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6" creationId="{47256DCD-07AD-B9A5-55B2-7E59035F5F39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9" creationId="{EB29EE24-6F5B-B754-0B3F-F0EF2E86B92A}"/>
          </ac:spMkLst>
        </pc:spChg>
        <pc:spChg chg="add mod ord">
          <ac:chgData name="松浦英宗" userId="9b03fd3a-662f-49ff-9af1-1b93cf7aab22" providerId="ADAL" clId="{56E9DFAE-DDAD-4FCA-8AED-56B2D15DB479}" dt="2026-02-17T01:13:39.719" v="21188" actId="207"/>
          <ac:spMkLst>
            <pc:docMk/>
            <pc:sldMk cId="4074488728" sldId="6066"/>
            <ac:spMk id="10" creationId="{6623B8F5-48A7-64A3-4B55-1DE132A204CC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11" creationId="{34C4F66E-77DF-ED93-A9B7-95DDF62C5653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12" creationId="{38D9960A-032A-7DF4-6AD5-ABD95582EFE9}"/>
          </ac:spMkLst>
        </pc:spChg>
        <pc:spChg chg="mod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15" creationId="{E99DDA2B-8D8C-D949-2775-C8E097F39828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17" creationId="{F604F8DF-7264-6A43-37AA-CC8BAD380A6F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20" creationId="{FAD25EEC-7C7F-5669-EBD6-6A3CF634CCA9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1" creationId="{BD6CA153-5EA4-0844-F11B-CC4EF3B48ACB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2" creationId="{89DC24EE-4A65-DCC4-EA93-9659CF0A94E4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4" creationId="{51A6002B-4B51-EDEB-E95D-2941588247FF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25" creationId="{63A44323-E9FC-DA18-3443-C4521BE1B536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6" creationId="{7C296934-BF87-AA77-C954-FB23C08A596B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9" creationId="{CB1DD2AB-50BB-4A06-E566-9EE460D4BEC6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30" creationId="{7C11AA21-60B9-176F-D860-CB6314FB0E7E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32" creationId="{69D9BEE7-C5C4-0FD5-0B45-8A9248096185}"/>
          </ac:spMkLst>
        </pc:spChg>
        <pc:spChg chg="add del mod ord">
          <ac:chgData name="松浦英宗" userId="9b03fd3a-662f-49ff-9af1-1b93cf7aab22" providerId="ADAL" clId="{56E9DFAE-DDAD-4FCA-8AED-56B2D15DB479}" dt="2026-02-17T01:13:44.776" v="21189" actId="478"/>
          <ac:spMkLst>
            <pc:docMk/>
            <pc:sldMk cId="4074488728" sldId="6066"/>
            <ac:spMk id="33" creationId="{10721DA7-B7EE-A7DB-E16D-22FD27CAB837}"/>
          </ac:spMkLst>
        </pc:spChg>
        <pc:spChg chg="add mod ord">
          <ac:chgData name="松浦英宗" userId="9b03fd3a-662f-49ff-9af1-1b93cf7aab22" providerId="ADAL" clId="{56E9DFAE-DDAD-4FCA-8AED-56B2D15DB479}" dt="2026-02-17T01:13:39.719" v="21188" actId="207"/>
          <ac:spMkLst>
            <pc:docMk/>
            <pc:sldMk cId="4074488728" sldId="6066"/>
            <ac:spMk id="34" creationId="{88D13B16-8330-D3EA-1A4C-545CF754EC35}"/>
          </ac:spMkLst>
        </pc:spChg>
        <pc:spChg chg="add del mod">
          <ac:chgData name="松浦英宗" userId="9b03fd3a-662f-49ff-9af1-1b93cf7aab22" providerId="ADAL" clId="{56E9DFAE-DDAD-4FCA-8AED-56B2D15DB479}" dt="2026-02-17T01:16:10.384" v="21206" actId="21"/>
          <ac:spMkLst>
            <pc:docMk/>
            <pc:sldMk cId="4074488728" sldId="6066"/>
            <ac:spMk id="36" creationId="{EFBA2516-070C-09A3-7A9C-70E5BEBE36E6}"/>
          </ac:spMkLst>
        </pc:spChg>
        <pc:grpChg chg="del">
          <ac:chgData name="松浦英宗" userId="9b03fd3a-662f-49ff-9af1-1b93cf7aab22" providerId="ADAL" clId="{56E9DFAE-DDAD-4FCA-8AED-56B2D15DB479}" dt="2026-02-17T01:15:01.866" v="21191" actId="165"/>
          <ac:grpSpMkLst>
            <pc:docMk/>
            <pc:sldMk cId="4074488728" sldId="6066"/>
            <ac:grpSpMk id="7" creationId="{3609F37C-A019-9A49-51CF-8543AB4911C4}"/>
          </ac:grpSpMkLst>
        </pc:grpChg>
        <pc:grpChg chg="del">
          <ac:chgData name="松浦英宗" userId="9b03fd3a-662f-49ff-9af1-1b93cf7aab22" providerId="ADAL" clId="{56E9DFAE-DDAD-4FCA-8AED-56B2D15DB479}" dt="2026-02-17T01:15:01.866" v="21191" actId="165"/>
          <ac:grpSpMkLst>
            <pc:docMk/>
            <pc:sldMk cId="4074488728" sldId="6066"/>
            <ac:grpSpMk id="8" creationId="{DAF2230F-0DC1-0134-5585-72E1E1CDFD87}"/>
          </ac:grpSpMkLst>
        </pc:grp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5" creationId="{526B9F67-0758-AB34-0BD3-13EB8E97E150}"/>
          </ac:cxnSpMkLst>
        </pc:cxn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7" creationId="{6895DA18-A5C3-AC4B-70E9-36A4D14A6D85}"/>
          </ac:cxnSpMkLst>
        </pc:cxn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8" creationId="{FD0FFD66-4374-DEC3-5AE8-4413498DD9A0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771566527" sldId="6067"/>
        </pc:sldMkLst>
        <pc:spChg chg="add mod">
          <ac:chgData name="松浦英宗" userId="9b03fd3a-662f-49ff-9af1-1b93cf7aab22" providerId="ADAL" clId="{56E9DFAE-DDAD-4FCA-8AED-56B2D15DB479}" dt="2026-02-17T01:19:18.997" v="21226" actId="208"/>
          <ac:spMkLst>
            <pc:docMk/>
            <pc:sldMk cId="771566527" sldId="6067"/>
            <ac:spMk id="4" creationId="{2D978EF6-EF5D-B8DA-6B2F-B58CDB574252}"/>
          </ac:spMkLst>
        </pc:spChg>
        <pc:spChg chg="add mod">
          <ac:chgData name="松浦英宗" userId="9b03fd3a-662f-49ff-9af1-1b93cf7aab22" providerId="ADAL" clId="{56E9DFAE-DDAD-4FCA-8AED-56B2D15DB479}" dt="2026-02-17T01:20:10.742" v="21276" actId="1036"/>
          <ac:spMkLst>
            <pc:docMk/>
            <pc:sldMk cId="771566527" sldId="6067"/>
            <ac:spMk id="7" creationId="{5E09C37D-86C6-1D95-C845-B81829EBAD1C}"/>
          </ac:spMkLst>
        </pc:spChg>
        <pc:spChg chg="mod">
          <ac:chgData name="松浦英宗" userId="9b03fd3a-662f-49ff-9af1-1b93cf7aab22" providerId="ADAL" clId="{56E9DFAE-DDAD-4FCA-8AED-56B2D15DB479}" dt="2026-02-17T01:20:02.731" v="21260" actId="14100"/>
          <ac:spMkLst>
            <pc:docMk/>
            <pc:sldMk cId="771566527" sldId="6067"/>
            <ac:spMk id="9" creationId="{1D115564-E488-1C60-799F-0241F1E519B6}"/>
          </ac:spMkLst>
        </pc:spChg>
        <pc:spChg chg="mod">
          <ac:chgData name="松浦英宗" userId="9b03fd3a-662f-49ff-9af1-1b93cf7aab22" providerId="ADAL" clId="{56E9DFAE-DDAD-4FCA-8AED-56B2D15DB479}" dt="2026-02-17T01:20:05.910" v="21261" actId="14100"/>
          <ac:spMkLst>
            <pc:docMk/>
            <pc:sldMk cId="771566527" sldId="6067"/>
            <ac:spMk id="11" creationId="{A8670E01-F241-0C9F-A0E8-50EC942C6D0A}"/>
          </ac:spMkLst>
        </pc:spChg>
        <pc:spChg chg="mod">
          <ac:chgData name="松浦英宗" userId="9b03fd3a-662f-49ff-9af1-1b93cf7aab22" providerId="ADAL" clId="{56E9DFAE-DDAD-4FCA-8AED-56B2D15DB479}" dt="2026-02-17T01:20:02.731" v="21260" actId="14100"/>
          <ac:spMkLst>
            <pc:docMk/>
            <pc:sldMk cId="771566527" sldId="6067"/>
            <ac:spMk id="12" creationId="{1B45C6BA-C0EA-3FFE-65DD-2283FAF6D5E6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46554184" sldId="6068"/>
        </pc:sldMkLst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" creationId="{F37567F8-C3C2-211C-79D2-F2D113A3672F}"/>
          </ac:spMkLst>
        </pc:spChg>
        <pc:spChg chg="add del mod">
          <ac:chgData name="松浦英宗" userId="9b03fd3a-662f-49ff-9af1-1b93cf7aab22" providerId="ADAL" clId="{56E9DFAE-DDAD-4FCA-8AED-56B2D15DB479}" dt="2026-02-17T01:24:10.031" v="21296" actId="478"/>
          <ac:spMkLst>
            <pc:docMk/>
            <pc:sldMk cId="2746554184" sldId="6068"/>
            <ac:spMk id="7" creationId="{42070CE0-B556-9AAB-BE83-5A398C25D212}"/>
          </ac:spMkLst>
        </pc:spChg>
        <pc:spChg chg="add del mod">
          <ac:chgData name="松浦英宗" userId="9b03fd3a-662f-49ff-9af1-1b93cf7aab22" providerId="ADAL" clId="{56E9DFAE-DDAD-4FCA-8AED-56B2D15DB479}" dt="2026-02-17T01:24:08.848" v="21295" actId="478"/>
          <ac:spMkLst>
            <pc:docMk/>
            <pc:sldMk cId="2746554184" sldId="6068"/>
            <ac:spMk id="8" creationId="{E8FD92DB-5FF0-08BA-EDF4-6DB56F7BF08B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1" creationId="{D70CB0B8-5EDF-CDAB-CE8A-870B2103FC7A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2" creationId="{23C6F3F4-2CE1-C5BB-41C3-59432030AC4C}"/>
          </ac:spMkLst>
        </pc:spChg>
        <pc:spChg chg="add mod">
          <ac:chgData name="松浦英宗" userId="9b03fd3a-662f-49ff-9af1-1b93cf7aab22" providerId="ADAL" clId="{56E9DFAE-DDAD-4FCA-8AED-56B2D15DB479}" dt="2026-02-17T01:27:20.667" v="21346" actId="14100"/>
          <ac:spMkLst>
            <pc:docMk/>
            <pc:sldMk cId="2746554184" sldId="6068"/>
            <ac:spMk id="13" creationId="{E38CBD41-FF9E-CDE0-BBBD-474D50EDFF9E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4" creationId="{5A026647-DB4F-01EF-6877-E97126CC6DF7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15" creationId="{5B289DCE-78AF-63AA-9594-6E3235D85898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7" creationId="{3D2C4EF1-0BCC-8ED9-5674-E0BAF4E479F2}"/>
          </ac:spMkLst>
        </pc:spChg>
        <pc:spChg chg="add mod">
          <ac:chgData name="松浦英宗" userId="9b03fd3a-662f-49ff-9af1-1b93cf7aab22" providerId="ADAL" clId="{56E9DFAE-DDAD-4FCA-8AED-56B2D15DB479}" dt="2026-02-17T01:27:56.276" v="21361" actId="14100"/>
          <ac:spMkLst>
            <pc:docMk/>
            <pc:sldMk cId="2746554184" sldId="6068"/>
            <ac:spMk id="18" creationId="{97E4BBC9-D6F8-DAAF-7545-E0C8B33CB9C1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9" creationId="{18DE2C19-1432-C49F-C5B6-30F832634B0A}"/>
          </ac:spMkLst>
        </pc:spChg>
        <pc:spChg chg="mod">
          <ac:chgData name="松浦英宗" userId="9b03fd3a-662f-49ff-9af1-1b93cf7aab22" providerId="ADAL" clId="{56E9DFAE-DDAD-4FCA-8AED-56B2D15DB479}" dt="2026-02-17T01:29:08.837" v="21388" actId="164"/>
          <ac:spMkLst>
            <pc:docMk/>
            <pc:sldMk cId="2746554184" sldId="6068"/>
            <ac:spMk id="20" creationId="{F3BD28CE-C364-478A-76F5-43FB99640D4B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21" creationId="{6542B803-B70D-B917-35FF-333D657A8E46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22" creationId="{D8FE50D5-1B29-E164-5B7E-FDD869C03CC1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25" creationId="{892F4D2E-CF0F-F77C-C698-E471AEFE1957}"/>
          </ac:spMkLst>
        </pc:spChg>
        <pc:spChg chg="add mod">
          <ac:chgData name="松浦英宗" userId="9b03fd3a-662f-49ff-9af1-1b93cf7aab22" providerId="ADAL" clId="{56E9DFAE-DDAD-4FCA-8AED-56B2D15DB479}" dt="2026-02-17T01:29:08.837" v="21388" actId="164"/>
          <ac:spMkLst>
            <pc:docMk/>
            <pc:sldMk cId="2746554184" sldId="6068"/>
            <ac:spMk id="28" creationId="{35D6EFFD-A3C0-F4F6-EEE6-1B583141C017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30" creationId="{DCDF87D8-7369-E993-97CC-A08E12334BD2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1" creationId="{0E0D0DD1-AD85-F486-703B-1D23032653B1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2" creationId="{8CFA28D1-2912-0EBC-A679-D378D1D8DA14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6" creationId="{F497E6A2-0882-6ED2-6DE0-96182EBA9EBB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8" creationId="{D6F0564E-0235-827F-2E64-DB134D8118B8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9" creationId="{42952E68-A04A-0A39-76C1-9FC2E80EB9E7}"/>
          </ac:spMkLst>
        </pc:spChg>
        <pc:spChg chg="mod">
          <ac:chgData name="松浦英宗" userId="9b03fd3a-662f-49ff-9af1-1b93cf7aab22" providerId="ADAL" clId="{56E9DFAE-DDAD-4FCA-8AED-56B2D15DB479}" dt="2026-02-17T01:29:22.098" v="21395" actId="20577"/>
          <ac:spMkLst>
            <pc:docMk/>
            <pc:sldMk cId="2746554184" sldId="6068"/>
            <ac:spMk id="40" creationId="{9CABEDA6-440E-2F37-74A7-167C47F52965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2" creationId="{C7563506-FD79-6C5F-8DBA-CDAD75A407E9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4" creationId="{3EA667C6-B8AC-7162-971F-9C3EBF137964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5" creationId="{015A8143-9356-05F8-CCBC-38D9D577B2CC}"/>
          </ac:spMkLst>
        </pc:spChg>
        <pc:spChg chg="mod">
          <ac:chgData name="松浦英宗" userId="9b03fd3a-662f-49ff-9af1-1b93cf7aab22" providerId="ADAL" clId="{56E9DFAE-DDAD-4FCA-8AED-56B2D15DB479}" dt="2026-02-17T01:29:25.443" v="21398" actId="20577"/>
          <ac:spMkLst>
            <pc:docMk/>
            <pc:sldMk cId="2746554184" sldId="6068"/>
            <ac:spMk id="46" creationId="{D1D875FB-7DDB-3B1A-2D44-692F870CA367}"/>
          </ac:spMkLst>
        </pc:spChg>
        <pc:grpChg chg="add mod">
          <ac:chgData name="松浦英宗" userId="9b03fd3a-662f-49ff-9af1-1b93cf7aab22" providerId="ADAL" clId="{56E9DFAE-DDAD-4FCA-8AED-56B2D15DB479}" dt="2026-02-17T01:29:08.837" v="21388" actId="164"/>
          <ac:grpSpMkLst>
            <pc:docMk/>
            <pc:sldMk cId="2746554184" sldId="6068"/>
            <ac:grpSpMk id="23" creationId="{537088FE-7099-C738-E819-6E3AF646C5CE}"/>
          </ac:grpSpMkLst>
        </pc:grpChg>
        <pc:grpChg chg="add mod">
          <ac:chgData name="松浦英宗" userId="9b03fd3a-662f-49ff-9af1-1b93cf7aab22" providerId="ADAL" clId="{56E9DFAE-DDAD-4FCA-8AED-56B2D15DB479}" dt="2026-02-17T01:29:12.301" v="21389" actId="1076"/>
          <ac:grpSpMkLst>
            <pc:docMk/>
            <pc:sldMk cId="2746554184" sldId="6068"/>
            <ac:grpSpMk id="34" creationId="{C80E575B-C159-F382-2FD0-96FA1D3F666D}"/>
          </ac:grpSpMkLst>
        </pc:grpChg>
        <pc:grpChg chg="add mod">
          <ac:chgData name="松浦英宗" userId="9b03fd3a-662f-49ff-9af1-1b93cf7aab22" providerId="ADAL" clId="{56E9DFAE-DDAD-4FCA-8AED-56B2D15DB479}" dt="2026-02-17T01:29:19.138" v="21392" actId="408"/>
          <ac:grpSpMkLst>
            <pc:docMk/>
            <pc:sldMk cId="2746554184" sldId="6068"/>
            <ac:grpSpMk id="35" creationId="{CD329BB1-AE8E-EEAC-5E91-D7EE870550D7}"/>
          </ac:grpSpMkLst>
        </pc:grpChg>
        <pc:grpChg chg="mod">
          <ac:chgData name="松浦英宗" userId="9b03fd3a-662f-49ff-9af1-1b93cf7aab22" providerId="ADAL" clId="{56E9DFAE-DDAD-4FCA-8AED-56B2D15DB479}" dt="2026-02-17T01:29:13.776" v="21390" actId="571"/>
          <ac:grpSpMkLst>
            <pc:docMk/>
            <pc:sldMk cId="2746554184" sldId="6068"/>
            <ac:grpSpMk id="37" creationId="{260ABEAC-51C8-B78C-1B8B-D4927BA02D98}"/>
          </ac:grpSpMkLst>
        </pc:grpChg>
        <pc:grpChg chg="add mod">
          <ac:chgData name="松浦英宗" userId="9b03fd3a-662f-49ff-9af1-1b93cf7aab22" providerId="ADAL" clId="{56E9DFAE-DDAD-4FCA-8AED-56B2D15DB479}" dt="2026-02-17T01:29:16.462" v="21391" actId="571"/>
          <ac:grpSpMkLst>
            <pc:docMk/>
            <pc:sldMk cId="2746554184" sldId="6068"/>
            <ac:grpSpMk id="41" creationId="{4FFDCAE8-1C30-F30F-8277-F47E7ECB06BD}"/>
          </ac:grpSpMkLst>
        </pc:grpChg>
        <pc:grpChg chg="mod">
          <ac:chgData name="松浦英宗" userId="9b03fd3a-662f-49ff-9af1-1b93cf7aab22" providerId="ADAL" clId="{56E9DFAE-DDAD-4FCA-8AED-56B2D15DB479}" dt="2026-02-17T01:29:16.462" v="21391" actId="571"/>
          <ac:grpSpMkLst>
            <pc:docMk/>
            <pc:sldMk cId="2746554184" sldId="6068"/>
            <ac:grpSpMk id="43" creationId="{C2E24AAC-D94A-DD4F-271B-856806C1C0C4}"/>
          </ac:grpSpMkLst>
        </pc:grp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4" creationId="{1910837C-9E9F-56AF-F6E9-7C92FDD4282B}"/>
          </ac:cxnSpMkLst>
        </pc:cxn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10" creationId="{74C6CE52-9B03-2925-B615-71D40351ADCB}"/>
          </ac:cxnSpMkLst>
        </pc:cxn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33" creationId="{A705E7A7-774B-0451-B4E1-7971C430249E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1301021300" sldId="6069"/>
        </pc:sldMkLst>
        <pc:spChg chg="add del mod ord">
          <ac:chgData name="松浦英宗" userId="9b03fd3a-662f-49ff-9af1-1b93cf7aab22" providerId="ADAL" clId="{56E9DFAE-DDAD-4FCA-8AED-56B2D15DB479}" dt="2026-02-17T01:32:34.374" v="21435" actId="478"/>
          <ac:spMkLst>
            <pc:docMk/>
            <pc:sldMk cId="1301021300" sldId="6069"/>
            <ac:spMk id="3" creationId="{D6628221-24A4-0EEF-2749-12C7CC381D21}"/>
          </ac:spMkLst>
        </pc:spChg>
        <pc:spChg chg="add mod">
          <ac:chgData name="松浦英宗" userId="9b03fd3a-662f-49ff-9af1-1b93cf7aab22" providerId="ADAL" clId="{56E9DFAE-DDAD-4FCA-8AED-56B2D15DB479}" dt="2026-02-17T01:30:16.684" v="21417" actId="1035"/>
          <ac:spMkLst>
            <pc:docMk/>
            <pc:sldMk cId="1301021300" sldId="6069"/>
            <ac:spMk id="4" creationId="{6B14DA6C-E128-CD39-A4C0-1F598798223F}"/>
          </ac:spMkLst>
        </pc:spChg>
        <pc:spChg chg="mod">
          <ac:chgData name="松浦英宗" userId="9b03fd3a-662f-49ff-9af1-1b93cf7aab22" providerId="ADAL" clId="{56E9DFAE-DDAD-4FCA-8AED-56B2D15DB479}" dt="2026-02-17T01:32:33.230" v="21434" actId="208"/>
          <ac:spMkLst>
            <pc:docMk/>
            <pc:sldMk cId="1301021300" sldId="6069"/>
            <ac:spMk id="36" creationId="{063AC7E8-2C8E-010F-84ED-C079AAF4A5D8}"/>
          </ac:spMkLst>
        </pc:sp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813490639" sldId="6070"/>
        </pc:sldMkLst>
        <pc:spChg chg="add mod ord">
          <ac:chgData name="松浦英宗" userId="9b03fd3a-662f-49ff-9af1-1b93cf7aab22" providerId="ADAL" clId="{56E9DFAE-DDAD-4FCA-8AED-56B2D15DB479}" dt="2026-02-17T01:31:41.649" v="21430" actId="1076"/>
          <ac:spMkLst>
            <pc:docMk/>
            <pc:sldMk cId="3813490639" sldId="6070"/>
            <ac:spMk id="4" creationId="{2ABC3D7E-0981-50EE-69C3-8734A7799562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5" creationId="{76DDE4BD-4F09-D69C-DF07-39FF2350A183}"/>
          </ac:spMkLst>
        </pc:spChg>
        <pc:spChg chg="add mod">
          <ac:chgData name="松浦英宗" userId="9b03fd3a-662f-49ff-9af1-1b93cf7aab22" providerId="ADAL" clId="{56E9DFAE-DDAD-4FCA-8AED-56B2D15DB479}" dt="2026-02-17T01:31:18.315" v="21425" actId="12788"/>
          <ac:spMkLst>
            <pc:docMk/>
            <pc:sldMk cId="3813490639" sldId="6070"/>
            <ac:spMk id="7" creationId="{701C12D3-975A-1046-201C-DEF234CAE012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16" creationId="{FED12AEA-91B0-A953-F65B-39EC0E2DCEF1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21" creationId="{B4E6BB20-62DD-39A9-B06C-D519B17686A8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26" creationId="{30307DE2-83B8-BB02-D82B-F90990F141E7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31" creationId="{D4BC42FB-AC64-5B23-BF7E-FF7F3BD933C4}"/>
          </ac:spMkLst>
        </pc:spChg>
      </pc:sldChg>
      <pc:sldChg chg="add del">
        <pc:chgData name="松浦英宗" userId="9b03fd3a-662f-49ff-9af1-1b93cf7aab22" providerId="ADAL" clId="{56E9DFAE-DDAD-4FCA-8AED-56B2D15DB479}" dt="2026-02-17T01:32:36.800" v="21436"/>
        <pc:sldMkLst>
          <pc:docMk/>
          <pc:sldMk cId="872800340" sldId="6071"/>
        </pc:sldMkLst>
      </pc:sldChg>
      <pc:sldChg chg="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98929783" sldId="6071"/>
        </pc:sldMkLst>
        <pc:spChg chg="del">
          <ac:chgData name="松浦英宗" userId="9b03fd3a-662f-49ff-9af1-1b93cf7aab22" providerId="ADAL" clId="{56E9DFAE-DDAD-4FCA-8AED-56B2D15DB479}" dt="2026-02-17T01:33:35.370" v="21440" actId="478"/>
          <ac:spMkLst>
            <pc:docMk/>
            <pc:sldMk cId="2798929783" sldId="6071"/>
            <ac:spMk id="3" creationId="{4638C735-1DE4-F82C-9AF2-2668B4E3E5B0}"/>
          </ac:spMkLst>
        </pc:spChg>
        <pc:spChg chg="mod">
          <ac:chgData name="松浦英宗" userId="9b03fd3a-662f-49ff-9af1-1b93cf7aab22" providerId="ADAL" clId="{56E9DFAE-DDAD-4FCA-8AED-56B2D15DB479}" dt="2026-02-17T01:33:52.083" v="21445" actId="1076"/>
          <ac:spMkLst>
            <pc:docMk/>
            <pc:sldMk cId="2798929783" sldId="6071"/>
            <ac:spMk id="4" creationId="{52510442-51D2-C8E8-8BB3-A84304F9E61F}"/>
          </ac:spMkLst>
        </pc:spChg>
        <pc:spChg chg="mod">
          <ac:chgData name="松浦英宗" userId="9b03fd3a-662f-49ff-9af1-1b93cf7aab22" providerId="ADAL" clId="{56E9DFAE-DDAD-4FCA-8AED-56B2D15DB479}" dt="2026-02-17T02:32:31.404" v="21642" actId="2085"/>
          <ac:spMkLst>
            <pc:docMk/>
            <pc:sldMk cId="2798929783" sldId="6071"/>
            <ac:spMk id="36" creationId="{C59D7BF3-0E91-50EA-5C89-AA72DC07A330}"/>
          </ac:spMkLst>
        </pc:spChg>
        <pc:grpChg chg="mod">
          <ac:chgData name="松浦英宗" userId="9b03fd3a-662f-49ff-9af1-1b93cf7aab22" providerId="ADAL" clId="{56E9DFAE-DDAD-4FCA-8AED-56B2D15DB479}" dt="2026-02-17T01:33:33.570" v="21439" actId="14100"/>
          <ac:grpSpMkLst>
            <pc:docMk/>
            <pc:sldMk cId="2798929783" sldId="6071"/>
            <ac:grpSpMk id="34" creationId="{CB0B8B47-B560-5300-D947-32A92CB0AFBF}"/>
          </ac:grpSpMkLst>
        </pc:grpChg>
        <pc:grpChg chg="mod">
          <ac:chgData name="松浦英宗" userId="9b03fd3a-662f-49ff-9af1-1b93cf7aab22" providerId="ADAL" clId="{56E9DFAE-DDAD-4FCA-8AED-56B2D15DB479}" dt="2026-02-17T01:33:38.026" v="21444" actId="14100"/>
          <ac:grpSpMkLst>
            <pc:docMk/>
            <pc:sldMk cId="2798929783" sldId="6071"/>
            <ac:grpSpMk id="35" creationId="{CD945DAB-40B2-4A62-4EC6-0CDF38D9CF7A}"/>
          </ac:grpSpMkLst>
        </pc:grpChg>
        <pc:grpChg chg="mod">
          <ac:chgData name="松浦英宗" userId="9b03fd3a-662f-49ff-9af1-1b93cf7aab22" providerId="ADAL" clId="{56E9DFAE-DDAD-4FCA-8AED-56B2D15DB479}" dt="2026-02-17T01:33:33.570" v="21439" actId="14100"/>
          <ac:grpSpMkLst>
            <pc:docMk/>
            <pc:sldMk cId="2798929783" sldId="6071"/>
            <ac:grpSpMk id="41" creationId="{ED434DBB-F3E1-2ED4-77FA-E0DFF66EA36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78502963" sldId="6072"/>
        </pc:sldMkLst>
        <pc:spChg chg="add 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3" creationId="{59F14B28-0D03-42B6-0BB0-971DD2A560F6}"/>
          </ac:spMkLst>
        </pc:spChg>
        <pc:spChg chg="add mod">
          <ac:chgData name="松浦英宗" userId="9b03fd3a-662f-49ff-9af1-1b93cf7aab22" providerId="ADAL" clId="{56E9DFAE-DDAD-4FCA-8AED-56B2D15DB479}" dt="2026-02-17T01:37:35.872" v="21510" actId="164"/>
          <ac:spMkLst>
            <pc:docMk/>
            <pc:sldMk cId="2778502963" sldId="6072"/>
            <ac:spMk id="4" creationId="{3AD54D7D-0F35-37EA-B386-28578694033F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7" creationId="{4052B6CD-9751-9F2A-B8E4-5BB01ECA4305}"/>
          </ac:spMkLst>
        </pc:spChg>
        <pc:spChg chg="mod topLvl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8" creationId="{1DEAE6B4-C174-AA60-BACB-47A9B1BCA1B5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10" creationId="{3EEA0071-D440-6FAF-744F-FD95BAF9FD64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11" creationId="{00C42B0C-858C-9167-8967-9039260D5431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13" creationId="{5EA7F2E3-BE6E-81DD-264A-D0E88E957540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14" creationId="{A7226700-4305-2525-0288-46229EFBC9F4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15" creationId="{53C8A2F4-B0C8-3A04-0E21-3C6FE45CC5B9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18" creationId="{5ABF9318-F95E-2051-629B-301770B84F8F}"/>
          </ac:spMkLst>
        </pc:spChg>
        <pc:spChg chg="mod topLvl">
          <ac:chgData name="松浦英宗" userId="9b03fd3a-662f-49ff-9af1-1b93cf7aab22" providerId="ADAL" clId="{56E9DFAE-DDAD-4FCA-8AED-56B2D15DB479}" dt="2026-02-17T01:37:21.950" v="21490" actId="1076"/>
          <ac:spMkLst>
            <pc:docMk/>
            <pc:sldMk cId="2778502963" sldId="6072"/>
            <ac:spMk id="20" creationId="{6D857050-EB39-3FA3-F4B4-9325875EA59D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25" creationId="{C0A41512-B506-285E-1FAB-0A1DF1EA56CB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26" creationId="{F17CF394-F0DB-06FE-0FD8-4952D004B9BC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27" creationId="{5F7FCE53-5B59-4B36-1E62-E5D0E996F3D2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28" creationId="{614245B0-E092-E198-B8A7-6931E3E0FFCF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29" creationId="{0C90CCB2-F3AB-9417-A518-C31333D13BBA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0" creationId="{A31D391D-557F-8D8B-8C75-CBD884DF04C6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31" creationId="{7A69F170-5192-243B-1ADA-9E7D7537140C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2" creationId="{643AA72D-0790-69BE-BE9C-62D922B34C9E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3" creationId="{5B1A6924-4E7F-1A2B-83BC-B4B9CB577907}"/>
          </ac:spMkLst>
        </pc:spChg>
        <pc:spChg chg="mod topLvl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36" creationId="{BFAE9ECA-FE20-4394-64DE-34FC4BDD9D11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38" creationId="{AA740A99-19CC-5692-DCE4-FD84BB33B673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39" creationId="{268F5F0C-432A-B06E-4907-971EC50A254C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40" creationId="{393AEE29-0442-AC61-3ED3-D1C74B31AE63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44" creationId="{C47C74FB-BD11-3F0F-5449-424B967A177E}"/>
          </ac:spMkLst>
        </pc:spChg>
        <pc:spChg chg="mod topLvl">
          <ac:chgData name="松浦英宗" userId="9b03fd3a-662f-49ff-9af1-1b93cf7aab22" providerId="ADAL" clId="{56E9DFAE-DDAD-4FCA-8AED-56B2D15DB479}" dt="2026-02-17T01:36:25.127" v="21449" actId="165"/>
          <ac:spMkLst>
            <pc:docMk/>
            <pc:sldMk cId="2778502963" sldId="6072"/>
            <ac:spMk id="45" creationId="{316753E9-0F80-756B-25C6-D36F037123BA}"/>
          </ac:spMkLst>
        </pc:spChg>
        <pc:spChg chg="mod topLvl">
          <ac:chgData name="松浦英宗" userId="9b03fd3a-662f-49ff-9af1-1b93cf7aab22" providerId="ADAL" clId="{56E9DFAE-DDAD-4FCA-8AED-56B2D15DB479}" dt="2026-02-17T01:36:25.127" v="21449" actId="165"/>
          <ac:spMkLst>
            <pc:docMk/>
            <pc:sldMk cId="2778502963" sldId="6072"/>
            <ac:spMk id="46" creationId="{25F2DA90-484F-87E1-5FE7-459B5FD82244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2" creationId="{A0E8302B-6741-C69C-D2ED-3FE480D3144F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3" creationId="{FA709E42-1856-B784-56A8-BD6DFA4E8F31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4" creationId="{20A2239B-41E0-EAA2-FE11-C02144958F1E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5" creationId="{EC0E27E7-7B6B-2A6A-4B07-F029A7A2810E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56" creationId="{DE918468-EB5C-3573-4F0F-83221F57E4AC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7" creationId="{21956FA7-58CB-BB0E-668C-A8DF762210EA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8" creationId="{1A3EE437-1A2E-6D72-7FA2-99E304719457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59" creationId="{27938B2F-8BB6-2B75-2149-A09628835B1B}"/>
          </ac:spMkLst>
        </pc:s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5" creationId="{EDF76440-DA10-ADF8-A821-34E15B6B1D0A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6" creationId="{482F3F5D-D9B3-B5B9-153A-88BA0520BF81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9" creationId="{483A131F-B3D3-C03E-2890-C097AFB0EE8D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12" creationId="{D093EC3B-2BA1-42A5-AF26-F65208534FED}"/>
          </ac:grpSpMkLst>
        </pc:grpChg>
        <pc:grpChg chg="add mod">
          <ac:chgData name="松浦英宗" userId="9b03fd3a-662f-49ff-9af1-1b93cf7aab22" providerId="ADAL" clId="{56E9DFAE-DDAD-4FCA-8AED-56B2D15DB479}" dt="2026-02-17T01:38:16.179" v="21552" actId="552"/>
          <ac:grpSpMkLst>
            <pc:docMk/>
            <pc:sldMk cId="2778502963" sldId="6072"/>
            <ac:grpSpMk id="16" creationId="{2D6D403B-B3F8-590F-A719-7A40171424A8}"/>
          </ac:grpSpMkLst>
        </pc:grpChg>
        <pc:grpChg chg="mod">
          <ac:chgData name="松浦英宗" userId="9b03fd3a-662f-49ff-9af1-1b93cf7aab22" providerId="ADAL" clId="{56E9DFAE-DDAD-4FCA-8AED-56B2D15DB479}" dt="2026-02-17T01:38:21.493" v="21553" actId="571"/>
          <ac:grpSpMkLst>
            <pc:docMk/>
            <pc:sldMk cId="2778502963" sldId="6072"/>
            <ac:grpSpMk id="19" creationId="{3C08B19A-4B42-AAFD-B737-2AD28A26B563}"/>
          </ac:grpSpMkLst>
        </pc:grpChg>
        <pc:grpChg chg="mod">
          <ac:chgData name="松浦英宗" userId="9b03fd3a-662f-49ff-9af1-1b93cf7aab22" providerId="ADAL" clId="{56E9DFAE-DDAD-4FCA-8AED-56B2D15DB479}" dt="2026-02-17T01:38:16.179" v="21552" actId="552"/>
          <ac:grpSpMkLst>
            <pc:docMk/>
            <pc:sldMk cId="2778502963" sldId="6072"/>
            <ac:grpSpMk id="23" creationId="{255C8A83-8121-0402-D97E-20F730D14EAB}"/>
          </ac:grpSpMkLst>
        </pc:grpChg>
        <pc:grpChg chg="mod">
          <ac:chgData name="松浦英宗" userId="9b03fd3a-662f-49ff-9af1-1b93cf7aab22" providerId="ADAL" clId="{56E9DFAE-DDAD-4FCA-8AED-56B2D15DB479}" dt="2026-02-17T01:38:21.493" v="21553" actId="571"/>
          <ac:grpSpMkLst>
            <pc:docMk/>
            <pc:sldMk cId="2778502963" sldId="6072"/>
            <ac:grpSpMk id="24" creationId="{2E852D09-CE1C-61A9-6A61-BBAB35EA3CCB}"/>
          </ac:grpSpMkLst>
        </pc:grpChg>
        <pc:grpChg chg="del">
          <ac:chgData name="松浦英宗" userId="9b03fd3a-662f-49ff-9af1-1b93cf7aab22" providerId="ADAL" clId="{56E9DFAE-DDAD-4FCA-8AED-56B2D15DB479}" dt="2026-02-17T01:36:25.127" v="21449" actId="165"/>
          <ac:grpSpMkLst>
            <pc:docMk/>
            <pc:sldMk cId="2778502963" sldId="6072"/>
            <ac:grpSpMk id="43" creationId="{F015AEE9-E627-689F-FE5A-F78965E2076C}"/>
          </ac:grpSpMkLst>
        </pc:grpChg>
        <pc:grpChg chg="mod">
          <ac:chgData name="松浦英宗" userId="9b03fd3a-662f-49ff-9af1-1b93cf7aab22" providerId="ADAL" clId="{56E9DFAE-DDAD-4FCA-8AED-56B2D15DB479}" dt="2026-02-17T01:38:24.912" v="21554" actId="571"/>
          <ac:grpSpMkLst>
            <pc:docMk/>
            <pc:sldMk cId="2778502963" sldId="6072"/>
            <ac:grpSpMk id="48" creationId="{DBC5A96E-5822-11FB-C044-FCF3DF66FC28}"/>
          </ac:grpSpMkLst>
        </pc:grpChg>
        <pc:grpChg chg="mod">
          <ac:chgData name="松浦英宗" userId="9b03fd3a-662f-49ff-9af1-1b93cf7aab22" providerId="ADAL" clId="{56E9DFAE-DDAD-4FCA-8AED-56B2D15DB479}" dt="2026-02-17T01:38:24.912" v="21554" actId="571"/>
          <ac:grpSpMkLst>
            <pc:docMk/>
            <pc:sldMk cId="2778502963" sldId="6072"/>
            <ac:grpSpMk id="49" creationId="{B5695D94-DBE9-0041-C3F3-1ADF2CD6350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662718624" sldId="6073"/>
        </pc:sldMkLst>
        <pc:spChg chg="add mod">
          <ac:chgData name="松浦英宗" userId="9b03fd3a-662f-49ff-9af1-1b93cf7aab22" providerId="ADAL" clId="{56E9DFAE-DDAD-4FCA-8AED-56B2D15DB479}" dt="2026-02-17T02:48:41.197" v="21650"/>
          <ac:spMkLst>
            <pc:docMk/>
            <pc:sldMk cId="662718624" sldId="6073"/>
            <ac:spMk id="2" creationId="{E6D9D77B-D8CC-34A0-909C-86D89154BC17}"/>
          </ac:spMkLst>
        </pc:spChg>
        <pc:spChg chg="add mod">
          <ac:chgData name="松浦英宗" userId="9b03fd3a-662f-49ff-9af1-1b93cf7aab22" providerId="ADAL" clId="{56E9DFAE-DDAD-4FCA-8AED-56B2D15DB479}" dt="2026-02-17T02:48:41.197" v="21650"/>
          <ac:spMkLst>
            <pc:docMk/>
            <pc:sldMk cId="662718624" sldId="6073"/>
            <ac:spMk id="3" creationId="{293FDBC4-3926-4712-E304-62A60F624E84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17" creationId="{4840FAD8-28F8-302D-7228-2A03DE437AD4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27" creationId="{85742767-AF20-A100-421E-DD5002F398AA}"/>
          </ac:spMkLst>
        </pc:spChg>
        <pc:spChg chg="del">
          <ac:chgData name="松浦英宗" userId="9b03fd3a-662f-49ff-9af1-1b93cf7aab22" providerId="ADAL" clId="{56E9DFAE-DDAD-4FCA-8AED-56B2D15DB479}" dt="2026-02-17T01:41:10.885" v="21569" actId="478"/>
          <ac:spMkLst>
            <pc:docMk/>
            <pc:sldMk cId="662718624" sldId="6073"/>
            <ac:spMk id="28" creationId="{509B0F1F-63BA-8B22-E096-1AA52D96EFE1}"/>
          </ac:spMkLst>
        </pc:spChg>
        <pc:spChg chg="del">
          <ac:chgData name="松浦英宗" userId="9b03fd3a-662f-49ff-9af1-1b93cf7aab22" providerId="ADAL" clId="{56E9DFAE-DDAD-4FCA-8AED-56B2D15DB479}" dt="2026-02-17T01:41:10.885" v="21569" actId="478"/>
          <ac:spMkLst>
            <pc:docMk/>
            <pc:sldMk cId="662718624" sldId="6073"/>
            <ac:spMk id="29" creationId="{870B28FD-6788-FA77-288F-17EAF6A45C20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30" creationId="{8C681996-3807-7895-450D-EEBF903C1F6D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3" creationId="{92B0E890-847D-3372-2F96-B8F647846E10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4" creationId="{C41B5100-5764-B125-6DD1-D3C96A5D061C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8" creationId="{CCB38F48-34A2-A240-E528-9DBCBAB2E25B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68" creationId="{EAC629D2-7C3D-5C36-66FB-A8FD24145396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69" creationId="{B610A749-CE42-8763-4076-A278AAF61592}"/>
          </ac:spMkLst>
        </pc:spChg>
        <pc:spChg chg="add mod">
          <ac:chgData name="松浦英宗" userId="9b03fd3a-662f-49ff-9af1-1b93cf7aab22" providerId="ADAL" clId="{56E9DFAE-DDAD-4FCA-8AED-56B2D15DB479}" dt="2026-02-17T02:48:56.493" v="21653" actId="20577"/>
          <ac:spMkLst>
            <pc:docMk/>
            <pc:sldMk cId="662718624" sldId="6073"/>
            <ac:spMk id="72" creationId="{CE01BA26-03E2-B4FB-466D-8E14D2C1D4E5}"/>
          </ac:spMkLst>
        </pc:spChg>
        <pc:spChg chg="add 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73" creationId="{CE7B84A4-7631-076D-042B-067BB6EF6343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0" creationId="{2A90B4F6-FE47-5F24-A55A-9176094DFEC3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2" creationId="{67168AFA-174E-F6C5-8715-5D8D1C23FF70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6" creationId="{551B9262-EB90-6B02-1837-FC78672CC1FD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8" creationId="{D0AF7187-C50E-D687-57BD-A6249DB363A5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02" creationId="{A4942609-192F-C2CF-7CCC-4164FD90126A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06" creationId="{33F624EB-3FF8-B6C2-6138-CE90DBA07ED2}"/>
          </ac:spMkLst>
        </pc:spChg>
        <pc:spChg chg="mod">
          <ac:chgData name="松浦英宗" userId="9b03fd3a-662f-49ff-9af1-1b93cf7aab22" providerId="ADAL" clId="{56E9DFAE-DDAD-4FCA-8AED-56B2D15DB479}" dt="2026-02-17T02:48:49.379" v="21652" actId="20577"/>
          <ac:spMkLst>
            <pc:docMk/>
            <pc:sldMk cId="662718624" sldId="6073"/>
            <ac:spMk id="110" creationId="{D6131204-F6F0-F2EA-8012-EDB67E0BCA1D}"/>
          </ac:spMkLst>
        </pc:spChg>
        <pc:spChg chg="add 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17" creationId="{92147505-8F2C-E79A-0D85-42E84FD82629}"/>
          </ac:spMkLst>
        </pc:spChg>
        <pc:grpChg chg="del">
          <ac:chgData name="松浦英宗" userId="9b03fd3a-662f-49ff-9af1-1b93cf7aab22" providerId="ADAL" clId="{56E9DFAE-DDAD-4FCA-8AED-56B2D15DB479}" dt="2026-02-17T01:41:10.885" v="21569" actId="478"/>
          <ac:grpSpMkLst>
            <pc:docMk/>
            <pc:sldMk cId="662718624" sldId="6073"/>
            <ac:grpSpMk id="31" creationId="{377EA4E9-A918-8B12-A33C-7BFF4D31EA5D}"/>
          </ac:grpSpMkLst>
        </pc:grpChg>
        <pc:grpChg chg="del">
          <ac:chgData name="松浦英宗" userId="9b03fd3a-662f-49ff-9af1-1b93cf7aab22" providerId="ADAL" clId="{56E9DFAE-DDAD-4FCA-8AED-56B2D15DB479}" dt="2026-02-17T01:41:10.885" v="21569" actId="478"/>
          <ac:grpSpMkLst>
            <pc:docMk/>
            <pc:sldMk cId="662718624" sldId="6073"/>
            <ac:grpSpMk id="47" creationId="{900A4D1F-C7F7-8A64-3A16-4ED226C49320}"/>
          </ac:grpSpMkLst>
        </pc:gr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714673689" sldId="6073"/>
        </pc:sldMkLst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4170390672" sldId="6074"/>
        </pc:sldMkLst>
        <pc:spChg chg="add mod ord">
          <ac:chgData name="松浦英宗" userId="9b03fd3a-662f-49ff-9af1-1b93cf7aab22" providerId="ADAL" clId="{56E9DFAE-DDAD-4FCA-8AED-56B2D15DB479}" dt="2026-02-17T01:57:55.300" v="21576" actId="167"/>
          <ac:spMkLst>
            <pc:docMk/>
            <pc:sldMk cId="4170390672" sldId="6074"/>
            <ac:spMk id="4" creationId="{56346090-03DD-8A8D-0E8C-D6CE6885BD9A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4" creationId="{3AF011C5-EFE0-570F-201B-0CFD5CDCCA5C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6" creationId="{5B992CBF-DA72-B5AD-C37D-CE2F408E4748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7" creationId="{389E952B-451D-8DCD-D224-1BFC0CE423B6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9" creationId="{A225932E-22BF-676D-6D45-947D2FAB65AB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0" creationId="{586629FC-17BC-7CB0-98A8-40DD14240CE2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1" creationId="{6DB72442-FA7D-53FE-7243-9128FFD1393A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2" creationId="{AA63DAA9-2718-1906-0F87-0EBF107AB3A2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4" creationId="{ACFD6C42-6019-6388-FD8D-779BA5BCB41F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6" creationId="{D2F8E2EB-2501-D8EE-F6EC-1F19463F8B75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31" creationId="{847F337D-FE40-E524-8130-B005D2DA728C}"/>
          </ac:spMkLst>
        </pc:sp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1992832048" sldId="6075"/>
        </pc:sldMkLst>
        <pc:spChg chg="add mod ord">
          <ac:chgData name="松浦英宗" userId="9b03fd3a-662f-49ff-9af1-1b93cf7aab22" providerId="ADAL" clId="{56E9DFAE-DDAD-4FCA-8AED-56B2D15DB479}" dt="2026-02-17T01:58:33.894" v="21580" actId="167"/>
          <ac:spMkLst>
            <pc:docMk/>
            <pc:sldMk cId="1992832048" sldId="6075"/>
            <ac:spMk id="3" creationId="{8D4263AE-E256-5F55-6A33-47C8C409DA0D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7T03:53:17.717" v="23144"/>
        <pc:sldMkLst>
          <pc:docMk/>
          <pc:sldMk cId="3463695325" sldId="6076"/>
        </pc:sldMkLst>
        <pc:spChg chg="add del ord">
          <ac:chgData name="松浦英宗" userId="9b03fd3a-662f-49ff-9af1-1b93cf7aab22" providerId="ADAL" clId="{56E9DFAE-DDAD-4FCA-8AED-56B2D15DB479}" dt="2026-02-17T02:32:09.369" v="21640" actId="478"/>
          <ac:spMkLst>
            <pc:docMk/>
            <pc:sldMk cId="3463695325" sldId="6076"/>
            <ac:spMk id="4" creationId="{D65FD44B-8A06-E1C0-E085-2B0751E21498}"/>
          </ac:spMkLst>
        </pc:spChg>
        <pc:spChg chg="mod ord">
          <ac:chgData name="松浦英宗" userId="9b03fd3a-662f-49ff-9af1-1b93cf7aab22" providerId="ADAL" clId="{56E9DFAE-DDAD-4FCA-8AED-56B2D15DB479}" dt="2026-02-17T02:21:45.025" v="21605" actId="207"/>
          <ac:spMkLst>
            <pc:docMk/>
            <pc:sldMk cId="3463695325" sldId="6076"/>
            <ac:spMk id="5" creationId="{5BB04CFD-80D2-7DFB-C660-FC317ED3C3AD}"/>
          </ac:spMkLst>
        </pc:spChg>
        <pc:spChg chg="add mod">
          <ac:chgData name="松浦英宗" userId="9b03fd3a-662f-49ff-9af1-1b93cf7aab22" providerId="ADAL" clId="{56E9DFAE-DDAD-4FCA-8AED-56B2D15DB479}" dt="2026-02-17T02:21:40.864" v="21604" actId="1076"/>
          <ac:spMkLst>
            <pc:docMk/>
            <pc:sldMk cId="3463695325" sldId="6076"/>
            <ac:spMk id="7" creationId="{00122D8A-B596-B30D-02F2-1C5396EA0F7C}"/>
          </ac:spMkLst>
        </pc:spChg>
        <pc:spChg chg="add mod">
          <ac:chgData name="松浦英宗" userId="9b03fd3a-662f-49ff-9af1-1b93cf7aab22" providerId="ADAL" clId="{56E9DFAE-DDAD-4FCA-8AED-56B2D15DB479}" dt="2026-02-17T02:22:02.127" v="21611" actId="207"/>
          <ac:spMkLst>
            <pc:docMk/>
            <pc:sldMk cId="3463695325" sldId="6076"/>
            <ac:spMk id="8" creationId="{5B920151-65AC-C407-B928-977389BA57B8}"/>
          </ac:spMkLst>
        </pc:spChg>
        <pc:spChg chg="mod ord">
          <ac:chgData name="松浦英宗" userId="9b03fd3a-662f-49ff-9af1-1b93cf7aab22" providerId="ADAL" clId="{56E9DFAE-DDAD-4FCA-8AED-56B2D15DB479}" dt="2026-02-17T02:32:19.396" v="21641" actId="208"/>
          <ac:spMkLst>
            <pc:docMk/>
            <pc:sldMk cId="3463695325" sldId="6076"/>
            <ac:spMk id="11" creationId="{E91B4E99-71F2-67BD-22FD-DCADA05F287B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16" creationId="{4D0F47BE-59F0-D6EA-CD6D-B1D4A134D864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21" creationId="{0D15FA27-F057-7432-1216-1DFDCCA8F2B3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26" creationId="{FE254A2A-EC69-5FF2-248F-BB02DD5B32B2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31" creationId="{A205A525-9ADB-AE72-5F89-11A2319721E4}"/>
          </ac:spMkLst>
        </pc:spChg>
      </pc:sldChg>
      <pc:sldChg chg="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008133132" sldId="6077"/>
        </pc:sldMkLst>
        <pc:spChg chg="mod">
          <ac:chgData name="松浦英宗" userId="9b03fd3a-662f-49ff-9af1-1b93cf7aab22" providerId="ADAL" clId="{56E9DFAE-DDAD-4FCA-8AED-56B2D15DB479}" dt="2026-02-17T02:25:57.705" v="21619" actId="207"/>
          <ac:spMkLst>
            <pc:docMk/>
            <pc:sldMk cId="3008133132" sldId="6077"/>
            <ac:spMk id="3" creationId="{5FB4858B-592A-2E11-34E9-A001EE247DF1}"/>
          </ac:spMkLst>
        </pc:spChg>
        <pc:spChg chg="mod">
          <ac:chgData name="松浦英宗" userId="9b03fd3a-662f-49ff-9af1-1b93cf7aab22" providerId="ADAL" clId="{56E9DFAE-DDAD-4FCA-8AED-56B2D15DB479}" dt="2026-02-17T02:26:02.840" v="21620" actId="207"/>
          <ac:spMkLst>
            <pc:docMk/>
            <pc:sldMk cId="3008133132" sldId="6077"/>
            <ac:spMk id="4" creationId="{394B09E9-B338-77E7-F74A-5A00BE5D7F0C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101213472" sldId="6078"/>
        </pc:sldMkLst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13" creationId="{07E5ED67-ECE4-DA62-4927-4F5B83560643}"/>
          </ac:spMkLst>
        </pc:spChg>
        <pc:spChg chg="mod topLvl">
          <ac:chgData name="松浦英宗" userId="9b03fd3a-662f-49ff-9af1-1b93cf7aab22" providerId="ADAL" clId="{56E9DFAE-DDAD-4FCA-8AED-56B2D15DB479}" dt="2026-02-17T02:28:50.481" v="21638" actId="12789"/>
          <ac:spMkLst>
            <pc:docMk/>
            <pc:sldMk cId="2101213472" sldId="6078"/>
            <ac:spMk id="20" creationId="{F26BBF16-91E5-3E38-A99D-C58C3453D976}"/>
          </ac:spMkLst>
        </pc:spChg>
        <pc:spChg chg="mod topLvl">
          <ac:chgData name="松浦英宗" userId="9b03fd3a-662f-49ff-9af1-1b93cf7aab22" providerId="ADAL" clId="{56E9DFAE-DDAD-4FCA-8AED-56B2D15DB479}" dt="2026-02-17T02:28:38.053" v="21630" actId="164"/>
          <ac:spMkLst>
            <pc:docMk/>
            <pc:sldMk cId="2101213472" sldId="6078"/>
            <ac:spMk id="28" creationId="{ECD4588D-9E0C-62BF-ECC3-8DC697486BEE}"/>
          </ac:spMkLst>
        </pc:spChg>
        <pc:spChg chg="del mod topLvl">
          <ac:chgData name="松浦英宗" userId="9b03fd3a-662f-49ff-9af1-1b93cf7aab22" providerId="ADAL" clId="{56E9DFAE-DDAD-4FCA-8AED-56B2D15DB479}" dt="2026-02-17T02:28:25.318" v="21624" actId="478"/>
          <ac:spMkLst>
            <pc:docMk/>
            <pc:sldMk cId="2101213472" sldId="6078"/>
            <ac:spMk id="36" creationId="{680CA338-12B4-384B-8DCD-8CB2ED748306}"/>
          </ac:spMkLst>
        </pc:spChg>
        <pc:spChg chg="mod topLvl">
          <ac:chgData name="松浦英宗" userId="9b03fd3a-662f-49ff-9af1-1b93cf7aab22" providerId="ADAL" clId="{56E9DFAE-DDAD-4FCA-8AED-56B2D15DB479}" dt="2026-02-17T02:28:35.002" v="21629" actId="164"/>
          <ac:spMkLst>
            <pc:docMk/>
            <pc:sldMk cId="2101213472" sldId="6078"/>
            <ac:spMk id="38" creationId="{E7642539-0DCA-E584-AD94-57CE1FD470C3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0" creationId="{C198B325-40E8-0965-E086-9DBAA8165BD0}"/>
          </ac:spMkLst>
        </pc:spChg>
        <pc:spChg chg="del mod topLvl">
          <ac:chgData name="松浦英宗" userId="9b03fd3a-662f-49ff-9af1-1b93cf7aab22" providerId="ADAL" clId="{56E9DFAE-DDAD-4FCA-8AED-56B2D15DB479}" dt="2026-02-17T02:28:25.318" v="21624" actId="478"/>
          <ac:spMkLst>
            <pc:docMk/>
            <pc:sldMk cId="2101213472" sldId="6078"/>
            <ac:spMk id="42" creationId="{2C3216F3-A34A-8677-2F6B-424B9C14550E}"/>
          </ac:spMkLst>
        </pc:spChg>
        <pc:spChg chg="mod topLvl">
          <ac:chgData name="松浦英宗" userId="9b03fd3a-662f-49ff-9af1-1b93cf7aab22" providerId="ADAL" clId="{56E9DFAE-DDAD-4FCA-8AED-56B2D15DB479}" dt="2026-02-17T02:28:32.115" v="21628" actId="164"/>
          <ac:spMkLst>
            <pc:docMk/>
            <pc:sldMk cId="2101213472" sldId="6078"/>
            <ac:spMk id="44" creationId="{FEC0CDA6-8347-481A-2C1C-84A1BB8A8EA2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5" creationId="{4196F24F-2F8B-802C-9A9D-1C92696B8470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6" creationId="{A61982C1-F6B6-490A-6492-3584587FEFB7}"/>
          </ac:spMkLst>
        </pc:s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4" creationId="{B15E3B66-A51B-5A35-30FB-3B9D285E72C1}"/>
          </ac:grpSpMkLst>
        </pc:gr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5" creationId="{60A49A3B-5D91-9F1B-96F0-DEB4F8F55E29}"/>
          </ac:grpSpMkLst>
        </pc:gr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6" creationId="{1C4D04D9-CFB3-7BF1-12FE-05B9602CD2D6}"/>
          </ac:grpSpMkLst>
        </pc:grpChg>
        <pc:grpChg chg="add mod">
          <ac:chgData name="松浦英宗" userId="9b03fd3a-662f-49ff-9af1-1b93cf7aab22" providerId="ADAL" clId="{56E9DFAE-DDAD-4FCA-8AED-56B2D15DB479}" dt="2026-02-17T02:28:50.481" v="21638" actId="12789"/>
          <ac:grpSpMkLst>
            <pc:docMk/>
            <pc:sldMk cId="2101213472" sldId="6078"/>
            <ac:grpSpMk id="7" creationId="{95E7372C-7C88-AE07-7771-893531F79944}"/>
          </ac:grpSpMkLst>
        </pc:grpChg>
        <pc:grpChg chg="mod">
          <ac:chgData name="松浦英宗" userId="9b03fd3a-662f-49ff-9af1-1b93cf7aab22" providerId="ADAL" clId="{56E9DFAE-DDAD-4FCA-8AED-56B2D15DB479}" dt="2026-02-17T02:28:38.053" v="21630" actId="164"/>
          <ac:grpSpMkLst>
            <pc:docMk/>
            <pc:sldMk cId="2101213472" sldId="6078"/>
            <ac:grpSpMk id="23" creationId="{BB755D5A-6397-4C5B-B72D-5D802F0DCEE4}"/>
          </ac:grpSpMkLst>
        </pc:grpChg>
        <pc:grpChg chg="mod">
          <ac:chgData name="松浦英宗" userId="9b03fd3a-662f-49ff-9af1-1b93cf7aab22" providerId="ADAL" clId="{56E9DFAE-DDAD-4FCA-8AED-56B2D15DB479}" dt="2026-02-17T02:28:35.002" v="21629" actId="164"/>
          <ac:grpSpMkLst>
            <pc:docMk/>
            <pc:sldMk cId="2101213472" sldId="6078"/>
            <ac:grpSpMk id="37" creationId="{12635BF1-5990-A929-A2AA-5733743C7223}"/>
          </ac:grpSpMkLst>
        </pc:grpChg>
        <pc:grpChg chg="mod">
          <ac:chgData name="松浦英宗" userId="9b03fd3a-662f-49ff-9af1-1b93cf7aab22" providerId="ADAL" clId="{56E9DFAE-DDAD-4FCA-8AED-56B2D15DB479}" dt="2026-02-17T02:28:32.115" v="21628" actId="164"/>
          <ac:grpSpMkLst>
            <pc:docMk/>
            <pc:sldMk cId="2101213472" sldId="6078"/>
            <ac:grpSpMk id="43" creationId="{5D0935EB-9396-FD07-6F21-6DA9F00A0F5A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171338481" sldId="6079"/>
        </pc:sldMkLst>
        <pc:spChg chg="add mod">
          <ac:chgData name="松浦英宗" userId="9b03fd3a-662f-49ff-9af1-1b93cf7aab22" providerId="ADAL" clId="{56E9DFAE-DDAD-4FCA-8AED-56B2D15DB479}" dt="2026-02-17T02:51:39.249" v="21676" actId="207"/>
          <ac:spMkLst>
            <pc:docMk/>
            <pc:sldMk cId="171338481" sldId="6079"/>
            <ac:spMk id="2" creationId="{5EE47398-B1D8-5F6F-B733-AA95AA816568}"/>
          </ac:spMkLst>
        </pc:spChg>
        <pc:spChg chg="add mod">
          <ac:chgData name="松浦英宗" userId="9b03fd3a-662f-49ff-9af1-1b93cf7aab22" providerId="ADAL" clId="{56E9DFAE-DDAD-4FCA-8AED-56B2D15DB479}" dt="2026-02-17T02:51:07.944" v="21654"/>
          <ac:spMkLst>
            <pc:docMk/>
            <pc:sldMk cId="171338481" sldId="6079"/>
            <ac:spMk id="3" creationId="{6D22CA25-4C93-8920-D6B1-3DD784ABF76A}"/>
          </ac:spMkLst>
        </pc:spChg>
        <pc:spChg chg="add mod">
          <ac:chgData name="松浦英宗" userId="9b03fd3a-662f-49ff-9af1-1b93cf7aab22" providerId="ADAL" clId="{56E9DFAE-DDAD-4FCA-8AED-56B2D15DB479}" dt="2026-02-17T02:56:02.729" v="21832" actId="12788"/>
          <ac:spMkLst>
            <pc:docMk/>
            <pc:sldMk cId="171338481" sldId="6079"/>
            <ac:spMk id="4" creationId="{30B06E1D-C2D0-BFA8-D416-09FDCD34AB1E}"/>
          </ac:spMkLst>
        </pc:spChg>
        <pc:spChg chg="add 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5" creationId="{573ED890-8A13-2CFF-6773-F3DC1F6614D0}"/>
          </ac:spMkLst>
        </pc:spChg>
        <pc:spChg chg="add 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11" creationId="{D44AC560-1DA1-A35A-A57E-3336E893ED38}"/>
          </ac:spMkLst>
        </pc:spChg>
        <pc:spChg chg="add mod">
          <ac:chgData name="松浦英宗" userId="9b03fd3a-662f-49ff-9af1-1b93cf7aab22" providerId="ADAL" clId="{56E9DFAE-DDAD-4FCA-8AED-56B2D15DB479}" dt="2026-02-17T02:53:23.768" v="21782" actId="571"/>
          <ac:spMkLst>
            <pc:docMk/>
            <pc:sldMk cId="171338481" sldId="6079"/>
            <ac:spMk id="12" creationId="{9011D25E-4648-BD32-AE46-EE124151B39F}"/>
          </ac:spMkLst>
        </pc:spChg>
        <pc:spChg chg="add mod">
          <ac:chgData name="松浦英宗" userId="9b03fd3a-662f-49ff-9af1-1b93cf7aab22" providerId="ADAL" clId="{56E9DFAE-DDAD-4FCA-8AED-56B2D15DB479}" dt="2026-02-17T02:53:23.768" v="21782" actId="571"/>
          <ac:spMkLst>
            <pc:docMk/>
            <pc:sldMk cId="171338481" sldId="6079"/>
            <ac:spMk id="13" creationId="{6621399F-7622-1336-B0B9-CC22C946EE25}"/>
          </ac:spMkLst>
        </pc:spChg>
        <pc:spChg chg="add 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14" creationId="{499188D0-3ACB-9162-27C4-3001B3537CED}"/>
          </ac:spMkLst>
        </pc:spChg>
        <pc:spChg chg="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17" creationId="{22F0D744-FD6E-AD88-0886-B03AE7FDE445}"/>
          </ac:spMkLst>
        </pc:spChg>
        <pc:spChg chg="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19" creationId="{3458554A-7969-C907-088F-84EB73F731B8}"/>
          </ac:spMkLst>
        </pc:spChg>
        <pc:spChg chg="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20" creationId="{BB476CCC-B1A3-71C5-B998-BC2315C95345}"/>
          </ac:spMkLst>
        </pc:spChg>
        <pc:spChg chg="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22" creationId="{17F673A5-8230-69B1-9902-DB5D01C1E342}"/>
          </ac:spMkLst>
        </pc:spChg>
        <pc:spChg chg="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24" creationId="{4292C407-5F4B-E3ED-42DD-3A43057343DF}"/>
          </ac:spMkLst>
        </pc:spChg>
        <pc:spChg chg="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25" creationId="{2424DB8D-B3A0-AD5C-D7D2-86994BE5FA0F}"/>
          </ac:spMkLst>
        </pc:s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15" creationId="{D3F95EC1-73C8-EA57-093E-1BC8D53D4D71}"/>
          </ac:grpSpMkLst>
        </pc:gr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16" creationId="{ABB36D54-02DB-BE21-AD4A-31FA704B4A1A}"/>
          </ac:grpSpMkLst>
        </pc:gr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21" creationId="{74FFDB9D-64B6-C455-D95C-7D03092D24D3}"/>
          </ac:grpSpMkLst>
        </pc:grpChg>
        <pc:grpChg chg="add mod">
          <ac:chgData name="松浦英宗" userId="9b03fd3a-662f-49ff-9af1-1b93cf7aab22" providerId="ADAL" clId="{56E9DFAE-DDAD-4FCA-8AED-56B2D15DB479}" dt="2026-02-17T02:56:02.729" v="21832" actId="12788"/>
          <ac:grpSpMkLst>
            <pc:docMk/>
            <pc:sldMk cId="171338481" sldId="6079"/>
            <ac:grpSpMk id="26" creationId="{C02CED3D-2B38-371F-1DE4-7D441A18171D}"/>
          </ac:grpSpMkLst>
        </pc:grpChg>
        <pc:cxnChg chg="add 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6" creationId="{E598B333-776D-710F-470D-445DE6EB23E8}"/>
          </ac:cxnSpMkLst>
        </pc:cxnChg>
        <pc:cxnChg chg="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18" creationId="{CF820FAA-E327-91CC-FD73-158FF4EBB1CB}"/>
          </ac:cxnSpMkLst>
        </pc:cxnChg>
        <pc:cxnChg chg="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23" creationId="{71BDF798-3267-D001-8EE9-38B73A1DF3F8}"/>
          </ac:cxnSpMkLst>
        </pc:cxn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3425718730" sldId="6079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1107941856" sldId="6080"/>
        </pc:sldMkLst>
        <pc:spChg chg="add mod">
          <ac:chgData name="松浦英宗" userId="9b03fd3a-662f-49ff-9af1-1b93cf7aab22" providerId="ADAL" clId="{56E9DFAE-DDAD-4FCA-8AED-56B2D15DB479}" dt="2026-02-17T03:04:10.857" v="21867" actId="207"/>
          <ac:spMkLst>
            <pc:docMk/>
            <pc:sldMk cId="1107941856" sldId="6080"/>
            <ac:spMk id="2" creationId="{A89A7163-65BA-D992-13A8-78F9D7D53070}"/>
          </ac:spMkLst>
        </pc:spChg>
        <pc:spChg chg="add mod">
          <ac:chgData name="松浦英宗" userId="9b03fd3a-662f-49ff-9af1-1b93cf7aab22" providerId="ADAL" clId="{56E9DFAE-DDAD-4FCA-8AED-56B2D15DB479}" dt="2026-02-17T03:03:51.575" v="21864"/>
          <ac:spMkLst>
            <pc:docMk/>
            <pc:sldMk cId="1107941856" sldId="6080"/>
            <ac:spMk id="3" creationId="{E0263F8A-BAD4-85AA-BE98-7A50CA5FB6B8}"/>
          </ac:spMkLst>
        </pc:spChg>
        <pc:spChg chg="add mod topLvl">
          <ac:chgData name="松浦英宗" userId="9b03fd3a-662f-49ff-9af1-1b93cf7aab22" providerId="ADAL" clId="{56E9DFAE-DDAD-4FCA-8AED-56B2D15DB479}" dt="2026-02-17T03:08:02.263" v="22129" actId="164"/>
          <ac:spMkLst>
            <pc:docMk/>
            <pc:sldMk cId="1107941856" sldId="6080"/>
            <ac:spMk id="4" creationId="{CE97434A-8B7C-5456-591E-5F8C65C08789}"/>
          </ac:spMkLst>
        </pc:spChg>
        <pc:spChg chg="add mod topLvl">
          <ac:chgData name="松浦英宗" userId="9b03fd3a-662f-49ff-9af1-1b93cf7aab22" providerId="ADAL" clId="{56E9DFAE-DDAD-4FCA-8AED-56B2D15DB479}" dt="2026-02-17T03:07:50.494" v="22117" actId="164"/>
          <ac:spMkLst>
            <pc:docMk/>
            <pc:sldMk cId="1107941856" sldId="6080"/>
            <ac:spMk id="5" creationId="{6BFA9EA0-CFFF-3D4A-4AFC-38029193CA28}"/>
          </ac:spMkLst>
        </pc:spChg>
        <pc:spChg chg="add mod topLvl">
          <ac:chgData name="松浦英宗" userId="9b03fd3a-662f-49ff-9af1-1b93cf7aab22" providerId="ADAL" clId="{56E9DFAE-DDAD-4FCA-8AED-56B2D15DB479}" dt="2026-02-17T03:07:50.494" v="22117" actId="164"/>
          <ac:spMkLst>
            <pc:docMk/>
            <pc:sldMk cId="1107941856" sldId="6080"/>
            <ac:spMk id="8" creationId="{F5FC2CE1-C3E4-C9BD-4F3B-125D3C96BA07}"/>
          </ac:spMkLst>
        </pc:spChg>
        <pc:spChg chg="mod topLvl">
          <ac:chgData name="松浦英宗" userId="9b03fd3a-662f-49ff-9af1-1b93cf7aab22" providerId="ADAL" clId="{56E9DFAE-DDAD-4FCA-8AED-56B2D15DB479}" dt="2026-02-17T03:08:33.657" v="22161" actId="164"/>
          <ac:spMkLst>
            <pc:docMk/>
            <pc:sldMk cId="1107941856" sldId="6080"/>
            <ac:spMk id="11" creationId="{44481D3F-A502-EA0E-AA08-7FAA151CFF8B}"/>
          </ac:spMkLst>
        </pc:spChg>
        <pc:spChg chg="mod topLvl">
          <ac:chgData name="松浦英宗" userId="9b03fd3a-662f-49ff-9af1-1b93cf7aab22" providerId="ADAL" clId="{56E9DFAE-DDAD-4FCA-8AED-56B2D15DB479}" dt="2026-02-17T03:08:17.532" v="22155" actId="948"/>
          <ac:spMkLst>
            <pc:docMk/>
            <pc:sldMk cId="1107941856" sldId="6080"/>
            <ac:spMk id="12" creationId="{B450A6FA-33F0-841C-9011-F6C93B4C6D57}"/>
          </ac:spMkLst>
        </pc:spChg>
        <pc:spChg chg="mod topLvl">
          <ac:chgData name="松浦英宗" userId="9b03fd3a-662f-49ff-9af1-1b93cf7aab22" providerId="ADAL" clId="{56E9DFAE-DDAD-4FCA-8AED-56B2D15DB479}" dt="2026-02-17T03:11:13.512" v="22323" actId="948"/>
          <ac:spMkLst>
            <pc:docMk/>
            <pc:sldMk cId="1107941856" sldId="6080"/>
            <ac:spMk id="14" creationId="{31596EB4-64B9-1C55-B838-A12996B2E3A7}"/>
          </ac:spMkLst>
        </pc:spChg>
        <pc:grpChg chg="add del mod">
          <ac:chgData name="松浦英宗" userId="9b03fd3a-662f-49ff-9af1-1b93cf7aab22" providerId="ADAL" clId="{56E9DFAE-DDAD-4FCA-8AED-56B2D15DB479}" dt="2026-02-17T03:06:55.742" v="22056" actId="165"/>
          <ac:grpSpMkLst>
            <pc:docMk/>
            <pc:sldMk cId="1107941856" sldId="6080"/>
            <ac:grpSpMk id="9" creationId="{4D5BDC58-2F93-84AD-7F3A-4DD8C3D260C2}"/>
          </ac:grpSpMkLst>
        </pc:grpChg>
        <pc:grpChg chg="add del mod">
          <ac:chgData name="松浦英宗" userId="9b03fd3a-662f-49ff-9af1-1b93cf7aab22" providerId="ADAL" clId="{56E9DFAE-DDAD-4FCA-8AED-56B2D15DB479}" dt="2026-02-17T03:06:55.742" v="22056" actId="165"/>
          <ac:grpSpMkLst>
            <pc:docMk/>
            <pc:sldMk cId="1107941856" sldId="6080"/>
            <ac:grpSpMk id="10" creationId="{12D1020C-9994-445F-D160-769BBD3BBDE8}"/>
          </ac:grpSpMkLst>
        </pc:grpChg>
        <pc:grpChg chg="add mod">
          <ac:chgData name="松浦英宗" userId="9b03fd3a-662f-49ff-9af1-1b93cf7aab22" providerId="ADAL" clId="{56E9DFAE-DDAD-4FCA-8AED-56B2D15DB479}" dt="2026-02-17T03:08:02.263" v="22129" actId="164"/>
          <ac:grpSpMkLst>
            <pc:docMk/>
            <pc:sldMk cId="1107941856" sldId="6080"/>
            <ac:grpSpMk id="15" creationId="{1CEEF041-DB6D-F355-67DD-9EEDB422443A}"/>
          </ac:grpSpMkLst>
        </pc:grpChg>
        <pc:grpChg chg="add mod">
          <ac:chgData name="松浦英宗" userId="9b03fd3a-662f-49ff-9af1-1b93cf7aab22" providerId="ADAL" clId="{56E9DFAE-DDAD-4FCA-8AED-56B2D15DB479}" dt="2026-02-17T03:08:33.657" v="22161" actId="164"/>
          <ac:grpSpMkLst>
            <pc:docMk/>
            <pc:sldMk cId="1107941856" sldId="6080"/>
            <ac:grpSpMk id="16" creationId="{AC8244B2-E4F9-C19A-7F5C-A16BEDC92DE7}"/>
          </ac:grpSpMkLst>
        </pc:grpChg>
        <pc:grpChg chg="add mod">
          <ac:chgData name="松浦英宗" userId="9b03fd3a-662f-49ff-9af1-1b93cf7aab22" providerId="ADAL" clId="{56E9DFAE-DDAD-4FCA-8AED-56B2D15DB479}" dt="2026-02-17T03:08:04.791" v="22149" actId="1035"/>
          <ac:grpSpMkLst>
            <pc:docMk/>
            <pc:sldMk cId="1107941856" sldId="6080"/>
            <ac:grpSpMk id="17" creationId="{0E20795A-D0F5-ED2C-4C79-2F09D720F8D5}"/>
          </ac:grpSpMkLst>
        </pc:grpChg>
        <pc:grpChg chg="add mod">
          <ac:chgData name="松浦英宗" userId="9b03fd3a-662f-49ff-9af1-1b93cf7aab22" providerId="ADAL" clId="{56E9DFAE-DDAD-4FCA-8AED-56B2D15DB479}" dt="2026-02-17T03:08:33.657" v="22161" actId="164"/>
          <ac:grpSpMkLst>
            <pc:docMk/>
            <pc:sldMk cId="1107941856" sldId="6080"/>
            <ac:grpSpMk id="18" creationId="{92B3049A-E250-7B40-745F-CCFA9AE04394}"/>
          </ac:grpSpMkLst>
        </pc:grpChg>
        <pc:cxnChg chg="add mod topLvl">
          <ac:chgData name="松浦英宗" userId="9b03fd3a-662f-49ff-9af1-1b93cf7aab22" providerId="ADAL" clId="{56E9DFAE-DDAD-4FCA-8AED-56B2D15DB479}" dt="2026-02-17T03:07:50.494" v="22117" actId="164"/>
          <ac:cxnSpMkLst>
            <pc:docMk/>
            <pc:sldMk cId="1107941856" sldId="6080"/>
            <ac:cxnSpMk id="6" creationId="{925B8036-B5D6-E5F8-D849-5EAF1C5D5F47}"/>
          </ac:cxnSpMkLst>
        </pc:cxnChg>
        <pc:cxnChg chg="mod topLvl">
          <ac:chgData name="松浦英宗" userId="9b03fd3a-662f-49ff-9af1-1b93cf7aab22" providerId="ADAL" clId="{56E9DFAE-DDAD-4FCA-8AED-56B2D15DB479}" dt="2026-02-17T03:07:53.675" v="22118" actId="164"/>
          <ac:cxnSpMkLst>
            <pc:docMk/>
            <pc:sldMk cId="1107941856" sldId="6080"/>
            <ac:cxnSpMk id="13" creationId="{C913CD66-8F5D-4530-783E-8470B3A8A040}"/>
          </ac:cxnSpMkLst>
        </pc:cxn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1626710831" sldId="6080"/>
        </pc:sldMkLst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3262571876" sldId="6081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3726375259" sldId="6081"/>
        </pc:sldMkLst>
        <pc:spChg chg="add mod topLvl">
          <ac:chgData name="松浦英宗" userId="9b03fd3a-662f-49ff-9af1-1b93cf7aab22" providerId="ADAL" clId="{56E9DFAE-DDAD-4FCA-8AED-56B2D15DB479}" dt="2026-02-17T03:17:25.584" v="22796" actId="207"/>
          <ac:spMkLst>
            <pc:docMk/>
            <pc:sldMk cId="3726375259" sldId="6081"/>
            <ac:spMk id="2" creationId="{F847D41A-BCE9-D6FD-2A38-385ECF1757AA}"/>
          </ac:spMkLst>
        </pc:spChg>
        <pc:spChg chg="add mod topLvl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3" creationId="{1F08BD5F-9329-47D1-42F7-E00ECEFCE941}"/>
          </ac:spMkLst>
        </pc:spChg>
        <pc:spChg chg="mod topLvl">
          <ac:chgData name="松浦英宗" userId="9b03fd3a-662f-49ff-9af1-1b93cf7aab22" providerId="ADAL" clId="{56E9DFAE-DDAD-4FCA-8AED-56B2D15DB479}" dt="2026-02-17T03:17:25.584" v="22796" actId="207"/>
          <ac:spMkLst>
            <pc:docMk/>
            <pc:sldMk cId="3726375259" sldId="6081"/>
            <ac:spMk id="6" creationId="{502C88A1-A1F1-01E0-1A1E-6B1256BA39E0}"/>
          </ac:spMkLst>
        </pc:spChg>
        <pc:spChg chg="mod topLvl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7" creationId="{CBCFEFD9-26BF-980B-D1EE-516EA8A3DFA6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8" creationId="{42E9458E-EEE2-7FB5-33D2-EE8E98879FA0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9" creationId="{80D9886E-7295-8219-9678-D9E25AAACCEA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10" creationId="{216AA077-485F-2EA9-D68B-8F502C441309}"/>
          </ac:spMkLst>
        </pc:spChg>
        <pc:spChg chg="add mod or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11" creationId="{743E3948-56A8-7255-FFA7-3BD3DEF7F451}"/>
          </ac:spMkLst>
        </pc:spChg>
        <pc:spChg chg="add mod ord">
          <ac:chgData name="松浦英宗" userId="9b03fd3a-662f-49ff-9af1-1b93cf7aab22" providerId="ADAL" clId="{56E9DFAE-DDAD-4FCA-8AED-56B2D15DB479}" dt="2026-02-17T03:17:33.903" v="22799" actId="207"/>
          <ac:spMkLst>
            <pc:docMk/>
            <pc:sldMk cId="3726375259" sldId="6081"/>
            <ac:spMk id="13" creationId="{41F5CB42-7229-9858-32DD-D20E68C26B2B}"/>
          </ac:spMkLst>
        </pc:spChg>
        <pc:grpChg chg="add del mod">
          <ac:chgData name="松浦英宗" userId="9b03fd3a-662f-49ff-9af1-1b93cf7aab22" providerId="ADAL" clId="{56E9DFAE-DDAD-4FCA-8AED-56B2D15DB479}" dt="2026-02-17T03:15:16.340" v="22572" actId="165"/>
          <ac:grpSpMkLst>
            <pc:docMk/>
            <pc:sldMk cId="3726375259" sldId="6081"/>
            <ac:grpSpMk id="4" creationId="{E91DAFE6-AA8A-B8D0-FE3C-7789CFBACA52}"/>
          </ac:grpSpMkLst>
        </pc:grpChg>
        <pc:grpChg chg="add del mod">
          <ac:chgData name="松浦英宗" userId="9b03fd3a-662f-49ff-9af1-1b93cf7aab22" providerId="ADAL" clId="{56E9DFAE-DDAD-4FCA-8AED-56B2D15DB479}" dt="2026-02-17T03:15:16.340" v="22572" actId="165"/>
          <ac:grpSpMkLst>
            <pc:docMk/>
            <pc:sldMk cId="3726375259" sldId="6081"/>
            <ac:grpSpMk id="5" creationId="{6B46C462-04A0-33A2-7731-6BFA378A8DD8}"/>
          </ac:grpSpMkLst>
        </pc:grpChg>
        <pc:grpChg chg="add mod">
          <ac:chgData name="松浦英宗" userId="9b03fd3a-662f-49ff-9af1-1b93cf7aab22" providerId="ADAL" clId="{56E9DFAE-DDAD-4FCA-8AED-56B2D15DB479}" dt="2026-02-17T03:17:16.320" v="22795" actId="12789"/>
          <ac:grpSpMkLst>
            <pc:docMk/>
            <pc:sldMk cId="3726375259" sldId="6081"/>
            <ac:grpSpMk id="12" creationId="{785A6EEC-7573-D312-5D22-BC4F2DA8D4B0}"/>
          </ac:grpSpMkLst>
        </pc:gr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384604585" sldId="6082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3756061731" sldId="6082"/>
        </pc:sldMkLst>
        <pc:spChg chg="add mod">
          <ac:chgData name="松浦英宗" userId="9b03fd3a-662f-49ff-9af1-1b93cf7aab22" providerId="ADAL" clId="{56E9DFAE-DDAD-4FCA-8AED-56B2D15DB479}" dt="2026-02-17T03:22:56.893" v="22926" actId="12789"/>
          <ac:spMkLst>
            <pc:docMk/>
            <pc:sldMk cId="3756061731" sldId="6082"/>
            <ac:spMk id="2" creationId="{50DFD425-8D9A-ED9E-FFE7-6A806677E35A}"/>
          </ac:spMkLst>
        </pc:spChg>
        <pc:spChg chg="add mod topLvl">
          <ac:chgData name="松浦英宗" userId="9b03fd3a-662f-49ff-9af1-1b93cf7aab22" providerId="ADAL" clId="{56E9DFAE-DDAD-4FCA-8AED-56B2D15DB479}" dt="2026-02-17T03:24:55.917" v="22970" actId="165"/>
          <ac:spMkLst>
            <pc:docMk/>
            <pc:sldMk cId="3756061731" sldId="6082"/>
            <ac:spMk id="3" creationId="{19A356B4-442B-B342-5ED8-8ADADC434C9C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4" creationId="{327BDBAB-9775-85DA-D3A2-A51D498B12A7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5" creationId="{072F30DF-B703-FC53-226D-313D2D1A7B19}"/>
          </ac:spMkLst>
        </pc:spChg>
        <pc:spChg chg="add mod">
          <ac:chgData name="松浦英宗" userId="9b03fd3a-662f-49ff-9af1-1b93cf7aab22" providerId="ADAL" clId="{56E9DFAE-DDAD-4FCA-8AED-56B2D15DB479}" dt="2026-02-17T03:21:22.865" v="22887" actId="571"/>
          <ac:spMkLst>
            <pc:docMk/>
            <pc:sldMk cId="3756061731" sldId="6082"/>
            <ac:spMk id="6" creationId="{05B9E3AC-4DED-F21D-5953-AF87E577CE1C}"/>
          </ac:spMkLst>
        </pc:spChg>
        <pc:spChg chg="add mod">
          <ac:chgData name="松浦英宗" userId="9b03fd3a-662f-49ff-9af1-1b93cf7aab22" providerId="ADAL" clId="{56E9DFAE-DDAD-4FCA-8AED-56B2D15DB479}" dt="2026-02-17T03:21:22.865" v="22887" actId="571"/>
          <ac:spMkLst>
            <pc:docMk/>
            <pc:sldMk cId="3756061731" sldId="6082"/>
            <ac:spMk id="7" creationId="{2869D585-828C-11D1-5C68-E8E1F6B4F482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8" creationId="{3000AAB7-7B54-3618-B058-DFF26F780987}"/>
          </ac:spMkLst>
        </pc:spChg>
        <pc:spChg chg="add del mod">
          <ac:chgData name="松浦英宗" userId="9b03fd3a-662f-49ff-9af1-1b93cf7aab22" providerId="ADAL" clId="{56E9DFAE-DDAD-4FCA-8AED-56B2D15DB479}" dt="2026-02-17T03:22:20.308" v="22909" actId="478"/>
          <ac:spMkLst>
            <pc:docMk/>
            <pc:sldMk cId="3756061731" sldId="6082"/>
            <ac:spMk id="9" creationId="{9B66647E-6891-8F6A-118A-2BE47F67DA44}"/>
          </ac:spMkLst>
        </pc:spChg>
        <pc:spChg chg="mod topLvl">
          <ac:chgData name="松浦英宗" userId="9b03fd3a-662f-49ff-9af1-1b93cf7aab22" providerId="ADAL" clId="{56E9DFAE-DDAD-4FCA-8AED-56B2D15DB479}" dt="2026-02-17T03:24:55.917" v="22970" actId="165"/>
          <ac:spMkLst>
            <pc:docMk/>
            <pc:sldMk cId="3756061731" sldId="6082"/>
            <ac:spMk id="12" creationId="{5168024F-9653-3FA4-0E5D-E8DB47A247A9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3" creationId="{654C5F42-BE5B-0291-9427-2350B6082F5B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4" creationId="{EE0BB435-B58B-9F5A-9A26-55220F4D19A8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5" creationId="{571A38AD-0E03-4D77-FE51-A86E38E80217}"/>
          </ac:spMkLst>
        </pc:spChg>
        <pc:spChg chg="add mod">
          <ac:chgData name="松浦英宗" userId="9b03fd3a-662f-49ff-9af1-1b93cf7aab22" providerId="ADAL" clId="{56E9DFAE-DDAD-4FCA-8AED-56B2D15DB479}" dt="2026-02-17T03:26:22.801" v="23101" actId="1036"/>
          <ac:spMkLst>
            <pc:docMk/>
            <pc:sldMk cId="3756061731" sldId="6082"/>
            <ac:spMk id="17" creationId="{5EC7653E-60F2-F4B4-5505-4A31151ED7AC}"/>
          </ac:spMkLst>
        </pc:spChg>
        <pc:spChg chg="add mod">
          <ac:chgData name="松浦英宗" userId="9b03fd3a-662f-49ff-9af1-1b93cf7aab22" providerId="ADAL" clId="{56E9DFAE-DDAD-4FCA-8AED-56B2D15DB479}" dt="2026-02-17T03:26:16.933" v="23089" actId="20577"/>
          <ac:spMkLst>
            <pc:docMk/>
            <pc:sldMk cId="3756061731" sldId="6082"/>
            <ac:spMk id="18" creationId="{13EACD65-1817-4AE8-7335-18A46522A6CA}"/>
          </ac:spMkLst>
        </pc:spChg>
        <pc:grpChg chg="add del mod">
          <ac:chgData name="松浦英宗" userId="9b03fd3a-662f-49ff-9af1-1b93cf7aab22" providerId="ADAL" clId="{56E9DFAE-DDAD-4FCA-8AED-56B2D15DB479}" dt="2026-02-17T03:24:54.605" v="22969" actId="165"/>
          <ac:grpSpMkLst>
            <pc:docMk/>
            <pc:sldMk cId="3756061731" sldId="6082"/>
            <ac:grpSpMk id="10" creationId="{F7A9EEB6-BD2D-D2B0-BF87-6019F6FF92A6}"/>
          </ac:grpSpMkLst>
        </pc:grpChg>
        <pc:grpChg chg="add del mod topLvl">
          <ac:chgData name="松浦英宗" userId="9b03fd3a-662f-49ff-9af1-1b93cf7aab22" providerId="ADAL" clId="{56E9DFAE-DDAD-4FCA-8AED-56B2D15DB479}" dt="2026-02-17T03:24:55.917" v="22970" actId="165"/>
          <ac:grpSpMkLst>
            <pc:docMk/>
            <pc:sldMk cId="3756061731" sldId="6082"/>
            <ac:grpSpMk id="11" creationId="{486FB492-1CFE-4558-AA44-A7DA44371561}"/>
          </ac:grpSpMkLst>
        </pc:grpChg>
        <pc:grpChg chg="add del mod">
          <ac:chgData name="松浦英宗" userId="9b03fd3a-662f-49ff-9af1-1b93cf7aab22" providerId="ADAL" clId="{56E9DFAE-DDAD-4FCA-8AED-56B2D15DB479}" dt="2026-02-17T03:24:55.917" v="22970" actId="165"/>
          <ac:grpSpMkLst>
            <pc:docMk/>
            <pc:sldMk cId="3756061731" sldId="6082"/>
            <ac:grpSpMk id="16" creationId="{A99B2601-A6A9-CC18-0734-6EB9E73D211C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547275-B69F-256F-F725-E99D0D906E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65FD44B-8A06-E1C0-E085-2B0751E21498}"/>
              </a:ext>
            </a:extLst>
          </p:cNvPr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6793126-17D3-743B-0C7E-D5490357A95B}"/>
              </a:ext>
            </a:extLst>
          </p:cNvPr>
          <p:cNvSpPr/>
          <p:nvPr/>
        </p:nvSpPr>
        <p:spPr>
          <a:xfrm>
            <a:off x="483877" y="279294"/>
            <a:ext cx="11224247" cy="4486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料金表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135C5C5-676E-3263-4389-9F90162E9E59}"/>
              </a:ext>
            </a:extLst>
          </p:cNvPr>
          <p:cNvSpPr/>
          <p:nvPr/>
        </p:nvSpPr>
        <p:spPr>
          <a:xfrm>
            <a:off x="2859199" y="1988808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4400" b="1" dirty="0">
                <a:solidFill>
                  <a:schemeClr val="tx1"/>
                </a:solidFill>
                <a:latin typeface="+mn-ea"/>
              </a:rPr>
              <a:t>〇〇</a:t>
            </a:r>
            <a:r>
              <a:rPr kumimoji="1" lang="ja-JP" altLang="en-US" sz="2400" b="1" dirty="0">
                <a:solidFill>
                  <a:schemeClr val="tx1"/>
                </a:solidFill>
                <a:latin typeface="+mn-ea"/>
              </a:rPr>
              <a:t>万円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8DD2EF0-8526-762E-3C7F-2F7139604FAE}"/>
              </a:ext>
            </a:extLst>
          </p:cNvPr>
          <p:cNvSpPr/>
          <p:nvPr/>
        </p:nvSpPr>
        <p:spPr>
          <a:xfrm>
            <a:off x="9016436" y="1988808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〇〇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万円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06ADC63-C39A-BA0A-DDA0-EAE6405735C9}"/>
              </a:ext>
            </a:extLst>
          </p:cNvPr>
          <p:cNvSpPr/>
          <p:nvPr/>
        </p:nvSpPr>
        <p:spPr>
          <a:xfrm>
            <a:off x="2859199" y="1244970"/>
            <a:ext cx="2691687" cy="53405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2400" b="1" dirty="0">
                <a:solidFill>
                  <a:schemeClr val="bg1"/>
                </a:solidFill>
                <a:latin typeface="+mn-ea"/>
              </a:rPr>
              <a:t>プラン</a:t>
            </a:r>
            <a:r>
              <a:rPr kumimoji="1" lang="en-US" altLang="ja-JP" sz="2400" b="1" dirty="0">
                <a:solidFill>
                  <a:schemeClr val="bg1"/>
                </a:solidFill>
                <a:latin typeface="+mn-ea"/>
              </a:rPr>
              <a:t>A</a:t>
            </a:r>
            <a:endParaRPr kumimoji="1" lang="ja-JP" altLang="en-US" sz="24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2155401C-5363-AA90-ED1D-408447F49B0D}"/>
              </a:ext>
            </a:extLst>
          </p:cNvPr>
          <p:cNvSpPr/>
          <p:nvPr/>
        </p:nvSpPr>
        <p:spPr>
          <a:xfrm>
            <a:off x="9016436" y="1244970"/>
            <a:ext cx="2691687" cy="53405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2400" b="1" dirty="0">
                <a:solidFill>
                  <a:schemeClr val="bg1"/>
                </a:solidFill>
                <a:latin typeface="+mn-ea"/>
              </a:rPr>
              <a:t>プラン</a:t>
            </a:r>
            <a:r>
              <a:rPr kumimoji="1" lang="en-US" altLang="ja-JP" sz="2400" b="1" dirty="0">
                <a:solidFill>
                  <a:schemeClr val="bg1"/>
                </a:solidFill>
                <a:latin typeface="+mn-ea"/>
              </a:rPr>
              <a:t>C</a:t>
            </a:r>
            <a:endParaRPr kumimoji="1" lang="ja-JP" altLang="en-US" sz="24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315C6157-D592-ACCF-2702-6E2F6F94EC31}"/>
              </a:ext>
            </a:extLst>
          </p:cNvPr>
          <p:cNvSpPr/>
          <p:nvPr/>
        </p:nvSpPr>
        <p:spPr>
          <a:xfrm>
            <a:off x="2859199" y="3853363"/>
            <a:ext cx="2691687" cy="7224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525580E1-E667-7EE3-75FF-CF13B44E1A0D}"/>
              </a:ext>
            </a:extLst>
          </p:cNvPr>
          <p:cNvSpPr/>
          <p:nvPr/>
        </p:nvSpPr>
        <p:spPr>
          <a:xfrm>
            <a:off x="483877" y="3853363"/>
            <a:ext cx="1988390" cy="7224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サービス</a:t>
            </a:r>
            <a:r>
              <a:rPr lang="en-US" altLang="ja-JP" sz="2000" dirty="0">
                <a:solidFill>
                  <a:schemeClr val="tx1"/>
                </a:solidFill>
                <a:latin typeface="+mn-ea"/>
              </a:rPr>
              <a:t>2</a:t>
            </a:r>
            <a:endParaRPr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F2E709A2-66FB-A937-1389-B56181DCC0DE}"/>
              </a:ext>
            </a:extLst>
          </p:cNvPr>
          <p:cNvSpPr/>
          <p:nvPr/>
        </p:nvSpPr>
        <p:spPr>
          <a:xfrm>
            <a:off x="9016436" y="3853363"/>
            <a:ext cx="2691687" cy="7224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846CF9BF-74FE-97D9-34C0-5E5386D6B548}"/>
              </a:ext>
            </a:extLst>
          </p:cNvPr>
          <p:cNvSpPr/>
          <p:nvPr/>
        </p:nvSpPr>
        <p:spPr>
          <a:xfrm>
            <a:off x="2859199" y="2921086"/>
            <a:ext cx="2691687" cy="7224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11845349-3341-C665-C12B-B937B89AA078}"/>
              </a:ext>
            </a:extLst>
          </p:cNvPr>
          <p:cNvSpPr/>
          <p:nvPr/>
        </p:nvSpPr>
        <p:spPr>
          <a:xfrm>
            <a:off x="483877" y="2921086"/>
            <a:ext cx="1988390" cy="7224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  <a:latin typeface="+mn-ea"/>
              </a:rPr>
              <a:t>サービス</a:t>
            </a:r>
            <a:r>
              <a:rPr kumimoji="1" lang="en-US" altLang="ja-JP" sz="2000" dirty="0">
                <a:solidFill>
                  <a:schemeClr val="tx1"/>
                </a:solidFill>
                <a:latin typeface="+mn-ea"/>
              </a:rPr>
              <a:t>1</a:t>
            </a:r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27825889-33CD-B147-3071-1F6BAF57CF5D}"/>
              </a:ext>
            </a:extLst>
          </p:cNvPr>
          <p:cNvSpPr/>
          <p:nvPr/>
        </p:nvSpPr>
        <p:spPr>
          <a:xfrm>
            <a:off x="9016436" y="2921086"/>
            <a:ext cx="2691687" cy="7224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F004E449-110D-D36F-1C26-52309FE7565D}"/>
              </a:ext>
            </a:extLst>
          </p:cNvPr>
          <p:cNvSpPr/>
          <p:nvPr/>
        </p:nvSpPr>
        <p:spPr>
          <a:xfrm>
            <a:off x="2859199" y="5717920"/>
            <a:ext cx="2691687" cy="7224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7E9EEFCE-649C-CD41-F890-D4CBF159578F}"/>
              </a:ext>
            </a:extLst>
          </p:cNvPr>
          <p:cNvSpPr/>
          <p:nvPr/>
        </p:nvSpPr>
        <p:spPr>
          <a:xfrm>
            <a:off x="483877" y="5717920"/>
            <a:ext cx="1988390" cy="7224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サービス</a:t>
            </a:r>
            <a:r>
              <a:rPr lang="en-US" altLang="ja-JP" sz="2000" dirty="0">
                <a:solidFill>
                  <a:schemeClr val="tx1"/>
                </a:solidFill>
                <a:latin typeface="+mn-ea"/>
              </a:rPr>
              <a:t>4</a:t>
            </a:r>
            <a:endParaRPr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831E2D6F-9816-E3A1-6ADF-4924AFBE420B}"/>
              </a:ext>
            </a:extLst>
          </p:cNvPr>
          <p:cNvSpPr/>
          <p:nvPr/>
        </p:nvSpPr>
        <p:spPr>
          <a:xfrm>
            <a:off x="9016436" y="5717920"/>
            <a:ext cx="2691687" cy="7224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B0A2C2CF-B9CB-A621-CDC5-A88564F6E2E6}"/>
              </a:ext>
            </a:extLst>
          </p:cNvPr>
          <p:cNvSpPr/>
          <p:nvPr/>
        </p:nvSpPr>
        <p:spPr>
          <a:xfrm>
            <a:off x="2859199" y="4785641"/>
            <a:ext cx="2691687" cy="7224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4B6462BF-88B4-76C2-A50B-297B6CAA75C9}"/>
              </a:ext>
            </a:extLst>
          </p:cNvPr>
          <p:cNvSpPr/>
          <p:nvPr/>
        </p:nvSpPr>
        <p:spPr>
          <a:xfrm>
            <a:off x="483877" y="4785641"/>
            <a:ext cx="1988390" cy="7224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サービス</a:t>
            </a:r>
            <a:r>
              <a:rPr lang="en-US" altLang="ja-JP" sz="2000" dirty="0">
                <a:solidFill>
                  <a:schemeClr val="tx1"/>
                </a:solidFill>
                <a:latin typeface="+mn-ea"/>
              </a:rPr>
              <a:t>3</a:t>
            </a:r>
            <a:endParaRPr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9F71E1BA-4883-7446-9158-52B271195E8A}"/>
              </a:ext>
            </a:extLst>
          </p:cNvPr>
          <p:cNvSpPr/>
          <p:nvPr/>
        </p:nvSpPr>
        <p:spPr>
          <a:xfrm>
            <a:off x="9016436" y="4785641"/>
            <a:ext cx="2691687" cy="7224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cxnSp>
        <p:nvCxnSpPr>
          <p:cNvPr id="35" name="直線矢印コネクタ 34">
            <a:extLst>
              <a:ext uri="{FF2B5EF4-FFF2-40B4-BE49-F238E27FC236}">
                <a16:creationId xmlns:a16="http://schemas.microsoft.com/office/drawing/2014/main" id="{D1DDBC85-91C4-0D6A-66F6-97236E0F63D0}"/>
              </a:ext>
            </a:extLst>
          </p:cNvPr>
          <p:cNvCxnSpPr>
            <a:cxnSpLocks/>
          </p:cNvCxnSpPr>
          <p:nvPr/>
        </p:nvCxnSpPr>
        <p:spPr>
          <a:xfrm>
            <a:off x="483877" y="3748473"/>
            <a:ext cx="11224246" cy="0"/>
          </a:xfrm>
          <a:prstGeom prst="straightConnector1">
            <a:avLst/>
          </a:prstGeom>
          <a:ln w="9525">
            <a:solidFill>
              <a:schemeClr val="bg1">
                <a:lumMod val="85000"/>
              </a:schemeClr>
            </a:solidFill>
            <a:prstDash val="dash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直線矢印コネクタ 36">
            <a:extLst>
              <a:ext uri="{FF2B5EF4-FFF2-40B4-BE49-F238E27FC236}">
                <a16:creationId xmlns:a16="http://schemas.microsoft.com/office/drawing/2014/main" id="{AC324F42-73B2-0C3C-4A6A-CC8CEB0269AA}"/>
              </a:ext>
            </a:extLst>
          </p:cNvPr>
          <p:cNvCxnSpPr>
            <a:cxnSpLocks/>
          </p:cNvCxnSpPr>
          <p:nvPr/>
        </p:nvCxnSpPr>
        <p:spPr>
          <a:xfrm>
            <a:off x="483877" y="4680750"/>
            <a:ext cx="11224246" cy="0"/>
          </a:xfrm>
          <a:prstGeom prst="straightConnector1">
            <a:avLst/>
          </a:prstGeom>
          <a:ln w="9525">
            <a:solidFill>
              <a:schemeClr val="bg1">
                <a:lumMod val="85000"/>
              </a:schemeClr>
            </a:solidFill>
            <a:prstDash val="dash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直線矢印コネクタ 37">
            <a:extLst>
              <a:ext uri="{FF2B5EF4-FFF2-40B4-BE49-F238E27FC236}">
                <a16:creationId xmlns:a16="http://schemas.microsoft.com/office/drawing/2014/main" id="{4E43547D-EFEE-DA3D-4081-809F799A7AB2}"/>
              </a:ext>
            </a:extLst>
          </p:cNvPr>
          <p:cNvCxnSpPr>
            <a:cxnSpLocks/>
          </p:cNvCxnSpPr>
          <p:nvPr/>
        </p:nvCxnSpPr>
        <p:spPr>
          <a:xfrm>
            <a:off x="483877" y="5613029"/>
            <a:ext cx="11224246" cy="0"/>
          </a:xfrm>
          <a:prstGeom prst="straightConnector1">
            <a:avLst/>
          </a:prstGeom>
          <a:ln w="9525">
            <a:solidFill>
              <a:schemeClr val="bg1">
                <a:lumMod val="85000"/>
              </a:schemeClr>
            </a:solidFill>
            <a:prstDash val="dash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0122D8A-B596-B30D-02F2-1C5396EA0F7C}"/>
              </a:ext>
            </a:extLst>
          </p:cNvPr>
          <p:cNvSpPr/>
          <p:nvPr/>
        </p:nvSpPr>
        <p:spPr>
          <a:xfrm>
            <a:off x="5781994" y="0"/>
            <a:ext cx="3006406" cy="68579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BB04CFD-80D2-7DFB-C660-FC317ED3C3AD}"/>
              </a:ext>
            </a:extLst>
          </p:cNvPr>
          <p:cNvSpPr/>
          <p:nvPr/>
        </p:nvSpPr>
        <p:spPr>
          <a:xfrm>
            <a:off x="5937818" y="1988808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〇〇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万円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91B4E99-71F2-67BD-22FD-DCADA05F287B}"/>
              </a:ext>
            </a:extLst>
          </p:cNvPr>
          <p:cNvSpPr/>
          <p:nvPr/>
        </p:nvSpPr>
        <p:spPr>
          <a:xfrm>
            <a:off x="5937818" y="1244970"/>
            <a:ext cx="2691687" cy="534058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2400" b="1" dirty="0">
                <a:solidFill>
                  <a:schemeClr val="bg1"/>
                </a:solidFill>
                <a:latin typeface="+mn-ea"/>
              </a:rPr>
              <a:t>プラン</a:t>
            </a:r>
            <a:r>
              <a:rPr kumimoji="1" lang="en-US" altLang="ja-JP" sz="2400" b="1" dirty="0">
                <a:solidFill>
                  <a:schemeClr val="bg1"/>
                </a:solidFill>
                <a:latin typeface="+mn-ea"/>
              </a:rPr>
              <a:t>B</a:t>
            </a:r>
            <a:endParaRPr kumimoji="1" lang="ja-JP" altLang="en-US" sz="24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4D0F47BE-59F0-D6EA-CD6D-B1D4A134D864}"/>
              </a:ext>
            </a:extLst>
          </p:cNvPr>
          <p:cNvSpPr/>
          <p:nvPr/>
        </p:nvSpPr>
        <p:spPr>
          <a:xfrm>
            <a:off x="5937818" y="3853363"/>
            <a:ext cx="2691687" cy="7224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0D15FA27-F057-7432-1216-1DFDCCA8F2B3}"/>
              </a:ext>
            </a:extLst>
          </p:cNvPr>
          <p:cNvSpPr/>
          <p:nvPr/>
        </p:nvSpPr>
        <p:spPr>
          <a:xfrm>
            <a:off x="5937818" y="2921086"/>
            <a:ext cx="2691687" cy="7224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FE254A2A-EC69-5FF2-248F-BB02DD5B32B2}"/>
              </a:ext>
            </a:extLst>
          </p:cNvPr>
          <p:cNvSpPr/>
          <p:nvPr/>
        </p:nvSpPr>
        <p:spPr>
          <a:xfrm>
            <a:off x="5937818" y="5717920"/>
            <a:ext cx="2691687" cy="7224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A205A525-9ADB-AE72-5F89-11A2319721E4}"/>
              </a:ext>
            </a:extLst>
          </p:cNvPr>
          <p:cNvSpPr/>
          <p:nvPr/>
        </p:nvSpPr>
        <p:spPr>
          <a:xfrm>
            <a:off x="5937818" y="4785641"/>
            <a:ext cx="2691687" cy="7224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B920151-65AC-C407-B928-977389BA57B8}"/>
              </a:ext>
            </a:extLst>
          </p:cNvPr>
          <p:cNvSpPr/>
          <p:nvPr/>
        </p:nvSpPr>
        <p:spPr>
          <a:xfrm>
            <a:off x="5937818" y="687654"/>
            <a:ext cx="2691687" cy="3064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+mn-ea"/>
              </a:rPr>
              <a:t>おすすめ！</a:t>
            </a:r>
          </a:p>
        </p:txBody>
      </p:sp>
    </p:spTree>
    <p:extLst>
      <p:ext uri="{BB962C8B-B14F-4D97-AF65-F5344CB8AC3E}">
        <p14:creationId xmlns:p14="http://schemas.microsoft.com/office/powerpoint/2010/main" val="3463695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2125</TotalTime>
  <Words>155</Words>
  <Application>Microsoft Office PowerPoint</Application>
  <PresentationFormat>ワイド画面</PresentationFormat>
  <Paragraphs>35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2026-02-17T03:53:18Z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