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7B194445-3569-4FE3-AEE2-7F22EA8DC803}" v="1" dt="2026-02-17T03:53:48.9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3:48.936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53:48.936" v="23144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9B41E-78B9-6D01-78C0-3434486A6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FB4858B-592A-2E11-34E9-A001EE247DF1}"/>
              </a:ext>
            </a:extLst>
          </p:cNvPr>
          <p:cNvSpPr/>
          <p:nvPr/>
        </p:nvSpPr>
        <p:spPr>
          <a:xfrm>
            <a:off x="4105434" y="0"/>
            <a:ext cx="398113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6131860-6C8A-78A7-847F-12E8ED8E5E1A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D2274238-488B-112E-B390-EAC753FA1EEC}"/>
              </a:ext>
            </a:extLst>
          </p:cNvPr>
          <p:cNvGrpSpPr/>
          <p:nvPr/>
        </p:nvGrpSpPr>
        <p:grpSpPr>
          <a:xfrm>
            <a:off x="483877" y="1647539"/>
            <a:ext cx="3258390" cy="4164061"/>
            <a:chOff x="483877" y="1512072"/>
            <a:chExt cx="3258390" cy="4164061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2391D42B-2498-55B0-DA23-0103AC1B79EB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DD39994F-685F-5D60-E6D4-7F3A447448BB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FA549EDD-2D38-E76F-DD28-E787D308572E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AFB2F8A6-C0C5-1F56-8315-AF28E7F1A0FA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C35E2385-B4BA-B479-F54F-96D554154CE9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F6C7410A-F333-62F9-8CDF-9CCAC1609A8A}"/>
              </a:ext>
            </a:extLst>
          </p:cNvPr>
          <p:cNvGrpSpPr/>
          <p:nvPr/>
        </p:nvGrpSpPr>
        <p:grpSpPr>
          <a:xfrm>
            <a:off x="4466806" y="1647539"/>
            <a:ext cx="3258390" cy="4164061"/>
            <a:chOff x="483877" y="1512072"/>
            <a:chExt cx="3258390" cy="4164061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0CB3D9E1-E45E-CC0F-0984-5BC79328FBAA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B3E50B82-4AA5-9781-490B-1ED18BA1E6AB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C2C0E958-02C7-5484-29A4-922F06D2C4D2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0" name="四角形: 角を丸くする 39">
                <a:extLst>
                  <a:ext uri="{FF2B5EF4-FFF2-40B4-BE49-F238E27FC236}">
                    <a16:creationId xmlns:a16="http://schemas.microsoft.com/office/drawing/2014/main" id="{2327566E-69A9-32BC-4DA9-CC26C9BA035E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B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C068F031-4B83-D042-B736-07EAD29CE3A4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BFBB2AA4-409D-C607-F785-0AAC45BEA376}"/>
              </a:ext>
            </a:extLst>
          </p:cNvPr>
          <p:cNvGrpSpPr/>
          <p:nvPr/>
        </p:nvGrpSpPr>
        <p:grpSpPr>
          <a:xfrm>
            <a:off x="8449735" y="1647539"/>
            <a:ext cx="3258390" cy="4164061"/>
            <a:chOff x="483877" y="1512072"/>
            <a:chExt cx="3258390" cy="4164061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EBC202E3-5D62-2641-CCC8-F0391FC443D8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0ED231DD-1C7D-D32F-EBCE-FC00E85C1C2A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2D5EF5DD-8D0F-D2EC-51D4-2D0B955667F9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6" name="四角形: 角を丸くする 45">
                <a:extLst>
                  <a:ext uri="{FF2B5EF4-FFF2-40B4-BE49-F238E27FC236}">
                    <a16:creationId xmlns:a16="http://schemas.microsoft.com/office/drawing/2014/main" id="{72F63848-5229-9C1D-7E36-02822320B4BE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C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41592578-2A32-F583-7C9F-F6A04BDA764D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94B09E9-B338-77E7-F74A-5A00BE5D7F0C}"/>
              </a:ext>
            </a:extLst>
          </p:cNvPr>
          <p:cNvSpPr/>
          <p:nvPr/>
        </p:nvSpPr>
        <p:spPr>
          <a:xfrm>
            <a:off x="4750158" y="1009118"/>
            <a:ext cx="269168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おすすめ！</a:t>
            </a:r>
          </a:p>
        </p:txBody>
      </p:sp>
    </p:spTree>
    <p:extLst>
      <p:ext uri="{BB962C8B-B14F-4D97-AF65-F5344CB8AC3E}">
        <p14:creationId xmlns:p14="http://schemas.microsoft.com/office/powerpoint/2010/main" val="300813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111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