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6A57F75A-0234-4238-9697-9E2DAA6972E8}" v="1" dt="2026-02-17T03:53:59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59.153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53:59.153" v="23144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BFEB6-872B-4B02-B404-F0B036DB5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CE70A89-98F1-EB39-3D9A-240106C87A74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CB0B8B47-B560-5300-D947-32A92CB0AFBF}"/>
              </a:ext>
            </a:extLst>
          </p:cNvPr>
          <p:cNvGrpSpPr/>
          <p:nvPr/>
        </p:nvGrpSpPr>
        <p:grpSpPr>
          <a:xfrm>
            <a:off x="631986" y="1836814"/>
            <a:ext cx="2962173" cy="3785510"/>
            <a:chOff x="483877" y="1512072"/>
            <a:chExt cx="3258390" cy="4164061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203A20F4-2BCC-C5BD-DFC8-77D4E76254B5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CACF515B-3136-1AB4-804C-EE25F4FA4E0F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619BABE-4B59-489C-1C97-030BDA061BA3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DC1B971C-7174-A90A-6D93-6B5855875EF0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B6AF5085-E6D1-E5F9-D230-9C3892692019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CD945DAB-40B2-4A62-4EC6-0CDF38D9CF7A}"/>
              </a:ext>
            </a:extLst>
          </p:cNvPr>
          <p:cNvGrpSpPr/>
          <p:nvPr/>
        </p:nvGrpSpPr>
        <p:grpSpPr>
          <a:xfrm>
            <a:off x="4124675" y="1210312"/>
            <a:ext cx="3942652" cy="5038514"/>
            <a:chOff x="483877" y="1512072"/>
            <a:chExt cx="3258390" cy="4164061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C59D7BF3-0E91-50EA-5C89-AA72DC07A330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F67930EF-7678-5039-9200-83D232F3A874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5FEB43CE-C946-176A-055E-4DAAD762CCCA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3630EBC9-2283-2F45-D2A5-CE255337FF30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B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1A80428D-75C1-17A9-6572-272785932908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ED434DBB-F3E1-2ED4-77FA-E0DFF66EA369}"/>
              </a:ext>
            </a:extLst>
          </p:cNvPr>
          <p:cNvGrpSpPr/>
          <p:nvPr/>
        </p:nvGrpSpPr>
        <p:grpSpPr>
          <a:xfrm>
            <a:off x="8597844" y="1836814"/>
            <a:ext cx="2962173" cy="3785510"/>
            <a:chOff x="483877" y="1512072"/>
            <a:chExt cx="3258390" cy="416406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98875622-04A2-CB73-AB3D-2B00612682F6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E05C6D42-C66F-8A3C-9FE9-06A769D105CF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19A5E1E0-184D-0260-75E6-A14DEC8763C4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B642B374-CEE7-0709-9DEC-EB8300AB9F69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D56A7876-73AB-3FCF-E6C0-9F9FD5FB0559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2510442-51D2-C8E8-8BB3-A84304F9E61F}"/>
              </a:ext>
            </a:extLst>
          </p:cNvPr>
          <p:cNvSpPr/>
          <p:nvPr/>
        </p:nvSpPr>
        <p:spPr>
          <a:xfrm>
            <a:off x="4750158" y="729436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279892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111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