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3AFF6D-04FA-4B31-A5D5-F5D4A3611AC4}" v="1" dt="2026-02-17T03:54:08.469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4:08.469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54:08.469" v="23144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AAFF3-ACE1-885F-D665-67C7F97DC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FD62A67-AA3A-5163-D0DC-111F09AABAFE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6D857050-EB39-3FA3-F4B4-9325875EA59D}"/>
              </a:ext>
            </a:extLst>
          </p:cNvPr>
          <p:cNvSpPr/>
          <p:nvPr/>
        </p:nvSpPr>
        <p:spPr>
          <a:xfrm>
            <a:off x="483877" y="1647539"/>
            <a:ext cx="3258390" cy="4164061"/>
          </a:xfrm>
          <a:prstGeom prst="roundRect">
            <a:avLst>
              <a:gd name="adj" fmla="val 8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255C8A83-8121-0402-D97E-20F730D14EAB}"/>
              </a:ext>
            </a:extLst>
          </p:cNvPr>
          <p:cNvGrpSpPr/>
          <p:nvPr/>
        </p:nvGrpSpPr>
        <p:grpSpPr>
          <a:xfrm>
            <a:off x="767229" y="1967277"/>
            <a:ext cx="2691687" cy="1283926"/>
            <a:chOff x="767228" y="1984211"/>
            <a:chExt cx="2691687" cy="1283926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5EA7F2E3-BE6E-81DD-264A-D0E88E957540}"/>
                </a:ext>
              </a:extLst>
            </p:cNvPr>
            <p:cNvSpPr/>
            <p:nvPr/>
          </p:nvSpPr>
          <p:spPr>
            <a:xfrm>
              <a:off x="767228" y="2569931"/>
              <a:ext cx="2691687" cy="6982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4000" b="1" dirty="0">
                  <a:solidFill>
                    <a:schemeClr val="tx1"/>
                  </a:solidFill>
                  <a:latin typeface="+mn-ea"/>
                </a:rPr>
                <a:t>〇〇</a:t>
              </a:r>
              <a:r>
                <a:rPr lang="ja-JP" altLang="en-US" sz="2000" b="1" dirty="0">
                  <a:solidFill>
                    <a:schemeClr val="tx1"/>
                  </a:solidFill>
                  <a:latin typeface="+mn-ea"/>
                </a:rPr>
                <a:t>万円</a:t>
              </a:r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5ABF9318-F95E-2051-629B-301770B84F8F}"/>
                </a:ext>
              </a:extLst>
            </p:cNvPr>
            <p:cNvSpPr/>
            <p:nvPr/>
          </p:nvSpPr>
          <p:spPr>
            <a:xfrm>
              <a:off x="767228" y="1984211"/>
              <a:ext cx="2691687" cy="33160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プラン</a:t>
              </a:r>
              <a:r>
                <a:rPr kumimoji="1" lang="en-US" altLang="ja-JP" sz="1600" b="1" dirty="0">
                  <a:solidFill>
                    <a:schemeClr val="bg1"/>
                  </a:solidFill>
                  <a:latin typeface="+mn-ea"/>
                </a:rPr>
                <a:t>A</a:t>
              </a:r>
              <a:endParaRPr kumimoji="1" lang="ja-JP" altLang="en-US" sz="16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FAE9ECA-FE20-4394-64DE-34FC4BDD9D11}"/>
              </a:ext>
            </a:extLst>
          </p:cNvPr>
          <p:cNvSpPr/>
          <p:nvPr/>
        </p:nvSpPr>
        <p:spPr>
          <a:xfrm>
            <a:off x="4466806" y="1647539"/>
            <a:ext cx="3258390" cy="4164061"/>
          </a:xfrm>
          <a:prstGeom prst="roundRect">
            <a:avLst>
              <a:gd name="adj" fmla="val 8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F5FC94F-9B6C-34D2-0384-F9410322668A}"/>
              </a:ext>
            </a:extLst>
          </p:cNvPr>
          <p:cNvGrpSpPr/>
          <p:nvPr/>
        </p:nvGrpSpPr>
        <p:grpSpPr>
          <a:xfrm>
            <a:off x="4750158" y="1967277"/>
            <a:ext cx="2691687" cy="1283926"/>
            <a:chOff x="767228" y="1984211"/>
            <a:chExt cx="2691687" cy="1283926"/>
          </a:xfrm>
        </p:grpSpPr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268F5F0C-432A-B06E-4907-971EC50A254C}"/>
                </a:ext>
              </a:extLst>
            </p:cNvPr>
            <p:cNvSpPr/>
            <p:nvPr/>
          </p:nvSpPr>
          <p:spPr>
            <a:xfrm>
              <a:off x="767228" y="2569931"/>
              <a:ext cx="2691687" cy="6982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sz="4000" b="1" dirty="0">
                  <a:solidFill>
                    <a:schemeClr val="tx1"/>
                  </a:solidFill>
                  <a:latin typeface="+mn-ea"/>
                </a:rPr>
                <a:t>〇〇</a:t>
              </a:r>
              <a:r>
                <a:rPr lang="ja-JP" altLang="en-US" sz="2000" b="1" dirty="0">
                  <a:solidFill>
                    <a:schemeClr val="tx1"/>
                  </a:solidFill>
                  <a:latin typeface="+mn-ea"/>
                </a:rPr>
                <a:t>万円</a:t>
              </a:r>
            </a:p>
          </p:txBody>
        </p:sp>
        <p:sp>
          <p:nvSpPr>
            <p:cNvPr id="40" name="四角形: 角を丸くする 39">
              <a:extLst>
                <a:ext uri="{FF2B5EF4-FFF2-40B4-BE49-F238E27FC236}">
                  <a16:creationId xmlns:a16="http://schemas.microsoft.com/office/drawing/2014/main" id="{393AEE29-0442-AC61-3ED3-D1C74B31AE63}"/>
                </a:ext>
              </a:extLst>
            </p:cNvPr>
            <p:cNvSpPr/>
            <p:nvPr/>
          </p:nvSpPr>
          <p:spPr>
            <a:xfrm>
              <a:off x="767228" y="1984211"/>
              <a:ext cx="2691687" cy="33160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プラン</a:t>
              </a:r>
              <a:r>
                <a:rPr lang="en-US" altLang="ja-JP" sz="1600" b="1" dirty="0">
                  <a:solidFill>
                    <a:schemeClr val="bg1"/>
                  </a:solidFill>
                  <a:latin typeface="+mn-ea"/>
                </a:rPr>
                <a:t>B</a:t>
              </a:r>
              <a:endParaRPr kumimoji="1" lang="ja-JP" altLang="en-US" sz="16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E55CEE44-922C-0E84-36D5-D0957A44BC86}"/>
              </a:ext>
            </a:extLst>
          </p:cNvPr>
          <p:cNvSpPr/>
          <p:nvPr/>
        </p:nvSpPr>
        <p:spPr>
          <a:xfrm>
            <a:off x="8449735" y="1647539"/>
            <a:ext cx="3258390" cy="4164061"/>
          </a:xfrm>
          <a:prstGeom prst="roundRect">
            <a:avLst>
              <a:gd name="adj" fmla="val 8092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316753E9-0F80-756B-25C6-D36F037123BA}"/>
              </a:ext>
            </a:extLst>
          </p:cNvPr>
          <p:cNvSpPr/>
          <p:nvPr/>
        </p:nvSpPr>
        <p:spPr>
          <a:xfrm>
            <a:off x="8733087" y="2552997"/>
            <a:ext cx="2691687" cy="698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25F2DA90-484F-87E1-5FE7-459B5FD82244}"/>
              </a:ext>
            </a:extLst>
          </p:cNvPr>
          <p:cNvSpPr/>
          <p:nvPr/>
        </p:nvSpPr>
        <p:spPr>
          <a:xfrm>
            <a:off x="8733087" y="1967277"/>
            <a:ext cx="2691687" cy="331607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lang="en-US" altLang="ja-JP" sz="16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59F14B28-0D03-42B6-0BB0-971DD2A560F6}"/>
              </a:ext>
            </a:extLst>
          </p:cNvPr>
          <p:cNvSpPr/>
          <p:nvPr/>
        </p:nvSpPr>
        <p:spPr>
          <a:xfrm>
            <a:off x="1078653" y="3562890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D54D7D-0F35-37EA-B386-28578694033F}"/>
              </a:ext>
            </a:extLst>
          </p:cNvPr>
          <p:cNvSpPr/>
          <p:nvPr/>
        </p:nvSpPr>
        <p:spPr>
          <a:xfrm>
            <a:off x="1504194" y="3562890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16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4052B6CD-9751-9F2A-B8E4-5BB01ECA4305}"/>
              </a:ext>
            </a:extLst>
          </p:cNvPr>
          <p:cNvSpPr/>
          <p:nvPr/>
        </p:nvSpPr>
        <p:spPr>
          <a:xfrm>
            <a:off x="1078653" y="4066169"/>
            <a:ext cx="306877" cy="3064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DEAE6B4-C174-AA60-BACB-47A9B1BCA1B5}"/>
              </a:ext>
            </a:extLst>
          </p:cNvPr>
          <p:cNvSpPr/>
          <p:nvPr/>
        </p:nvSpPr>
        <p:spPr>
          <a:xfrm>
            <a:off x="1504194" y="4066169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サービス</a:t>
            </a:r>
            <a:r>
              <a:rPr kumimoji="1" lang="en-US" altLang="ja-JP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2</a:t>
            </a:r>
            <a:endParaRPr kumimoji="1" lang="ja-JP" altLang="en-US" sz="16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3EEA0071-D440-6FAF-744F-FD95BAF9FD64}"/>
              </a:ext>
            </a:extLst>
          </p:cNvPr>
          <p:cNvSpPr/>
          <p:nvPr/>
        </p:nvSpPr>
        <p:spPr>
          <a:xfrm>
            <a:off x="1078653" y="4569448"/>
            <a:ext cx="306877" cy="3064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0C42B0C-858C-9167-8967-9039260D5431}"/>
              </a:ext>
            </a:extLst>
          </p:cNvPr>
          <p:cNvSpPr/>
          <p:nvPr/>
        </p:nvSpPr>
        <p:spPr>
          <a:xfrm>
            <a:off x="1504194" y="4569448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サービス</a:t>
            </a:r>
            <a:r>
              <a:rPr lang="en-US" altLang="ja-JP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3</a:t>
            </a:r>
            <a:endParaRPr kumimoji="1" lang="ja-JP" altLang="en-US" sz="16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A7226700-4305-2525-0288-46229EFBC9F4}"/>
              </a:ext>
            </a:extLst>
          </p:cNvPr>
          <p:cNvSpPr/>
          <p:nvPr/>
        </p:nvSpPr>
        <p:spPr>
          <a:xfrm>
            <a:off x="1078653" y="5072728"/>
            <a:ext cx="306877" cy="3064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3C8A2F4-B0C8-3A04-0E21-3C6FE45CC5B9}"/>
              </a:ext>
            </a:extLst>
          </p:cNvPr>
          <p:cNvSpPr/>
          <p:nvPr/>
        </p:nvSpPr>
        <p:spPr>
          <a:xfrm>
            <a:off x="1504194" y="5072728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サービス</a:t>
            </a:r>
            <a:r>
              <a:rPr lang="en-US" altLang="ja-JP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4</a:t>
            </a:r>
            <a:endParaRPr kumimoji="1" lang="ja-JP" altLang="en-US" sz="16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643AA72D-0790-69BE-BE9C-62D922B34C9E}"/>
              </a:ext>
            </a:extLst>
          </p:cNvPr>
          <p:cNvSpPr/>
          <p:nvPr/>
        </p:nvSpPr>
        <p:spPr>
          <a:xfrm>
            <a:off x="5061581" y="3562890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1A6924-4E7F-1A2B-83BC-B4B9CB577907}"/>
              </a:ext>
            </a:extLst>
          </p:cNvPr>
          <p:cNvSpPr/>
          <p:nvPr/>
        </p:nvSpPr>
        <p:spPr>
          <a:xfrm>
            <a:off x="5487122" y="3562890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16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A31D391D-557F-8D8B-8C75-CBD884DF04C6}"/>
              </a:ext>
            </a:extLst>
          </p:cNvPr>
          <p:cNvSpPr/>
          <p:nvPr/>
        </p:nvSpPr>
        <p:spPr>
          <a:xfrm>
            <a:off x="5061581" y="4066169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A69F170-5192-243B-1ADA-9E7D7537140C}"/>
              </a:ext>
            </a:extLst>
          </p:cNvPr>
          <p:cNvSpPr/>
          <p:nvPr/>
        </p:nvSpPr>
        <p:spPr>
          <a:xfrm>
            <a:off x="5487122" y="4066169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1600" dirty="0">
                <a:solidFill>
                  <a:schemeClr val="tx1"/>
                </a:solidFill>
                <a:latin typeface="+mn-ea"/>
              </a:rPr>
              <a:t>2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5F7FCE53-5B59-4B36-1E62-E5D0E996F3D2}"/>
              </a:ext>
            </a:extLst>
          </p:cNvPr>
          <p:cNvSpPr/>
          <p:nvPr/>
        </p:nvSpPr>
        <p:spPr>
          <a:xfrm>
            <a:off x="5061581" y="4569448"/>
            <a:ext cx="306877" cy="3064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C90CCB2-F3AB-9417-A518-C31333D13BBA}"/>
              </a:ext>
            </a:extLst>
          </p:cNvPr>
          <p:cNvSpPr/>
          <p:nvPr/>
        </p:nvSpPr>
        <p:spPr>
          <a:xfrm>
            <a:off x="5487122" y="4569448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サービス</a:t>
            </a:r>
            <a:r>
              <a:rPr lang="en-US" altLang="ja-JP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3</a:t>
            </a:r>
            <a:endParaRPr kumimoji="1" lang="ja-JP" altLang="en-US" sz="16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C0A41512-B506-285E-1FAB-0A1DF1EA56CB}"/>
              </a:ext>
            </a:extLst>
          </p:cNvPr>
          <p:cNvSpPr/>
          <p:nvPr/>
        </p:nvSpPr>
        <p:spPr>
          <a:xfrm>
            <a:off x="5061581" y="5072728"/>
            <a:ext cx="306877" cy="30640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17CF394-F0DB-06FE-0FD8-4952D004B9BC}"/>
              </a:ext>
            </a:extLst>
          </p:cNvPr>
          <p:cNvSpPr/>
          <p:nvPr/>
        </p:nvSpPr>
        <p:spPr>
          <a:xfrm>
            <a:off x="5487122" y="5072728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サービス</a:t>
            </a:r>
            <a:r>
              <a:rPr lang="en-US" altLang="ja-JP" sz="1600" dirty="0">
                <a:solidFill>
                  <a:schemeClr val="bg1">
                    <a:lumMod val="75000"/>
                  </a:schemeClr>
                </a:solidFill>
                <a:latin typeface="+mn-ea"/>
              </a:rPr>
              <a:t>4</a:t>
            </a:r>
            <a:endParaRPr kumimoji="1" lang="ja-JP" altLang="en-US" sz="1600" dirty="0">
              <a:solidFill>
                <a:schemeClr val="bg1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1A3EE437-1A2E-6D72-7FA2-99E304719457}"/>
              </a:ext>
            </a:extLst>
          </p:cNvPr>
          <p:cNvSpPr/>
          <p:nvPr/>
        </p:nvSpPr>
        <p:spPr>
          <a:xfrm>
            <a:off x="9044511" y="3562890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27938B2F-8BB6-2B75-2149-A09628835B1B}"/>
              </a:ext>
            </a:extLst>
          </p:cNvPr>
          <p:cNvSpPr/>
          <p:nvPr/>
        </p:nvSpPr>
        <p:spPr>
          <a:xfrm>
            <a:off x="9470052" y="3562890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16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DE918468-EB5C-3573-4F0F-83221F57E4AC}"/>
              </a:ext>
            </a:extLst>
          </p:cNvPr>
          <p:cNvSpPr/>
          <p:nvPr/>
        </p:nvSpPr>
        <p:spPr>
          <a:xfrm>
            <a:off x="9044511" y="4066169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21956FA7-58CB-BB0E-668C-A8DF762210EA}"/>
              </a:ext>
            </a:extLst>
          </p:cNvPr>
          <p:cNvSpPr/>
          <p:nvPr/>
        </p:nvSpPr>
        <p:spPr>
          <a:xfrm>
            <a:off x="9470052" y="4066169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1600" dirty="0">
                <a:solidFill>
                  <a:schemeClr val="tx1"/>
                </a:solidFill>
                <a:latin typeface="+mn-ea"/>
              </a:rPr>
              <a:t>2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4" name="楕円 53">
            <a:extLst>
              <a:ext uri="{FF2B5EF4-FFF2-40B4-BE49-F238E27FC236}">
                <a16:creationId xmlns:a16="http://schemas.microsoft.com/office/drawing/2014/main" id="{20A2239B-41E0-EAA2-FE11-C02144958F1E}"/>
              </a:ext>
            </a:extLst>
          </p:cNvPr>
          <p:cNvSpPr/>
          <p:nvPr/>
        </p:nvSpPr>
        <p:spPr>
          <a:xfrm>
            <a:off x="9044511" y="4569448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EC0E27E7-7B6B-2A6A-4B07-F029A7A2810E}"/>
              </a:ext>
            </a:extLst>
          </p:cNvPr>
          <p:cNvSpPr/>
          <p:nvPr/>
        </p:nvSpPr>
        <p:spPr>
          <a:xfrm>
            <a:off x="9470052" y="4569448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3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A0E8302B-6741-C69C-D2ED-3FE480D3144F}"/>
              </a:ext>
            </a:extLst>
          </p:cNvPr>
          <p:cNvSpPr/>
          <p:nvPr/>
        </p:nvSpPr>
        <p:spPr>
          <a:xfrm>
            <a:off x="9044511" y="5072728"/>
            <a:ext cx="306877" cy="30640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✓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FA709E42-1856-B784-56A8-BD6DFA4E8F31}"/>
              </a:ext>
            </a:extLst>
          </p:cNvPr>
          <p:cNvSpPr/>
          <p:nvPr/>
        </p:nvSpPr>
        <p:spPr>
          <a:xfrm>
            <a:off x="9470052" y="5072728"/>
            <a:ext cx="164329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4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850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128</Words>
  <Application>Microsoft Office PowerPoint</Application>
  <PresentationFormat>ワイド画面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