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8A0758-6418-4098-82F4-02D1EEE8BFD4}" v="1" dt="2026-02-17T03:54:19.703"/>
    <p1510:client id="{52A21144-6B28-458F-AF97-A5EC85D816E0}" v="655" dt="2026-02-17T03:26:32.7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4:19.700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54:19.700" v="23144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42F38-B7D3-3399-F7A6-43FC50405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D4263AE-E256-5F55-6A33-47C8C409DA0D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BFE49F0-BDA7-C583-453E-C8502660E78C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A8381DA7-CD2F-2D46-6C53-950EF189B8D7}"/>
              </a:ext>
            </a:extLst>
          </p:cNvPr>
          <p:cNvGrpSpPr/>
          <p:nvPr/>
        </p:nvGrpSpPr>
        <p:grpSpPr>
          <a:xfrm>
            <a:off x="483877" y="1647539"/>
            <a:ext cx="3258390" cy="4164061"/>
            <a:chOff x="483877" y="1512072"/>
            <a:chExt cx="3258390" cy="4164061"/>
          </a:xfrm>
        </p:grpSpPr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5920FC25-6DEB-EA9A-B2DC-8A8685EE462F}"/>
                </a:ext>
              </a:extLst>
            </p:cNvPr>
            <p:cNvSpPr/>
            <p:nvPr/>
          </p:nvSpPr>
          <p:spPr>
            <a:xfrm>
              <a:off x="483877" y="1512072"/>
              <a:ext cx="3258390" cy="4164061"/>
            </a:xfrm>
            <a:prstGeom prst="roundRect">
              <a:avLst>
                <a:gd name="adj" fmla="val 80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0E014AD2-5499-C152-30AF-7F23109B3F85}"/>
                </a:ext>
              </a:extLst>
            </p:cNvPr>
            <p:cNvGrpSpPr/>
            <p:nvPr/>
          </p:nvGrpSpPr>
          <p:grpSpPr>
            <a:xfrm>
              <a:off x="767229" y="1831810"/>
              <a:ext cx="2691687" cy="1283926"/>
              <a:chOff x="767228" y="1984211"/>
              <a:chExt cx="2691687" cy="1283926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97E8D414-634E-BCF5-B862-390ABDDA4F45}"/>
                  </a:ext>
                </a:extLst>
              </p:cNvPr>
              <p:cNvSpPr/>
              <p:nvPr/>
            </p:nvSpPr>
            <p:spPr>
              <a:xfrm>
                <a:off x="767228" y="2569931"/>
                <a:ext cx="2691687" cy="698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4000" b="1" dirty="0">
                    <a:solidFill>
                      <a:schemeClr val="tx1"/>
                    </a:solidFill>
                    <a:latin typeface="+mn-ea"/>
                  </a:rPr>
                  <a:t>〇〇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18" name="四角形: 角を丸くする 17">
                <a:extLst>
                  <a:ext uri="{FF2B5EF4-FFF2-40B4-BE49-F238E27FC236}">
                    <a16:creationId xmlns:a16="http://schemas.microsoft.com/office/drawing/2014/main" id="{FB70C289-9083-5238-631D-B76BB0528C66}"/>
                  </a:ext>
                </a:extLst>
              </p:cNvPr>
              <p:cNvSpPr/>
              <p:nvPr/>
            </p:nvSpPr>
            <p:spPr>
              <a:xfrm>
                <a:off x="767228" y="1984211"/>
                <a:ext cx="2691687" cy="33160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プラン</a:t>
                </a:r>
                <a:r>
                  <a:rPr kumimoji="1" lang="en-US" altLang="ja-JP" sz="1600" b="1" dirty="0">
                    <a:solidFill>
                      <a:schemeClr val="bg1"/>
                    </a:solidFill>
                    <a:latin typeface="+mn-ea"/>
                  </a:rPr>
                  <a:t>A</a:t>
                </a:r>
                <a:endParaRPr kumimoji="1" lang="ja-JP" altLang="en-US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9052E9EA-4BE1-DEBC-AC99-51FE2AEED158}"/>
                </a:ext>
              </a:extLst>
            </p:cNvPr>
            <p:cNvSpPr/>
            <p:nvPr/>
          </p:nvSpPr>
          <p:spPr>
            <a:xfrm>
              <a:off x="767229" y="3404112"/>
              <a:ext cx="2691687" cy="1984151"/>
            </a:xfrm>
            <a:prstGeom prst="roundRect">
              <a:avLst>
                <a:gd name="adj" fmla="val 14533"/>
              </a:avLst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（サービス内容）</a:t>
              </a: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0B6EB34A-3E56-0A18-0602-69C0E096DB24}"/>
              </a:ext>
            </a:extLst>
          </p:cNvPr>
          <p:cNvGrpSpPr/>
          <p:nvPr/>
        </p:nvGrpSpPr>
        <p:grpSpPr>
          <a:xfrm>
            <a:off x="4466806" y="1647539"/>
            <a:ext cx="3258390" cy="4164061"/>
            <a:chOff x="483877" y="1512072"/>
            <a:chExt cx="3258390" cy="4164061"/>
          </a:xfrm>
        </p:grpSpPr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E79B0CA0-5720-E123-F84D-08F7BF6D3477}"/>
                </a:ext>
              </a:extLst>
            </p:cNvPr>
            <p:cNvSpPr/>
            <p:nvPr/>
          </p:nvSpPr>
          <p:spPr>
            <a:xfrm>
              <a:off x="483877" y="1512072"/>
              <a:ext cx="3258390" cy="4164061"/>
            </a:xfrm>
            <a:prstGeom prst="roundRect">
              <a:avLst>
                <a:gd name="adj" fmla="val 80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272BE665-B69A-6137-ABC5-F6F786D32725}"/>
                </a:ext>
              </a:extLst>
            </p:cNvPr>
            <p:cNvGrpSpPr/>
            <p:nvPr/>
          </p:nvGrpSpPr>
          <p:grpSpPr>
            <a:xfrm>
              <a:off x="767229" y="1831810"/>
              <a:ext cx="2691687" cy="1283926"/>
              <a:chOff x="767228" y="1984211"/>
              <a:chExt cx="2691687" cy="1283926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EC61B17D-189F-60DE-60D7-CD17D1CFACFC}"/>
                  </a:ext>
                </a:extLst>
              </p:cNvPr>
              <p:cNvSpPr/>
              <p:nvPr/>
            </p:nvSpPr>
            <p:spPr>
              <a:xfrm>
                <a:off x="767228" y="2569931"/>
                <a:ext cx="2691687" cy="698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4000" b="1" dirty="0">
                    <a:solidFill>
                      <a:schemeClr val="tx1"/>
                    </a:solidFill>
                    <a:latin typeface="+mn-ea"/>
                  </a:rPr>
                  <a:t>〇〇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40" name="四角形: 角を丸くする 39">
                <a:extLst>
                  <a:ext uri="{FF2B5EF4-FFF2-40B4-BE49-F238E27FC236}">
                    <a16:creationId xmlns:a16="http://schemas.microsoft.com/office/drawing/2014/main" id="{F4AE1B1C-821B-8ED5-F374-1D33FC06F086}"/>
                  </a:ext>
                </a:extLst>
              </p:cNvPr>
              <p:cNvSpPr/>
              <p:nvPr/>
            </p:nvSpPr>
            <p:spPr>
              <a:xfrm>
                <a:off x="767228" y="1984211"/>
                <a:ext cx="2691687" cy="33160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プラン</a:t>
                </a:r>
                <a:r>
                  <a:rPr lang="en-US" altLang="ja-JP" sz="1600" b="1" dirty="0">
                    <a:solidFill>
                      <a:schemeClr val="bg1"/>
                    </a:solidFill>
                    <a:latin typeface="+mn-ea"/>
                  </a:rPr>
                  <a:t>B</a:t>
                </a:r>
                <a:endParaRPr kumimoji="1" lang="ja-JP" altLang="en-US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38" name="四角形: 角を丸くする 37">
              <a:extLst>
                <a:ext uri="{FF2B5EF4-FFF2-40B4-BE49-F238E27FC236}">
                  <a16:creationId xmlns:a16="http://schemas.microsoft.com/office/drawing/2014/main" id="{5F378D94-1D8D-F456-65E8-3D6BF08ED3BB}"/>
                </a:ext>
              </a:extLst>
            </p:cNvPr>
            <p:cNvSpPr/>
            <p:nvPr/>
          </p:nvSpPr>
          <p:spPr>
            <a:xfrm>
              <a:off x="767229" y="3404112"/>
              <a:ext cx="2691687" cy="1984151"/>
            </a:xfrm>
            <a:prstGeom prst="roundRect">
              <a:avLst>
                <a:gd name="adj" fmla="val 14533"/>
              </a:avLst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（サービス内容）</a:t>
              </a: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FF3C8C6E-9B44-AE71-AFE0-92E2AF6FAC6C}"/>
              </a:ext>
            </a:extLst>
          </p:cNvPr>
          <p:cNvGrpSpPr/>
          <p:nvPr/>
        </p:nvGrpSpPr>
        <p:grpSpPr>
          <a:xfrm>
            <a:off x="8449735" y="1647539"/>
            <a:ext cx="3258390" cy="4164061"/>
            <a:chOff x="483877" y="1512072"/>
            <a:chExt cx="3258390" cy="4164061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536CDC79-FBCC-4594-5995-062B2014B85A}"/>
                </a:ext>
              </a:extLst>
            </p:cNvPr>
            <p:cNvSpPr/>
            <p:nvPr/>
          </p:nvSpPr>
          <p:spPr>
            <a:xfrm>
              <a:off x="483877" y="1512072"/>
              <a:ext cx="3258390" cy="4164061"/>
            </a:xfrm>
            <a:prstGeom prst="roundRect">
              <a:avLst>
                <a:gd name="adj" fmla="val 80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966AFE7B-EE8C-1CD0-43B3-D00059E69237}"/>
                </a:ext>
              </a:extLst>
            </p:cNvPr>
            <p:cNvGrpSpPr/>
            <p:nvPr/>
          </p:nvGrpSpPr>
          <p:grpSpPr>
            <a:xfrm>
              <a:off x="767229" y="1831810"/>
              <a:ext cx="2691687" cy="1283926"/>
              <a:chOff x="767228" y="1984211"/>
              <a:chExt cx="2691687" cy="1283926"/>
            </a:xfrm>
          </p:grpSpPr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6C86C0A4-1D54-1256-B9DA-0D3F6BFAFEDA}"/>
                  </a:ext>
                </a:extLst>
              </p:cNvPr>
              <p:cNvSpPr/>
              <p:nvPr/>
            </p:nvSpPr>
            <p:spPr>
              <a:xfrm>
                <a:off x="767228" y="2569931"/>
                <a:ext cx="2691687" cy="698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4000" b="1" dirty="0">
                    <a:solidFill>
                      <a:schemeClr val="tx1"/>
                    </a:solidFill>
                    <a:latin typeface="+mn-ea"/>
                  </a:rPr>
                  <a:t>〇〇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46" name="四角形: 角を丸くする 45">
                <a:extLst>
                  <a:ext uri="{FF2B5EF4-FFF2-40B4-BE49-F238E27FC236}">
                    <a16:creationId xmlns:a16="http://schemas.microsoft.com/office/drawing/2014/main" id="{116B228B-43AC-5894-7BEB-BE675F08C17D}"/>
                  </a:ext>
                </a:extLst>
              </p:cNvPr>
              <p:cNvSpPr/>
              <p:nvPr/>
            </p:nvSpPr>
            <p:spPr>
              <a:xfrm>
                <a:off x="767228" y="1984211"/>
                <a:ext cx="2691687" cy="33160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プラン</a:t>
                </a:r>
                <a:r>
                  <a:rPr lang="en-US" altLang="ja-JP" sz="1600" b="1" dirty="0">
                    <a:solidFill>
                      <a:schemeClr val="bg1"/>
                    </a:solidFill>
                    <a:latin typeface="+mn-ea"/>
                  </a:rPr>
                  <a:t>C</a:t>
                </a:r>
                <a:endParaRPr kumimoji="1" lang="ja-JP" altLang="en-US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44" name="四角形: 角を丸くする 43">
              <a:extLst>
                <a:ext uri="{FF2B5EF4-FFF2-40B4-BE49-F238E27FC236}">
                  <a16:creationId xmlns:a16="http://schemas.microsoft.com/office/drawing/2014/main" id="{718FD364-0E9B-EF61-A13F-D014BE6A5477}"/>
                </a:ext>
              </a:extLst>
            </p:cNvPr>
            <p:cNvSpPr/>
            <p:nvPr/>
          </p:nvSpPr>
          <p:spPr>
            <a:xfrm>
              <a:off x="767229" y="3404112"/>
              <a:ext cx="2691687" cy="1984151"/>
            </a:xfrm>
            <a:prstGeom prst="roundRect">
              <a:avLst>
                <a:gd name="adj" fmla="val 14533"/>
              </a:avLst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（サービス内容）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283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109</Words>
  <Application>Microsoft Office PowerPoint</Application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