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9B92614D-B2CB-45BF-9BC4-14B430E12702}" v="1" dt="2026-02-17T03:54:29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4:29.119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54:29.119" v="23144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96629-6A85-C24B-C18D-5A0984364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8EFDFE-800C-9E28-6994-6B88B851FC39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297A64-608C-985E-3282-EF3A87D95BEA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F26BBF16-91E5-3E38-A99D-C58C3453D976}"/>
              </a:ext>
            </a:extLst>
          </p:cNvPr>
          <p:cNvSpPr/>
          <p:nvPr/>
        </p:nvSpPr>
        <p:spPr>
          <a:xfrm>
            <a:off x="483876" y="1439336"/>
            <a:ext cx="11224247" cy="4580467"/>
          </a:xfrm>
          <a:prstGeom prst="roundRect">
            <a:avLst>
              <a:gd name="adj" fmla="val 8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5E7372C-7C88-AE07-7771-893531F79944}"/>
              </a:ext>
            </a:extLst>
          </p:cNvPr>
          <p:cNvGrpSpPr/>
          <p:nvPr/>
        </p:nvGrpSpPr>
        <p:grpSpPr>
          <a:xfrm>
            <a:off x="1019199" y="1967277"/>
            <a:ext cx="10153600" cy="3556453"/>
            <a:chOff x="1271174" y="1967277"/>
            <a:chExt cx="10153600" cy="3556453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1C4D04D9-CFB3-7BF1-12FE-05B9602CD2D6}"/>
                </a:ext>
              </a:extLst>
            </p:cNvPr>
            <p:cNvGrpSpPr/>
            <p:nvPr/>
          </p:nvGrpSpPr>
          <p:grpSpPr>
            <a:xfrm>
              <a:off x="1271174" y="1967277"/>
              <a:ext cx="2691687" cy="3556453"/>
              <a:chOff x="767229" y="1967277"/>
              <a:chExt cx="2691687" cy="3556453"/>
            </a:xfrm>
          </p:grpSpPr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BB755D5A-6397-4C5B-B72D-5D802F0DCEE4}"/>
                  </a:ext>
                </a:extLst>
              </p:cNvPr>
              <p:cNvGrpSpPr/>
              <p:nvPr/>
            </p:nvGrpSpPr>
            <p:grpSpPr>
              <a:xfrm>
                <a:off x="767229" y="1967277"/>
                <a:ext cx="2691687" cy="1283926"/>
                <a:chOff x="767228" y="1984211"/>
                <a:chExt cx="2691687" cy="1283926"/>
              </a:xfrm>
            </p:grpSpPr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07E5ED67-ECE4-DA62-4927-4F5B83560643}"/>
                    </a:ext>
                  </a:extLst>
                </p:cNvPr>
                <p:cNvSpPr/>
                <p:nvPr/>
              </p:nvSpPr>
              <p:spPr>
                <a:xfrm>
                  <a:off x="767228" y="2569931"/>
                  <a:ext cx="2691687" cy="69820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4000" b="1" dirty="0">
                      <a:solidFill>
                        <a:schemeClr val="tx1"/>
                      </a:solidFill>
                      <a:latin typeface="+mn-ea"/>
                    </a:rPr>
                    <a:t>〇〇</a:t>
                  </a:r>
                  <a:r>
                    <a:rPr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万円</a:t>
                  </a:r>
                </a:p>
              </p:txBody>
            </p:sp>
            <p:sp>
              <p:nvSpPr>
                <p:cNvPr id="18" name="四角形: 角を丸くする 17">
                  <a:extLst>
                    <a:ext uri="{FF2B5EF4-FFF2-40B4-BE49-F238E27FC236}">
                      <a16:creationId xmlns:a16="http://schemas.microsoft.com/office/drawing/2014/main" id="{45583ECD-1C93-037C-5E12-54CE0CC12A7B}"/>
                    </a:ext>
                  </a:extLst>
                </p:cNvPr>
                <p:cNvSpPr/>
                <p:nvPr/>
              </p:nvSpPr>
              <p:spPr>
                <a:xfrm>
                  <a:off x="767228" y="1984211"/>
                  <a:ext cx="2691687" cy="33160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プラン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6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ECD4588D-9E0C-62BF-ECC3-8DC697486BEE}"/>
                  </a:ext>
                </a:extLst>
              </p:cNvPr>
              <p:cNvSpPr/>
              <p:nvPr/>
            </p:nvSpPr>
            <p:spPr>
              <a:xfrm>
                <a:off x="767229" y="3539579"/>
                <a:ext cx="2691687" cy="1984151"/>
              </a:xfrm>
              <a:prstGeom prst="roundRect">
                <a:avLst>
                  <a:gd name="adj" fmla="val 14533"/>
                </a:avLst>
              </a:prstGeom>
              <a:solidFill>
                <a:srgbClr val="F9F9F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（サービス内容）</a:t>
                </a:r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60A49A3B-5D91-9F1B-96F0-DEB4F8F55E29}"/>
                </a:ext>
              </a:extLst>
            </p:cNvPr>
            <p:cNvGrpSpPr/>
            <p:nvPr/>
          </p:nvGrpSpPr>
          <p:grpSpPr>
            <a:xfrm>
              <a:off x="5002131" y="1967277"/>
              <a:ext cx="2691687" cy="3556453"/>
              <a:chOff x="4750158" y="1967277"/>
              <a:chExt cx="2691687" cy="3556453"/>
            </a:xfrm>
          </p:grpSpPr>
          <p:grpSp>
            <p:nvGrpSpPr>
              <p:cNvPr id="37" name="グループ化 36">
                <a:extLst>
                  <a:ext uri="{FF2B5EF4-FFF2-40B4-BE49-F238E27FC236}">
                    <a16:creationId xmlns:a16="http://schemas.microsoft.com/office/drawing/2014/main" id="{12635BF1-5990-A929-A2AA-5733743C7223}"/>
                  </a:ext>
                </a:extLst>
              </p:cNvPr>
              <p:cNvGrpSpPr/>
              <p:nvPr/>
            </p:nvGrpSpPr>
            <p:grpSpPr>
              <a:xfrm>
                <a:off x="4750158" y="1967277"/>
                <a:ext cx="2691687" cy="1283926"/>
                <a:chOff x="767228" y="1984211"/>
                <a:chExt cx="2691687" cy="1283926"/>
              </a:xfrm>
            </p:grpSpPr>
            <p:sp>
              <p:nvSpPr>
                <p:cNvPr id="39" name="正方形/長方形 38">
                  <a:extLst>
                    <a:ext uri="{FF2B5EF4-FFF2-40B4-BE49-F238E27FC236}">
                      <a16:creationId xmlns:a16="http://schemas.microsoft.com/office/drawing/2014/main" id="{F4EC7B8B-5BFC-E7C8-11C5-0D9EF16705B6}"/>
                    </a:ext>
                  </a:extLst>
                </p:cNvPr>
                <p:cNvSpPr/>
                <p:nvPr/>
              </p:nvSpPr>
              <p:spPr>
                <a:xfrm>
                  <a:off x="767228" y="2569931"/>
                  <a:ext cx="2691687" cy="69820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4000" b="1" dirty="0">
                      <a:solidFill>
                        <a:schemeClr val="tx1"/>
                      </a:solidFill>
                      <a:latin typeface="+mn-ea"/>
                    </a:rPr>
                    <a:t>〇〇</a:t>
                  </a:r>
                  <a:r>
                    <a:rPr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万円</a:t>
                  </a:r>
                </a:p>
              </p:txBody>
            </p:sp>
            <p:sp>
              <p:nvSpPr>
                <p:cNvPr id="40" name="四角形: 角を丸くする 39">
                  <a:extLst>
                    <a:ext uri="{FF2B5EF4-FFF2-40B4-BE49-F238E27FC236}">
                      <a16:creationId xmlns:a16="http://schemas.microsoft.com/office/drawing/2014/main" id="{C198B325-40E8-0965-E086-9DBAA8165BD0}"/>
                    </a:ext>
                  </a:extLst>
                </p:cNvPr>
                <p:cNvSpPr/>
                <p:nvPr/>
              </p:nvSpPr>
              <p:spPr>
                <a:xfrm>
                  <a:off x="767228" y="1984211"/>
                  <a:ext cx="2691687" cy="33160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プラン</a:t>
                  </a:r>
                  <a:r>
                    <a:rPr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B</a:t>
                  </a:r>
                  <a:endParaRPr kumimoji="1" lang="ja-JP" altLang="en-US" sz="16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sp>
            <p:nvSpPr>
              <p:cNvPr id="38" name="四角形: 角を丸くする 37">
                <a:extLst>
                  <a:ext uri="{FF2B5EF4-FFF2-40B4-BE49-F238E27FC236}">
                    <a16:creationId xmlns:a16="http://schemas.microsoft.com/office/drawing/2014/main" id="{E7642539-0DCA-E584-AD94-57CE1FD470C3}"/>
                  </a:ext>
                </a:extLst>
              </p:cNvPr>
              <p:cNvSpPr/>
              <p:nvPr/>
            </p:nvSpPr>
            <p:spPr>
              <a:xfrm>
                <a:off x="4750158" y="3539579"/>
                <a:ext cx="2691687" cy="1984151"/>
              </a:xfrm>
              <a:prstGeom prst="roundRect">
                <a:avLst>
                  <a:gd name="adj" fmla="val 14533"/>
                </a:avLst>
              </a:prstGeom>
              <a:solidFill>
                <a:srgbClr val="F9F9F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（サービス内容）</a:t>
                </a:r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B15E3B66-A51B-5A35-30FB-3B9D285E72C1}"/>
                </a:ext>
              </a:extLst>
            </p:cNvPr>
            <p:cNvGrpSpPr/>
            <p:nvPr/>
          </p:nvGrpSpPr>
          <p:grpSpPr>
            <a:xfrm>
              <a:off x="8733087" y="1967277"/>
              <a:ext cx="2691687" cy="3556453"/>
              <a:chOff x="8733087" y="1967277"/>
              <a:chExt cx="2691687" cy="3556453"/>
            </a:xfrm>
          </p:grpSpPr>
          <p:grpSp>
            <p:nvGrpSpPr>
              <p:cNvPr id="43" name="グループ化 42">
                <a:extLst>
                  <a:ext uri="{FF2B5EF4-FFF2-40B4-BE49-F238E27FC236}">
                    <a16:creationId xmlns:a16="http://schemas.microsoft.com/office/drawing/2014/main" id="{5D0935EB-9396-FD07-6F21-6DA9F00A0F5A}"/>
                  </a:ext>
                </a:extLst>
              </p:cNvPr>
              <p:cNvGrpSpPr/>
              <p:nvPr/>
            </p:nvGrpSpPr>
            <p:grpSpPr>
              <a:xfrm>
                <a:off x="8733087" y="1967277"/>
                <a:ext cx="2691687" cy="1283926"/>
                <a:chOff x="767228" y="1984211"/>
                <a:chExt cx="2691687" cy="1283926"/>
              </a:xfrm>
            </p:grpSpPr>
            <p:sp>
              <p:nvSpPr>
                <p:cNvPr id="45" name="正方形/長方形 44">
                  <a:extLst>
                    <a:ext uri="{FF2B5EF4-FFF2-40B4-BE49-F238E27FC236}">
                      <a16:creationId xmlns:a16="http://schemas.microsoft.com/office/drawing/2014/main" id="{4196F24F-2F8B-802C-9A9D-1C92696B8470}"/>
                    </a:ext>
                  </a:extLst>
                </p:cNvPr>
                <p:cNvSpPr/>
                <p:nvPr/>
              </p:nvSpPr>
              <p:spPr>
                <a:xfrm>
                  <a:off x="767228" y="2569931"/>
                  <a:ext cx="2691687" cy="69820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4000" b="1" dirty="0">
                      <a:solidFill>
                        <a:schemeClr val="tx1"/>
                      </a:solidFill>
                      <a:latin typeface="+mn-ea"/>
                    </a:rPr>
                    <a:t>〇〇</a:t>
                  </a:r>
                  <a:r>
                    <a:rPr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万円</a:t>
                  </a:r>
                </a:p>
              </p:txBody>
            </p:sp>
            <p:sp>
              <p:nvSpPr>
                <p:cNvPr id="46" name="四角形: 角を丸くする 45">
                  <a:extLst>
                    <a:ext uri="{FF2B5EF4-FFF2-40B4-BE49-F238E27FC236}">
                      <a16:creationId xmlns:a16="http://schemas.microsoft.com/office/drawing/2014/main" id="{A61982C1-F6B6-490A-6492-3584587FEFB7}"/>
                    </a:ext>
                  </a:extLst>
                </p:cNvPr>
                <p:cNvSpPr/>
                <p:nvPr/>
              </p:nvSpPr>
              <p:spPr>
                <a:xfrm>
                  <a:off x="767228" y="1984211"/>
                  <a:ext cx="2691687" cy="33160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プラン</a:t>
                  </a:r>
                  <a:r>
                    <a:rPr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C</a:t>
                  </a:r>
                  <a:endParaRPr kumimoji="1" lang="ja-JP" altLang="en-US" sz="16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sp>
            <p:nvSpPr>
              <p:cNvPr id="44" name="四角形: 角を丸くする 43">
                <a:extLst>
                  <a:ext uri="{FF2B5EF4-FFF2-40B4-BE49-F238E27FC236}">
                    <a16:creationId xmlns:a16="http://schemas.microsoft.com/office/drawing/2014/main" id="{FEC0CDA6-8347-481A-2C1C-84A1BB8A8EA2}"/>
                  </a:ext>
                </a:extLst>
              </p:cNvPr>
              <p:cNvSpPr/>
              <p:nvPr/>
            </p:nvSpPr>
            <p:spPr>
              <a:xfrm>
                <a:off x="8733087" y="3539579"/>
                <a:ext cx="2691687" cy="1984151"/>
              </a:xfrm>
              <a:prstGeom prst="roundRect">
                <a:avLst>
                  <a:gd name="adj" fmla="val 14533"/>
                </a:avLst>
              </a:prstGeom>
              <a:solidFill>
                <a:srgbClr val="F9F9F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（サービス内容）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121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109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