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C391B4F7-BD17-439E-9BC7-E4208B7E734A}" v="1" dt="2026-02-17T03:51:59.1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1:59.171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51:59.171" v="23144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BBFF5-C2B1-A5FD-3885-FB613BF8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2BC2440-CAED-002C-573B-17272FAB475C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1A229E0-09ED-F169-8980-CF0FA8AE05E0}"/>
              </a:ext>
            </a:extLst>
          </p:cNvPr>
          <p:cNvSpPr/>
          <p:nvPr/>
        </p:nvSpPr>
        <p:spPr>
          <a:xfrm>
            <a:off x="2859199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〇〇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万円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016C0FF-C232-200E-59D1-E6D89A7B0456}"/>
              </a:ext>
            </a:extLst>
          </p:cNvPr>
          <p:cNvSpPr/>
          <p:nvPr/>
        </p:nvSpPr>
        <p:spPr>
          <a:xfrm>
            <a:off x="5937818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〇〇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21E1D74-47E7-0890-86DC-0B9DDF0C9664}"/>
              </a:ext>
            </a:extLst>
          </p:cNvPr>
          <p:cNvSpPr/>
          <p:nvPr/>
        </p:nvSpPr>
        <p:spPr>
          <a:xfrm>
            <a:off x="9016436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〇〇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2A4D7AE-0010-569D-0871-971A0E37D0CE}"/>
              </a:ext>
            </a:extLst>
          </p:cNvPr>
          <p:cNvSpPr/>
          <p:nvPr/>
        </p:nvSpPr>
        <p:spPr>
          <a:xfrm>
            <a:off x="2859199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A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18BA27-FF4E-F0DA-E1C9-66239C79D32B}"/>
              </a:ext>
            </a:extLst>
          </p:cNvPr>
          <p:cNvSpPr/>
          <p:nvPr/>
        </p:nvSpPr>
        <p:spPr>
          <a:xfrm>
            <a:off x="5937818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B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3F9A89A-52F2-302E-F016-98AA36794CB4}"/>
              </a:ext>
            </a:extLst>
          </p:cNvPr>
          <p:cNvSpPr/>
          <p:nvPr/>
        </p:nvSpPr>
        <p:spPr>
          <a:xfrm>
            <a:off x="9016436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C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B290AD9-47DC-CC52-CA6C-673CDBA4D139}"/>
              </a:ext>
            </a:extLst>
          </p:cNvPr>
          <p:cNvSpPr/>
          <p:nvPr/>
        </p:nvSpPr>
        <p:spPr>
          <a:xfrm>
            <a:off x="2859199" y="3853363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EC0FA31-393B-4825-34E3-A9E842CDD812}"/>
              </a:ext>
            </a:extLst>
          </p:cNvPr>
          <p:cNvSpPr/>
          <p:nvPr/>
        </p:nvSpPr>
        <p:spPr>
          <a:xfrm>
            <a:off x="483877" y="3853363"/>
            <a:ext cx="1988390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2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C1E601D-67FA-4935-3A52-35835E508281}"/>
              </a:ext>
            </a:extLst>
          </p:cNvPr>
          <p:cNvSpPr/>
          <p:nvPr/>
        </p:nvSpPr>
        <p:spPr>
          <a:xfrm>
            <a:off x="5937818" y="3853363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45B7D5B-9FA9-E845-F2EE-9F2BCE506826}"/>
              </a:ext>
            </a:extLst>
          </p:cNvPr>
          <p:cNvSpPr/>
          <p:nvPr/>
        </p:nvSpPr>
        <p:spPr>
          <a:xfrm>
            <a:off x="9016436" y="3853363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F71CA49-4AD9-86EA-02E2-A6872321C074}"/>
              </a:ext>
            </a:extLst>
          </p:cNvPr>
          <p:cNvSpPr/>
          <p:nvPr/>
        </p:nvSpPr>
        <p:spPr>
          <a:xfrm>
            <a:off x="2859199" y="2921086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3CC24ED-69C4-B7DE-BC34-8EAB70108290}"/>
              </a:ext>
            </a:extLst>
          </p:cNvPr>
          <p:cNvSpPr/>
          <p:nvPr/>
        </p:nvSpPr>
        <p:spPr>
          <a:xfrm>
            <a:off x="483877" y="2921086"/>
            <a:ext cx="1988390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kumimoji="1" lang="en-US" altLang="ja-JP" sz="2000" dirty="0">
                <a:solidFill>
                  <a:schemeClr val="tx1"/>
                </a:solidFill>
                <a:latin typeface="+mn-ea"/>
              </a:rPr>
              <a:t>1</a:t>
            </a: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9D9FCF6-B039-0A8E-8A9C-596F18A6DBB3}"/>
              </a:ext>
            </a:extLst>
          </p:cNvPr>
          <p:cNvSpPr/>
          <p:nvPr/>
        </p:nvSpPr>
        <p:spPr>
          <a:xfrm>
            <a:off x="5937818" y="2921086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B8E8DF9-79EE-E778-FDC8-35B55132BAF1}"/>
              </a:ext>
            </a:extLst>
          </p:cNvPr>
          <p:cNvSpPr/>
          <p:nvPr/>
        </p:nvSpPr>
        <p:spPr>
          <a:xfrm>
            <a:off x="9016436" y="2921086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7A93ACB1-FCE7-283D-F276-4E7EBC9EBB14}"/>
              </a:ext>
            </a:extLst>
          </p:cNvPr>
          <p:cNvSpPr/>
          <p:nvPr/>
        </p:nvSpPr>
        <p:spPr>
          <a:xfrm>
            <a:off x="2859199" y="5717920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4DADF8B-3462-E67C-C3C7-D8D0DC34E1A5}"/>
              </a:ext>
            </a:extLst>
          </p:cNvPr>
          <p:cNvSpPr/>
          <p:nvPr/>
        </p:nvSpPr>
        <p:spPr>
          <a:xfrm>
            <a:off x="483877" y="5717920"/>
            <a:ext cx="1988390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4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C26796E-0928-5F73-1BD1-E7D80379F41D}"/>
              </a:ext>
            </a:extLst>
          </p:cNvPr>
          <p:cNvSpPr/>
          <p:nvPr/>
        </p:nvSpPr>
        <p:spPr>
          <a:xfrm>
            <a:off x="5937818" y="5717920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37CD28A-A0DB-1ECD-C449-1798939F7FB3}"/>
              </a:ext>
            </a:extLst>
          </p:cNvPr>
          <p:cNvSpPr/>
          <p:nvPr/>
        </p:nvSpPr>
        <p:spPr>
          <a:xfrm>
            <a:off x="9016436" y="5717920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85426D3-900D-3AA1-9C6F-A3C86E342D61}"/>
              </a:ext>
            </a:extLst>
          </p:cNvPr>
          <p:cNvSpPr/>
          <p:nvPr/>
        </p:nvSpPr>
        <p:spPr>
          <a:xfrm>
            <a:off x="2859199" y="4785641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8DA3BCE4-9C15-2685-DB9A-C88F1AA31509}"/>
              </a:ext>
            </a:extLst>
          </p:cNvPr>
          <p:cNvSpPr/>
          <p:nvPr/>
        </p:nvSpPr>
        <p:spPr>
          <a:xfrm>
            <a:off x="483877" y="4785641"/>
            <a:ext cx="1988390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3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EA21F4C-640F-8DF3-A5D0-7D40579FFB14}"/>
              </a:ext>
            </a:extLst>
          </p:cNvPr>
          <p:cNvSpPr/>
          <p:nvPr/>
        </p:nvSpPr>
        <p:spPr>
          <a:xfrm>
            <a:off x="5937818" y="4785641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27798598-76E5-098C-B983-65234828B23E}"/>
              </a:ext>
            </a:extLst>
          </p:cNvPr>
          <p:cNvSpPr/>
          <p:nvPr/>
        </p:nvSpPr>
        <p:spPr>
          <a:xfrm>
            <a:off x="9016436" y="4785641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7B609858-7FB9-4820-1A08-FE0C81A54868}"/>
              </a:ext>
            </a:extLst>
          </p:cNvPr>
          <p:cNvCxnSpPr>
            <a:cxnSpLocks/>
          </p:cNvCxnSpPr>
          <p:nvPr/>
        </p:nvCxnSpPr>
        <p:spPr>
          <a:xfrm>
            <a:off x="483877" y="3748473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3A32F044-8917-A792-5E4F-59191F42FA00}"/>
              </a:ext>
            </a:extLst>
          </p:cNvPr>
          <p:cNvCxnSpPr>
            <a:cxnSpLocks/>
          </p:cNvCxnSpPr>
          <p:nvPr/>
        </p:nvCxnSpPr>
        <p:spPr>
          <a:xfrm>
            <a:off x="483877" y="4680750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A8BC5C69-7A99-7355-834E-1E75AD7BED17}"/>
              </a:ext>
            </a:extLst>
          </p:cNvPr>
          <p:cNvCxnSpPr>
            <a:cxnSpLocks/>
          </p:cNvCxnSpPr>
          <p:nvPr/>
        </p:nvCxnSpPr>
        <p:spPr>
          <a:xfrm>
            <a:off x="483877" y="5613029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135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153</Words>
  <Application>Microsoft Office PowerPoint</Application>
  <PresentationFormat>ワイド画面</PresentationFormat>
  <Paragraphs>34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