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05D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ADCB3-E4E1-41BA-8D97-DEA92EF7AD9C}" v="620" dt="2026-02-20T12:07:16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12:27:00.457" v="23017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mod ord">
        <pc:chgData name="松浦英宗" userId="9b03fd3a-662f-49ff-9af1-1b93cf7aab22" providerId="ADAL" clId="{56E9DFAE-DDAD-4FCA-8AED-56B2D15DB479}" dt="2026-02-20T11:35:12.854" v="21703" actId="2057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0T09:28:40.575" v="2015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0T11:32:30.735" v="21618" actId="1036"/>
          <ac:spMkLst>
            <pc:docMk/>
            <pc:sldMk cId="2861357872" sldId="6057"/>
            <ac:spMk id="3" creationId="{1AA45B8F-3B6B-E4AC-748F-A9F3F82BFAF3}"/>
          </ac:spMkLst>
        </pc:spChg>
        <pc:spChg chg="add del mod">
          <ac:chgData name="松浦英宗" userId="9b03fd3a-662f-49ff-9af1-1b93cf7aab22" providerId="ADAL" clId="{56E9DFAE-DDAD-4FCA-8AED-56B2D15DB479}" dt="2026-02-20T09:44:27.625" v="20193" actId="478"/>
          <ac:spMkLst>
            <pc:docMk/>
            <pc:sldMk cId="2861357872" sldId="6057"/>
            <ac:spMk id="4" creationId="{D2228F0F-5161-B249-B9C1-48E1A897B8E6}"/>
          </ac:spMkLst>
        </pc:spChg>
        <pc:spChg chg="add mod">
          <ac:chgData name="松浦英宗" userId="9b03fd3a-662f-49ff-9af1-1b93cf7aab22" providerId="ADAL" clId="{56E9DFAE-DDAD-4FCA-8AED-56B2D15DB479}" dt="2026-02-20T11:30:43.997" v="21581"/>
          <ac:spMkLst>
            <pc:docMk/>
            <pc:sldMk cId="2861357872" sldId="6057"/>
            <ac:spMk id="5" creationId="{3B259181-E128-B3E0-B2F0-99F711CA1C7F}"/>
          </ac:spMkLst>
        </pc:spChg>
        <pc:spChg chg="add mod topLvl">
          <ac:chgData name="松浦英宗" userId="9b03fd3a-662f-49ff-9af1-1b93cf7aab22" providerId="ADAL" clId="{56E9DFAE-DDAD-4FCA-8AED-56B2D15DB479}" dt="2026-02-20T11:31:34.083" v="21590" actId="14100"/>
          <ac:spMkLst>
            <pc:docMk/>
            <pc:sldMk cId="2861357872" sldId="6057"/>
            <ac:spMk id="6" creationId="{81242A60-F090-82DE-20A3-1BB839FA43CF}"/>
          </ac:spMkLst>
        </pc:spChg>
        <pc:spChg chg="mod topLvl">
          <ac:chgData name="松浦英宗" userId="9b03fd3a-662f-49ff-9af1-1b93cf7aab22" providerId="ADAL" clId="{56E9DFAE-DDAD-4FCA-8AED-56B2D15DB479}" dt="2026-02-20T11:34:49.956" v="21665" actId="20577"/>
          <ac:spMkLst>
            <pc:docMk/>
            <pc:sldMk cId="2861357872" sldId="6057"/>
            <ac:spMk id="9" creationId="{71C5FD94-32C5-68D5-2691-3878939ECD02}"/>
          </ac:spMkLst>
        </pc:spChg>
        <pc:spChg chg="mod">
          <ac:chgData name="松浦英宗" userId="9b03fd3a-662f-49ff-9af1-1b93cf7aab22" providerId="ADAL" clId="{56E9DFAE-DDAD-4FCA-8AED-56B2D15DB479}" dt="2026-02-20T11:32:40.475" v="21620"/>
          <ac:spMkLst>
            <pc:docMk/>
            <pc:sldMk cId="2861357872" sldId="6057"/>
            <ac:spMk id="10" creationId="{F9EF014F-D613-989C-21FF-7A9125944F58}"/>
          </ac:spMkLst>
        </pc:spChg>
        <pc:spChg chg="mod topLvl">
          <ac:chgData name="松浦英宗" userId="9b03fd3a-662f-49ff-9af1-1b93cf7aab22" providerId="ADAL" clId="{56E9DFAE-DDAD-4FCA-8AED-56B2D15DB479}" dt="2026-02-20T11:32:47.604" v="21622"/>
          <ac:spMkLst>
            <pc:docMk/>
            <pc:sldMk cId="2861357872" sldId="6057"/>
            <ac:spMk id="11" creationId="{368D8FBD-E802-98DC-9594-3602CA8C2DA3}"/>
          </ac:spMkLst>
        </pc:spChg>
        <pc:spChg chg="mod topLvl">
          <ac:chgData name="松浦英宗" userId="9b03fd3a-662f-49ff-9af1-1b93cf7aab22" providerId="ADAL" clId="{56E9DFAE-DDAD-4FCA-8AED-56B2D15DB479}" dt="2026-02-20T11:34:52.764" v="21669" actId="20577"/>
          <ac:spMkLst>
            <pc:docMk/>
            <pc:sldMk cId="2861357872" sldId="6057"/>
            <ac:spMk id="13" creationId="{6211B71A-EDEF-A5ED-5844-C74E0E2117D2}"/>
          </ac:spMkLst>
        </pc:spChg>
        <pc:spChg chg="mod">
          <ac:chgData name="松浦英宗" userId="9b03fd3a-662f-49ff-9af1-1b93cf7aab22" providerId="ADAL" clId="{56E9DFAE-DDAD-4FCA-8AED-56B2D15DB479}" dt="2026-02-20T11:32:53.507" v="21624"/>
          <ac:spMkLst>
            <pc:docMk/>
            <pc:sldMk cId="2861357872" sldId="6057"/>
            <ac:spMk id="14" creationId="{EE05DCFD-EAD7-AC65-4194-AF098C899074}"/>
          </ac:spMkLst>
        </pc:spChg>
        <pc:spChg chg="mod">
          <ac:chgData name="松浦英宗" userId="9b03fd3a-662f-49ff-9af1-1b93cf7aab22" providerId="ADAL" clId="{56E9DFAE-DDAD-4FCA-8AED-56B2D15DB479}" dt="2026-02-20T11:32:59.692" v="21626"/>
          <ac:spMkLst>
            <pc:docMk/>
            <pc:sldMk cId="2861357872" sldId="6057"/>
            <ac:spMk id="15" creationId="{CBE2688B-0C5C-C860-26EC-C5E125D62905}"/>
          </ac:spMkLst>
        </pc:spChg>
        <pc:spChg chg="mod topLvl">
          <ac:chgData name="松浦英宗" userId="9b03fd3a-662f-49ff-9af1-1b93cf7aab22" providerId="ADAL" clId="{56E9DFAE-DDAD-4FCA-8AED-56B2D15DB479}" dt="2026-02-20T11:34:55.775" v="21673" actId="20577"/>
          <ac:spMkLst>
            <pc:docMk/>
            <pc:sldMk cId="2861357872" sldId="6057"/>
            <ac:spMk id="17" creationId="{9C4A1A9A-809F-2586-02EE-284F0A450B60}"/>
          </ac:spMkLst>
        </pc:spChg>
        <pc:spChg chg="mod topLvl">
          <ac:chgData name="松浦英宗" userId="9b03fd3a-662f-49ff-9af1-1b93cf7aab22" providerId="ADAL" clId="{56E9DFAE-DDAD-4FCA-8AED-56B2D15DB479}" dt="2026-02-20T11:33:05.837" v="21628"/>
          <ac:spMkLst>
            <pc:docMk/>
            <pc:sldMk cId="2861357872" sldId="6057"/>
            <ac:spMk id="18" creationId="{B06FC8D1-2459-29B0-6DDB-CE40A7B26345}"/>
          </ac:spMkLst>
        </pc:spChg>
        <pc:spChg chg="mod">
          <ac:chgData name="松浦英宗" userId="9b03fd3a-662f-49ff-9af1-1b93cf7aab22" providerId="ADAL" clId="{56E9DFAE-DDAD-4FCA-8AED-56B2D15DB479}" dt="2026-02-20T11:33:12.946" v="21630"/>
          <ac:spMkLst>
            <pc:docMk/>
            <pc:sldMk cId="2861357872" sldId="6057"/>
            <ac:spMk id="19" creationId="{F47AB4A9-50F3-5AA1-D831-47FCFF96B61A}"/>
          </ac:spMkLst>
        </pc:spChg>
        <pc:spChg chg="mod topLvl">
          <ac:chgData name="松浦英宗" userId="9b03fd3a-662f-49ff-9af1-1b93cf7aab22" providerId="ADAL" clId="{56E9DFAE-DDAD-4FCA-8AED-56B2D15DB479}" dt="2026-02-20T11:34:58.346" v="21677" actId="20577"/>
          <ac:spMkLst>
            <pc:docMk/>
            <pc:sldMk cId="2861357872" sldId="6057"/>
            <ac:spMk id="21" creationId="{AAA9439B-38EF-8843-05F4-BAEC2142954A}"/>
          </ac:spMkLst>
        </pc:spChg>
        <pc:spChg chg="mod topLvl">
          <ac:chgData name="松浦英宗" userId="9b03fd3a-662f-49ff-9af1-1b93cf7aab22" providerId="ADAL" clId="{56E9DFAE-DDAD-4FCA-8AED-56B2D15DB479}" dt="2026-02-20T11:33:20.691" v="21632"/>
          <ac:spMkLst>
            <pc:docMk/>
            <pc:sldMk cId="2861357872" sldId="6057"/>
            <ac:spMk id="22" creationId="{C26D0693-6A76-3517-C7DA-AD3D6F68A5B4}"/>
          </ac:spMkLst>
        </pc:spChg>
        <pc:spChg chg="mod topLvl">
          <ac:chgData name="松浦英宗" userId="9b03fd3a-662f-49ff-9af1-1b93cf7aab22" providerId="ADAL" clId="{56E9DFAE-DDAD-4FCA-8AED-56B2D15DB479}" dt="2026-02-20T11:33:27.610" v="21634"/>
          <ac:spMkLst>
            <pc:docMk/>
            <pc:sldMk cId="2861357872" sldId="6057"/>
            <ac:spMk id="23" creationId="{29A3BEF3-8BFD-04EA-5BFE-61D1C5D8CB2B}"/>
          </ac:spMkLst>
        </pc:spChg>
        <pc:spChg chg="mod">
          <ac:chgData name="松浦英宗" userId="9b03fd3a-662f-49ff-9af1-1b93cf7aab22" providerId="ADAL" clId="{56E9DFAE-DDAD-4FCA-8AED-56B2D15DB479}" dt="2026-02-20T11:35:12.854" v="21703" actId="20577"/>
          <ac:spMkLst>
            <pc:docMk/>
            <pc:sldMk cId="2861357872" sldId="6057"/>
            <ac:spMk id="46" creationId="{2C064400-85DB-0C7D-4B37-F2AD86EA2867}"/>
          </ac:spMkLst>
        </pc:spChg>
        <pc:spChg chg="mod">
          <ac:chgData name="松浦英宗" userId="9b03fd3a-662f-49ff-9af1-1b93cf7aab22" providerId="ADAL" clId="{56E9DFAE-DDAD-4FCA-8AED-56B2D15DB479}" dt="2026-02-20T11:34:29.321" v="21652"/>
          <ac:spMkLst>
            <pc:docMk/>
            <pc:sldMk cId="2861357872" sldId="6057"/>
            <ac:spMk id="47" creationId="{D6F03275-FD3C-D4A1-94D7-4B77E57A1053}"/>
          </ac:spMkLst>
        </pc:spChg>
        <pc:spChg chg="mod topLvl">
          <ac:chgData name="松浦英宗" userId="9b03fd3a-662f-49ff-9af1-1b93cf7aab22" providerId="ADAL" clId="{56E9DFAE-DDAD-4FCA-8AED-56B2D15DB479}" dt="2026-02-20T11:34:35.247" v="21654"/>
          <ac:spMkLst>
            <pc:docMk/>
            <pc:sldMk cId="2861357872" sldId="6057"/>
            <ac:spMk id="48" creationId="{AF3E7A23-4D4C-7D45-5378-5DEE391999D8}"/>
          </ac:spMkLst>
        </pc:spChg>
        <pc:spChg chg="mod topLvl">
          <ac:chgData name="松浦英宗" userId="9b03fd3a-662f-49ff-9af1-1b93cf7aab22" providerId="ADAL" clId="{56E9DFAE-DDAD-4FCA-8AED-56B2D15DB479}" dt="2026-02-20T11:35:10.241" v="21699" actId="20577"/>
          <ac:spMkLst>
            <pc:docMk/>
            <pc:sldMk cId="2861357872" sldId="6057"/>
            <ac:spMk id="49" creationId="{7F08B805-8EAC-2377-44DC-B7326DEF531D}"/>
          </ac:spMkLst>
        </pc:spChg>
        <pc:spChg chg="mod">
          <ac:chgData name="松浦英宗" userId="9b03fd3a-662f-49ff-9af1-1b93cf7aab22" providerId="ADAL" clId="{56E9DFAE-DDAD-4FCA-8AED-56B2D15DB479}" dt="2026-02-20T11:34:15.231" v="21648"/>
          <ac:spMkLst>
            <pc:docMk/>
            <pc:sldMk cId="2861357872" sldId="6057"/>
            <ac:spMk id="50" creationId="{9B5D0AEB-ECAA-9EAF-A272-FCF515D89C05}"/>
          </ac:spMkLst>
        </pc:spChg>
        <pc:spChg chg="mod topLvl">
          <ac:chgData name="松浦英宗" userId="9b03fd3a-662f-49ff-9af1-1b93cf7aab22" providerId="ADAL" clId="{56E9DFAE-DDAD-4FCA-8AED-56B2D15DB479}" dt="2026-02-20T11:34:22.182" v="21650"/>
          <ac:spMkLst>
            <pc:docMk/>
            <pc:sldMk cId="2861357872" sldId="6057"/>
            <ac:spMk id="51" creationId="{33FB1197-82CF-9820-9D9A-DB76F8FDA0C7}"/>
          </ac:spMkLst>
        </pc:spChg>
        <pc:spChg chg="mod topLvl">
          <ac:chgData name="松浦英宗" userId="9b03fd3a-662f-49ff-9af1-1b93cf7aab22" providerId="ADAL" clId="{56E9DFAE-DDAD-4FCA-8AED-56B2D15DB479}" dt="2026-02-20T11:35:07.379" v="21695" actId="20577"/>
          <ac:spMkLst>
            <pc:docMk/>
            <pc:sldMk cId="2861357872" sldId="6057"/>
            <ac:spMk id="52" creationId="{C2C0095F-B2BD-72C0-139D-D754A5CA8385}"/>
          </ac:spMkLst>
        </pc:spChg>
        <pc:spChg chg="mod">
          <ac:chgData name="松浦英宗" userId="9b03fd3a-662f-49ff-9af1-1b93cf7aab22" providerId="ADAL" clId="{56E9DFAE-DDAD-4FCA-8AED-56B2D15DB479}" dt="2026-02-20T11:34:03.507" v="21644"/>
          <ac:spMkLst>
            <pc:docMk/>
            <pc:sldMk cId="2861357872" sldId="6057"/>
            <ac:spMk id="53" creationId="{0A737EA5-1520-7C84-62FD-F5B4D950CD47}"/>
          </ac:spMkLst>
        </pc:spChg>
        <pc:spChg chg="mod">
          <ac:chgData name="松浦英宗" userId="9b03fd3a-662f-49ff-9af1-1b93cf7aab22" providerId="ADAL" clId="{56E9DFAE-DDAD-4FCA-8AED-56B2D15DB479}" dt="2026-02-20T11:34:09.843" v="21646"/>
          <ac:spMkLst>
            <pc:docMk/>
            <pc:sldMk cId="2861357872" sldId="6057"/>
            <ac:spMk id="54" creationId="{47AF3B0A-B4DF-A79F-7033-AFE8962CCEF5}"/>
          </ac:spMkLst>
        </pc:spChg>
        <pc:spChg chg="mod">
          <ac:chgData name="松浦英宗" userId="9b03fd3a-662f-49ff-9af1-1b93cf7aab22" providerId="ADAL" clId="{56E9DFAE-DDAD-4FCA-8AED-56B2D15DB479}" dt="2026-02-20T11:35:03.730" v="21685" actId="20577"/>
          <ac:spMkLst>
            <pc:docMk/>
            <pc:sldMk cId="2861357872" sldId="6057"/>
            <ac:spMk id="55" creationId="{A566C38C-2AA9-EB37-A1C8-D8880D299F9B}"/>
          </ac:spMkLst>
        </pc:spChg>
        <pc:spChg chg="mod">
          <ac:chgData name="松浦英宗" userId="9b03fd3a-662f-49ff-9af1-1b93cf7aab22" providerId="ADAL" clId="{56E9DFAE-DDAD-4FCA-8AED-56B2D15DB479}" dt="2026-02-20T11:33:51.466" v="21640"/>
          <ac:spMkLst>
            <pc:docMk/>
            <pc:sldMk cId="2861357872" sldId="6057"/>
            <ac:spMk id="56" creationId="{E83AF117-36DF-8D45-CC2F-4BC61B8C9A12}"/>
          </ac:spMkLst>
        </pc:spChg>
        <pc:spChg chg="mod topLvl">
          <ac:chgData name="松浦英宗" userId="9b03fd3a-662f-49ff-9af1-1b93cf7aab22" providerId="ADAL" clId="{56E9DFAE-DDAD-4FCA-8AED-56B2D15DB479}" dt="2026-02-20T11:33:57.915" v="21642"/>
          <ac:spMkLst>
            <pc:docMk/>
            <pc:sldMk cId="2861357872" sldId="6057"/>
            <ac:spMk id="57" creationId="{CCEF85A9-921F-0AA7-2E40-A587B56A65D2}"/>
          </ac:spMkLst>
        </pc:spChg>
        <pc:spChg chg="mod">
          <ac:chgData name="松浦英宗" userId="9b03fd3a-662f-49ff-9af1-1b93cf7aab22" providerId="ADAL" clId="{56E9DFAE-DDAD-4FCA-8AED-56B2D15DB479}" dt="2026-02-20T11:35:01.425" v="21681" actId="20577"/>
          <ac:spMkLst>
            <pc:docMk/>
            <pc:sldMk cId="2861357872" sldId="6057"/>
            <ac:spMk id="58" creationId="{36647456-C598-68A3-08AD-6492395DC65F}"/>
          </ac:spMkLst>
        </pc:spChg>
        <pc:spChg chg="mod">
          <ac:chgData name="松浦英宗" userId="9b03fd3a-662f-49ff-9af1-1b93cf7aab22" providerId="ADAL" clId="{56E9DFAE-DDAD-4FCA-8AED-56B2D15DB479}" dt="2026-02-20T11:33:39.156" v="21636"/>
          <ac:spMkLst>
            <pc:docMk/>
            <pc:sldMk cId="2861357872" sldId="6057"/>
            <ac:spMk id="59" creationId="{82C80E88-85A2-4155-A7F3-F0ABAF33FD90}"/>
          </ac:spMkLst>
        </pc:spChg>
        <pc:spChg chg="mod topLvl">
          <ac:chgData name="松浦英宗" userId="9b03fd3a-662f-49ff-9af1-1b93cf7aab22" providerId="ADAL" clId="{56E9DFAE-DDAD-4FCA-8AED-56B2D15DB479}" dt="2026-02-20T11:33:45.347" v="21638"/>
          <ac:spMkLst>
            <pc:docMk/>
            <pc:sldMk cId="2861357872" sldId="6057"/>
            <ac:spMk id="60" creationId="{86E34D28-1DBA-7130-9274-E16FC2DA4B22}"/>
          </ac:spMkLst>
        </pc:s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7" creationId="{2E6B1487-36DE-0ED3-83F3-22836BE731E0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8" creationId="{C5C4B327-26B9-063A-D1FE-6E6E3D870CDB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2" creationId="{816EE80A-C758-B4EF-8976-08B10B84ABD7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6" creationId="{6E573220-4D98-90CC-47D9-40646AFD42B4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20" creationId="{CD2D46EB-AB67-BA53-702D-752111F3854F}"/>
          </ac:grpSpMkLst>
        </pc:grpChg>
        <pc:grpChg chg="add mod">
          <ac:chgData name="松浦英宗" userId="9b03fd3a-662f-49ff-9af1-1b93cf7aab22" providerId="ADAL" clId="{56E9DFAE-DDAD-4FCA-8AED-56B2D15DB479}" dt="2026-02-20T10:00:45.747" v="20249" actId="1076"/>
          <ac:grpSpMkLst>
            <pc:docMk/>
            <pc:sldMk cId="2861357872" sldId="6057"/>
            <ac:grpSpMk id="24" creationId="{F14F4D11-9EBE-68DE-7885-414142036671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6" creationId="{B438D92B-4717-2C42-F2EE-DEE3B692890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7" creationId="{42F296E2-6B9B-BA29-0FB7-1C8C7A567F0F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8" creationId="{444E438E-0064-ACF4-8F42-E0560E8B9C8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9" creationId="{F1747841-14F4-D21F-101C-D7C268B79B3D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30" creationId="{EA316D2C-CD9A-9345-EB38-C3FC95DDD6F3}"/>
          </ac:grpSpMkLst>
        </pc:grpChg>
        <pc:grpChg chg="add 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5" creationId="{A8BA46A4-C58C-5E5C-D15D-22269A2FCC9B}"/>
          </ac:grpSpMkLst>
        </pc:grpChg>
        <pc:grpChg chg="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6" creationId="{792E27CB-159C-8A0A-3D14-A205424BC3F7}"/>
          </ac:grpSpMkLst>
        </pc:grpChg>
        <pc:grpChg chg="add mod">
          <ac:chgData name="松浦英宗" userId="9b03fd3a-662f-49ff-9af1-1b93cf7aab22" providerId="ADAL" clId="{56E9DFAE-DDAD-4FCA-8AED-56B2D15DB479}" dt="2026-02-20T11:31:39.216" v="21597" actId="1036"/>
          <ac:grpSpMkLst>
            <pc:docMk/>
            <pc:sldMk cId="2861357872" sldId="6057"/>
            <ac:grpSpMk id="61" creationId="{4232BE63-1719-44BF-47EF-6765E375C2EA}"/>
          </ac:grpSpMkLst>
        </pc:grp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25" creationId="{C6877C54-9079-B24D-CAEB-6C71E71DBA1A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2" creationId="{F2F8DBB5-EFC8-30B3-97CB-823ED3CA85B4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3" creationId="{9AAFBCB6-9C04-5717-F76D-AC05B238C9A3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4" creationId="{E73F2B02-AA03-50A2-ADE3-91877407A4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00.457" v="23017" actId="47"/>
        <pc:sldMkLst>
          <pc:docMk/>
          <pc:sldMk cId="517841827" sldId="6058"/>
        </pc:sldMkLst>
        <pc:spChg chg="del">
          <ac:chgData name="松浦英宗" userId="9b03fd3a-662f-49ff-9af1-1b93cf7aab22" providerId="ADAL" clId="{56E9DFAE-DDAD-4FCA-8AED-56B2D15DB479}" dt="2026-02-20T10:03:39.442" v="20309" actId="478"/>
          <ac:spMkLst>
            <pc:docMk/>
            <pc:sldMk cId="517841827" sldId="6058"/>
            <ac:spMk id="3" creationId="{33DA82CC-6BE0-F0A0-2E45-AE25A7205D26}"/>
          </ac:spMkLst>
        </pc:spChg>
        <pc:spChg chg="add mod topLvl">
          <ac:chgData name="松浦英宗" userId="9b03fd3a-662f-49ff-9af1-1b93cf7aab22" providerId="ADAL" clId="{56E9DFAE-DDAD-4FCA-8AED-56B2D15DB479}" dt="2026-02-20T11:39:00.410" v="21845" actId="20577"/>
          <ac:spMkLst>
            <pc:docMk/>
            <pc:sldMk cId="517841827" sldId="6058"/>
            <ac:spMk id="4" creationId="{F85E3080-A4CC-B54D-C135-09D050792E9C}"/>
          </ac:spMkLst>
        </pc:spChg>
        <pc:spChg chg="add 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7" creationId="{7D126552-39BB-80E5-22B6-DCA9A7687EB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8" creationId="{6469F7A0-4412-317C-291A-45E9D7092CE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9" creationId="{BDE70CE0-BB34-B3CB-C58C-AADAD177E010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6" creationId="{090B4E39-98AE-3A0A-EFBE-B7537A044F42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7" creationId="{768ADF09-4D02-F0B5-51A3-897CA8C9041E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0" creationId="{F027CD8F-9697-3DFB-6595-EA146E146C1B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1" creationId="{BE6DAEFB-7ADE-A5FD-4A07-B28B3130E19C}"/>
          </ac:spMkLst>
        </pc:spChg>
        <pc:spChg chg="mod topLvl">
          <ac:chgData name="松浦英宗" userId="9b03fd3a-662f-49ff-9af1-1b93cf7aab22" providerId="ADAL" clId="{56E9DFAE-DDAD-4FCA-8AED-56B2D15DB479}" dt="2026-02-20T11:38:56.660" v="21838" actId="20577"/>
          <ac:spMkLst>
            <pc:docMk/>
            <pc:sldMk cId="517841827" sldId="6058"/>
            <ac:spMk id="23" creationId="{DE9E2622-F6BE-4BA0-21E0-BE247F0B92F6}"/>
          </ac:spMkLst>
        </pc:spChg>
        <pc:spChg chg="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24" creationId="{73D2BB4A-EF10-BD54-67F7-E79082530F54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27" creationId="{A23A6CB8-5F73-6E3C-AF4B-1B101B9BC917}"/>
          </ac:spMkLst>
        </pc:spChg>
        <pc:spChg chg="mod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28" creationId="{9B030025-A65D-0F4D-8405-5F3EEB685CD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4" creationId="{AFA9DD48-962D-97A1-F954-B9AFD3EC713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5" creationId="{5C04A083-7CFE-7CD8-3A6B-901A45C23DD8}"/>
          </ac:spMkLst>
        </pc:spChg>
        <pc:spChg chg="mod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38" creationId="{F248008A-07EF-225F-AED0-019636FEF61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9" creationId="{3800196D-FDC8-86F2-7100-EA98B819ED76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1" creationId="{A0345D59-1FF8-4E2D-BD5A-9E8431AEBBC8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2" creationId="{E95F9967-0362-8C98-1B4B-B91CE1BE027D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45" creationId="{CA1D8A19-1849-9038-1729-F886CA8155FE}"/>
          </ac:spMkLst>
        </pc:spChg>
        <pc:spChg chg="mod topLvl">
          <ac:chgData name="松浦英宗" userId="9b03fd3a-662f-49ff-9af1-1b93cf7aab22" providerId="ADAL" clId="{56E9DFAE-DDAD-4FCA-8AED-56B2D15DB479}" dt="2026-02-20T11:38:00.604" v="21759" actId="20577"/>
          <ac:spMkLst>
            <pc:docMk/>
            <pc:sldMk cId="517841827" sldId="6058"/>
            <ac:spMk id="46" creationId="{E290DAB8-1186-75EF-0B2E-C2ED0DB71E3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8" creationId="{EA6A6570-69E6-F2F5-4214-A6552B94D84E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49" creationId="{78F1DADA-6102-6E1C-37EB-BD7D851F460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2" creationId="{44711268-49D9-15D9-28F8-1DBFB991D25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3" creationId="{42C00E41-4D31-C364-26A8-D708C9AE824F}"/>
          </ac:spMkLst>
        </pc:spChg>
        <pc:spChg chg="mod">
          <ac:chgData name="松浦英宗" userId="9b03fd3a-662f-49ff-9af1-1b93cf7aab22" providerId="ADAL" clId="{56E9DFAE-DDAD-4FCA-8AED-56B2D15DB479}" dt="2026-02-20T11:38:47.250" v="21818" actId="20577"/>
          <ac:spMkLst>
            <pc:docMk/>
            <pc:sldMk cId="517841827" sldId="6058"/>
            <ac:spMk id="55" creationId="{CCF4B529-B399-E532-C696-4F5F0C05FD34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56" creationId="{7A0E8F53-88EA-6448-EAD8-E32F8621CE61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59" creationId="{BD03C9C2-94E5-86D6-D7F1-55CED4D8995F}"/>
          </ac:spMkLst>
        </pc:spChg>
        <pc:spChg chg="mod topLvl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60" creationId="{A9AB2623-E23C-E623-BEE7-14131475C78C}"/>
          </ac:spMkLst>
        </pc:spChg>
        <pc:spChg chg="mod">
          <ac:chgData name="松浦英宗" userId="9b03fd3a-662f-49ff-9af1-1b93cf7aab22" providerId="ADAL" clId="{56E9DFAE-DDAD-4FCA-8AED-56B2D15DB479}" dt="2026-02-20T11:38:43.348" v="21807" actId="20577"/>
          <ac:spMkLst>
            <pc:docMk/>
            <pc:sldMk cId="517841827" sldId="6058"/>
            <ac:spMk id="62" creationId="{6D027477-FFD0-C4AB-2451-202BF475E82F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63" creationId="{65C9EBA6-2D89-0E39-AA99-FDD0236CE215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6" creationId="{1853612D-37EB-70F5-EED3-1C473D8938CB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7" creationId="{F374C518-C4D0-BDC7-FA25-0B960D984D2C}"/>
          </ac:spMkLst>
        </pc:spChg>
        <pc:grpChg chg="add mod topLvl">
          <ac:chgData name="松浦英宗" userId="9b03fd3a-662f-49ff-9af1-1b93cf7aab22" providerId="ADAL" clId="{56E9DFAE-DDAD-4FCA-8AED-56B2D15DB479}" dt="2026-02-20T10:09:49.539" v="20503" actId="164"/>
          <ac:grpSpMkLst>
            <pc:docMk/>
            <pc:sldMk cId="517841827" sldId="6058"/>
            <ac:grpSpMk id="10" creationId="{45B14116-F65B-63A8-2FC3-1D9D366605AC}"/>
          </ac:grpSpMkLst>
        </pc:grpChg>
        <pc:grpChg chg="add mod">
          <ac:chgData name="松浦英宗" userId="9b03fd3a-662f-49ff-9af1-1b93cf7aab22" providerId="ADAL" clId="{56E9DFAE-DDAD-4FCA-8AED-56B2D15DB479}" dt="2026-02-20T10:07:26.924" v="20427" actId="1076"/>
          <ac:grpSpMkLst>
            <pc:docMk/>
            <pc:sldMk cId="517841827" sldId="6058"/>
            <ac:grpSpMk id="14" creationId="{01CCC880-DAAE-9819-E378-45DC7EB9470D}"/>
          </ac:grpSpMkLst>
        </pc:grpChg>
        <pc:grpChg chg="add del mod">
          <ac:chgData name="松浦英宗" userId="9b03fd3a-662f-49ff-9af1-1b93cf7aab22" providerId="ADAL" clId="{56E9DFAE-DDAD-4FCA-8AED-56B2D15DB479}" dt="2026-02-20T10:07:21.362" v="20426" actId="478"/>
          <ac:grpSpMkLst>
            <pc:docMk/>
            <pc:sldMk cId="517841827" sldId="6058"/>
            <ac:grpSpMk id="15" creationId="{84599C6D-D054-C2CF-159B-DC69730E9930}"/>
          </ac:grpSpMkLst>
        </pc:grpChg>
        <pc:grpChg chg="mod">
          <ac:chgData name="松浦英宗" userId="9b03fd3a-662f-49ff-9af1-1b93cf7aab22" providerId="ADAL" clId="{56E9DFAE-DDAD-4FCA-8AED-56B2D15DB479}" dt="2026-02-20T10:06:54.473" v="20424" actId="571"/>
          <ac:grpSpMkLst>
            <pc:docMk/>
            <pc:sldMk cId="517841827" sldId="6058"/>
            <ac:grpSpMk id="18" creationId="{79E21E4E-C224-9939-5FB3-CD2F8BF6F611}"/>
          </ac:grpSpMkLst>
        </pc:grpChg>
        <pc:grpChg chg="add mod">
          <ac:chgData name="松浦英宗" userId="9b03fd3a-662f-49ff-9af1-1b93cf7aab22" providerId="ADAL" clId="{56E9DFAE-DDAD-4FCA-8AED-56B2D15DB479}" dt="2026-02-20T10:07:31.044" v="20429" actId="1076"/>
          <ac:grpSpMkLst>
            <pc:docMk/>
            <pc:sldMk cId="517841827" sldId="6058"/>
            <ac:grpSpMk id="22" creationId="{50691DC1-475B-86D3-1529-BF076E747152}"/>
          </ac:grpSpMkLst>
        </pc:grpChg>
        <pc:grpChg chg="mod topLvl">
          <ac:chgData name="松浦英宗" userId="9b03fd3a-662f-49ff-9af1-1b93cf7aab22" providerId="ADAL" clId="{56E9DFAE-DDAD-4FCA-8AED-56B2D15DB479}" dt="2026-02-20T10:09:51.776" v="20504" actId="164"/>
          <ac:grpSpMkLst>
            <pc:docMk/>
            <pc:sldMk cId="517841827" sldId="6058"/>
            <ac:grpSpMk id="25" creationId="{773D3A3C-CAD1-449B-0D06-D2B8F856D1E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1" creationId="{1AE7AF39-DC65-7E5B-6D74-BB37FE3E3685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2" creationId="{00346779-D7D8-A0CA-D8C6-A6A189D7E98F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3" creationId="{E985F70A-0E87-570E-CFA3-A55F8CCCC04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0" creationId="{3FEAA37E-5A7B-3DC5-B7D6-90B0FD56652F}"/>
          </ac:grpSpMkLst>
        </pc:grpChg>
        <pc:grpChg chg="mod">
          <ac:chgData name="松浦英宗" userId="9b03fd3a-662f-49ff-9af1-1b93cf7aab22" providerId="ADAL" clId="{56E9DFAE-DDAD-4FCA-8AED-56B2D15DB479}" dt="2026-02-20T10:10:00.099" v="20507" actId="571"/>
          <ac:grpSpMkLst>
            <pc:docMk/>
            <pc:sldMk cId="517841827" sldId="6058"/>
            <ac:grpSpMk id="43" creationId="{775545FF-C6D5-FBC7-6D64-49B432EF67E1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7" creationId="{4E0898BE-C4FC-531B-3019-61EBA73C7262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54" creationId="{5D505C0D-67FE-D7D4-CBBE-78C12DD3CAAF}"/>
          </ac:grpSpMkLst>
        </pc:grpChg>
        <pc:grpChg chg="mod">
          <ac:chgData name="松浦英宗" userId="9b03fd3a-662f-49ff-9af1-1b93cf7aab22" providerId="ADAL" clId="{56E9DFAE-DDAD-4FCA-8AED-56B2D15DB479}" dt="2026-02-20T10:10:02.717" v="20508" actId="571"/>
          <ac:grpSpMkLst>
            <pc:docMk/>
            <pc:sldMk cId="517841827" sldId="6058"/>
            <ac:grpSpMk id="57" creationId="{6F4BEBEC-77BB-1AAA-1E42-E4B569400563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61" creationId="{C40212F8-AFBB-6A3C-CDBC-D708EE9EB169}"/>
          </ac:grpSpMkLst>
        </pc:grpChg>
        <pc:grpChg chg="del mod">
          <ac:chgData name="松浦英宗" userId="9b03fd3a-662f-49ff-9af1-1b93cf7aab22" providerId="ADAL" clId="{56E9DFAE-DDAD-4FCA-8AED-56B2D15DB479}" dt="2026-02-20T10:26:03.574" v="20819" actId="165"/>
          <ac:grpSpMkLst>
            <pc:docMk/>
            <pc:sldMk cId="517841827" sldId="6058"/>
            <ac:grpSpMk id="64" creationId="{3DCBD05A-D49A-8C78-3671-F8A203FB0697}"/>
          </ac:grpSpMkLst>
        </pc:grpChg>
        <pc:grpChg chg="add mod">
          <ac:chgData name="松浦英宗" userId="9b03fd3a-662f-49ff-9af1-1b93cf7aab22" providerId="ADAL" clId="{56E9DFAE-DDAD-4FCA-8AED-56B2D15DB479}" dt="2026-02-20T10:10:21.594" v="20513" actId="164"/>
          <ac:grpSpMkLst>
            <pc:docMk/>
            <pc:sldMk cId="517841827" sldId="6058"/>
            <ac:grpSpMk id="68" creationId="{34242623-08DE-D3C5-A1B6-300A9F594C61}"/>
          </ac:grpSpMkLst>
        </pc:grpChg>
        <pc:grpChg chg="add mod">
          <ac:chgData name="松浦英宗" userId="9b03fd3a-662f-49ff-9af1-1b93cf7aab22" providerId="ADAL" clId="{56E9DFAE-DDAD-4FCA-8AED-56B2D15DB479}" dt="2026-02-20T10:10:23.946" v="20514" actId="12788"/>
          <ac:grpSpMkLst>
            <pc:docMk/>
            <pc:sldMk cId="517841827" sldId="6058"/>
            <ac:grpSpMk id="69" creationId="{8C1C216F-81D2-1DF4-4B0A-3730202EB7F2}"/>
          </ac:grpSpMkLst>
        </pc:grpChg>
        <pc:grpChg chg="mod">
          <ac:chgData name="松浦英宗" userId="9b03fd3a-662f-49ff-9af1-1b93cf7aab22" providerId="ADAL" clId="{56E9DFAE-DDAD-4FCA-8AED-56B2D15DB479}" dt="2026-02-20T11:39:44.163" v="21852" actId="12789"/>
          <ac:grpSpMkLst>
            <pc:docMk/>
            <pc:sldMk cId="517841827" sldId="6058"/>
            <ac:grpSpMk id="70" creationId="{3EE5E96E-C751-9844-5374-57A861687119}"/>
          </ac:grpSpMkLst>
        </pc:grpChg>
        <pc:cxnChg chg="add mod">
          <ac:chgData name="松浦英宗" userId="9b03fd3a-662f-49ff-9af1-1b93cf7aab22" providerId="ADAL" clId="{56E9DFAE-DDAD-4FCA-8AED-56B2D15DB479}" dt="2026-02-20T10:10:21.594" v="20513" actId="164"/>
          <ac:cxnSpMkLst>
            <pc:docMk/>
            <pc:sldMk cId="517841827" sldId="6058"/>
            <ac:cxnSpMk id="5" creationId="{7A98CE6E-1116-EF9A-F656-6C207F49B1F5}"/>
          </ac:cxnSpMkLst>
        </pc:cxnChg>
        <pc:cxnChg chg="add mod">
          <ac:chgData name="松浦英宗" userId="9b03fd3a-662f-49ff-9af1-1b93cf7aab22" providerId="ADAL" clId="{56E9DFAE-DDAD-4FCA-8AED-56B2D15DB479}" dt="2026-02-20T10:09:49.539" v="20503" actId="164"/>
          <ac:cxnSpMkLst>
            <pc:docMk/>
            <pc:sldMk cId="517841827" sldId="6058"/>
            <ac:cxnSpMk id="11" creationId="{768026EA-5668-B8B2-1B5B-AEF841A27BCC}"/>
          </ac:cxnSpMkLst>
        </pc:cxnChg>
        <pc:cxnChg chg="mod">
          <ac:chgData name="松浦英宗" userId="9b03fd3a-662f-49ff-9af1-1b93cf7aab22" providerId="ADAL" clId="{56E9DFAE-DDAD-4FCA-8AED-56B2D15DB479}" dt="2026-02-20T10:07:21.362" v="20426" actId="478"/>
          <ac:cxnSpMkLst>
            <pc:docMk/>
            <pc:sldMk cId="517841827" sldId="6058"/>
            <ac:cxnSpMk id="19" creationId="{6EBABCC4-139F-19FB-2DB0-BADE68992C22}"/>
          </ac:cxnSpMkLst>
        </pc:cxnChg>
        <pc:cxnChg chg="mod">
          <ac:chgData name="松浦英宗" userId="9b03fd3a-662f-49ff-9af1-1b93cf7aab22" providerId="ADAL" clId="{56E9DFAE-DDAD-4FCA-8AED-56B2D15DB479}" dt="2026-02-20T10:09:51.776" v="20504" actId="164"/>
          <ac:cxnSpMkLst>
            <pc:docMk/>
            <pc:sldMk cId="517841827" sldId="6058"/>
            <ac:cxnSpMk id="26" creationId="{6EFEF115-BF5C-CB4D-87F2-D9C327747A90}"/>
          </ac:cxnSpMkLst>
        </pc:cxnChg>
        <pc:cxnChg chg="mod">
          <ac:chgData name="松浦英宗" userId="9b03fd3a-662f-49ff-9af1-1b93cf7aab22" providerId="ADAL" clId="{56E9DFAE-DDAD-4FCA-8AED-56B2D15DB479}" dt="2026-02-20T10:10:06.674" v="20509" actId="571"/>
          <ac:cxnSpMkLst>
            <pc:docMk/>
            <pc:sldMk cId="517841827" sldId="6058"/>
            <ac:cxnSpMk id="65" creationId="{E9AED09E-EF5B-F67D-4C5F-68EB5E4558D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0T12:27:00.457" v="23017" actId="47"/>
        <pc:sldMkLst>
          <pc:docMk/>
          <pc:sldMk cId="1266086073" sldId="6059"/>
        </pc:sldMkLst>
        <pc:spChg chg="mod">
          <ac:chgData name="松浦英宗" userId="9b03fd3a-662f-49ff-9af1-1b93cf7aab22" providerId="ADAL" clId="{56E9DFAE-DDAD-4FCA-8AED-56B2D15DB479}" dt="2026-02-20T11:47:20.268" v="22282" actId="20577"/>
          <ac:spMkLst>
            <pc:docMk/>
            <pc:sldMk cId="1266086073" sldId="6059"/>
            <ac:spMk id="3" creationId="{02559FE6-BA1A-E32E-346B-62923CE0B036}"/>
          </ac:spMkLst>
        </pc:spChg>
        <pc:spChg chg="add 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4" creationId="{4CEDD8AD-7766-30AF-9E8D-5F1EBEEAE69D}"/>
          </ac:spMkLst>
        </pc:spChg>
        <pc:spChg chg="add mod ord">
          <ac:chgData name="松浦英宗" userId="9b03fd3a-662f-49ff-9af1-1b93cf7aab22" providerId="ADAL" clId="{56E9DFAE-DDAD-4FCA-8AED-56B2D15DB479}" dt="2026-02-20T10:12:10.082" v="20532" actId="167"/>
          <ac:spMkLst>
            <pc:docMk/>
            <pc:sldMk cId="1266086073" sldId="6059"/>
            <ac:spMk id="6" creationId="{4B7840C4-1415-57A3-2B8A-5544C6B5A848}"/>
          </ac:spMkLst>
        </pc:spChg>
        <pc:spChg chg="mod topLvl">
          <ac:chgData name="松浦英宗" userId="9b03fd3a-662f-49ff-9af1-1b93cf7aab22" providerId="ADAL" clId="{56E9DFAE-DDAD-4FCA-8AED-56B2D15DB479}" dt="2026-02-20T11:47:17.370" v="22277" actId="20577"/>
          <ac:spMkLst>
            <pc:docMk/>
            <pc:sldMk cId="1266086073" sldId="6059"/>
            <ac:spMk id="9" creationId="{7829D822-EB89-B189-7708-1F18E25E5CF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0" creationId="{337B85B5-8B0A-AE50-8BF8-98A17FE7F9B4}"/>
          </ac:spMkLst>
        </pc:spChg>
        <pc:spChg chg="mod">
          <ac:chgData name="松浦英宗" userId="9b03fd3a-662f-49ff-9af1-1b93cf7aab22" providerId="ADAL" clId="{56E9DFAE-DDAD-4FCA-8AED-56B2D15DB479}" dt="2026-02-20T11:47:13.504" v="22272" actId="20577"/>
          <ac:spMkLst>
            <pc:docMk/>
            <pc:sldMk cId="1266086073" sldId="6059"/>
            <ac:spMk id="12" creationId="{05F04C20-F10A-ECE9-9645-5CA4FF70BBE9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3" creationId="{26D60087-B70A-8BA0-B70D-41C0B4A5E0B3}"/>
          </ac:spMkLst>
        </pc:spChg>
        <pc:spChg chg="mod topLvl">
          <ac:chgData name="松浦英宗" userId="9b03fd3a-662f-49ff-9af1-1b93cf7aab22" providerId="ADAL" clId="{56E9DFAE-DDAD-4FCA-8AED-56B2D15DB479}" dt="2026-02-20T11:47:10.240" v="22267" actId="20577"/>
          <ac:spMkLst>
            <pc:docMk/>
            <pc:sldMk cId="1266086073" sldId="6059"/>
            <ac:spMk id="15" creationId="{EFDD45C8-13BF-2335-1282-D007888B7D9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6" creationId="{E9FE76A4-16B8-1063-722A-9C23FB7F45F1}"/>
          </ac:spMkLst>
        </pc:spChg>
        <pc:spChg chg="mod topLvl">
          <ac:chgData name="松浦英宗" userId="9b03fd3a-662f-49ff-9af1-1b93cf7aab22" providerId="ADAL" clId="{56E9DFAE-DDAD-4FCA-8AED-56B2D15DB479}" dt="2026-02-20T11:47:07.408" v="22262" actId="20577"/>
          <ac:spMkLst>
            <pc:docMk/>
            <pc:sldMk cId="1266086073" sldId="6059"/>
            <ac:spMk id="18" creationId="{504327ED-9EF0-C3FB-5DF3-C1712EBAF046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9" creationId="{D048F013-EE80-79D2-A127-D5103534AB1E}"/>
          </ac:spMkLst>
        </pc:spChg>
        <pc:spChg chg="mod topLvl">
          <ac:chgData name="松浦英宗" userId="9b03fd3a-662f-49ff-9af1-1b93cf7aab22" providerId="ADAL" clId="{56E9DFAE-DDAD-4FCA-8AED-56B2D15DB479}" dt="2026-02-20T11:47:04.630" v="22257" actId="20577"/>
          <ac:spMkLst>
            <pc:docMk/>
            <pc:sldMk cId="1266086073" sldId="6059"/>
            <ac:spMk id="21" creationId="{F4F5A03D-7F54-440B-5B54-EE7D2E8EB7F7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22" creationId="{CC0C1047-4497-3123-DCC5-36C11993E4C7}"/>
          </ac:spMkLst>
        </pc:spChg>
        <pc:spChg chg="mod topLvl">
          <ac:chgData name="松浦英宗" userId="9b03fd3a-662f-49ff-9af1-1b93cf7aab22" providerId="ADAL" clId="{56E9DFAE-DDAD-4FCA-8AED-56B2D15DB479}" dt="2026-02-20T11:47:01.550" v="22250" actId="20577"/>
          <ac:spMkLst>
            <pc:docMk/>
            <pc:sldMk cId="1266086073" sldId="6059"/>
            <ac:spMk id="24" creationId="{A712CBFB-CF1F-F1DE-08E3-F618D74A6C8D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5" creationId="{6655E4A1-3289-7B92-8BB0-1E5D5841F429}"/>
          </ac:spMkLst>
        </pc:spChg>
        <pc:spChg chg="mod topLvl">
          <ac:chgData name="松浦英宗" userId="9b03fd3a-662f-49ff-9af1-1b93cf7aab22" providerId="ADAL" clId="{56E9DFAE-DDAD-4FCA-8AED-56B2D15DB479}" dt="2026-02-20T11:46:59.080" v="22245" actId="20577"/>
          <ac:spMkLst>
            <pc:docMk/>
            <pc:sldMk cId="1266086073" sldId="6059"/>
            <ac:spMk id="27" creationId="{AC24BF23-9CA5-97D9-1486-BCD825CC7D64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8" creationId="{D25AF406-1323-17B5-58E0-370D5D91DA1B}"/>
          </ac:spMkLst>
        </pc:spChg>
        <pc:spChg chg="mod">
          <ac:chgData name="松浦英宗" userId="9b03fd3a-662f-49ff-9af1-1b93cf7aab22" providerId="ADAL" clId="{56E9DFAE-DDAD-4FCA-8AED-56B2D15DB479}" dt="2026-02-20T11:46:56.458" v="22240" actId="20577"/>
          <ac:spMkLst>
            <pc:docMk/>
            <pc:sldMk cId="1266086073" sldId="6059"/>
            <ac:spMk id="30" creationId="{E69DB26D-DFD5-B941-4852-95D022B021FD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31" creationId="{E63A25D6-9E0D-F96F-E717-0AB733F84D61}"/>
          </ac:spMkLst>
        </pc:spChg>
        <pc:spChg chg="mod">
          <ac:chgData name="松浦英宗" userId="9b03fd3a-662f-49ff-9af1-1b93cf7aab22" providerId="ADAL" clId="{56E9DFAE-DDAD-4FCA-8AED-56B2D15DB479}" dt="2026-02-20T11:46:50.262" v="22235" actId="20577"/>
          <ac:spMkLst>
            <pc:docMk/>
            <pc:sldMk cId="1266086073" sldId="6059"/>
            <ac:spMk id="38" creationId="{8C45B8A2-1608-33C7-DC61-2EB8E6113201}"/>
          </ac:spMkLst>
        </pc:spChg>
        <pc:spChg chg="mod topLvl">
          <ac:chgData name="松浦英宗" userId="9b03fd3a-662f-49ff-9af1-1b93cf7aab22" providerId="ADAL" clId="{56E9DFAE-DDAD-4FCA-8AED-56B2D15DB479}" dt="2026-02-20T11:45:53.021" v="22217"/>
          <ac:spMkLst>
            <pc:docMk/>
            <pc:sldMk cId="1266086073" sldId="6059"/>
            <ac:spMk id="39" creationId="{BB571333-7F31-6C29-9F4E-C69058D0910B}"/>
          </ac:spMkLst>
        </pc:spChg>
        <pc:spChg chg="mod topLvl">
          <ac:chgData name="松浦英宗" userId="9b03fd3a-662f-49ff-9af1-1b93cf7aab22" providerId="ADAL" clId="{56E9DFAE-DDAD-4FCA-8AED-56B2D15DB479}" dt="2026-02-20T11:46:00.046" v="22219"/>
          <ac:spMkLst>
            <pc:docMk/>
            <pc:sldMk cId="1266086073" sldId="6059"/>
            <ac:spMk id="40" creationId="{686D3825-D06A-6297-CD67-F93110DB55AC}"/>
          </ac:spMkLst>
        </pc:spChg>
        <pc:spChg chg="mod">
          <ac:chgData name="松浦英宗" userId="9b03fd3a-662f-49ff-9af1-1b93cf7aab22" providerId="ADAL" clId="{56E9DFAE-DDAD-4FCA-8AED-56B2D15DB479}" dt="2026-02-20T11:46:06.566" v="22221"/>
          <ac:spMkLst>
            <pc:docMk/>
            <pc:sldMk cId="1266086073" sldId="6059"/>
            <ac:spMk id="41" creationId="{E7C19384-FC7F-941E-3E56-BA34CCA38BD1}"/>
          </ac:spMkLst>
        </pc:spChg>
        <pc:spChg chg="mod topLvl">
          <ac:chgData name="松浦英宗" userId="9b03fd3a-662f-49ff-9af1-1b93cf7aab22" providerId="ADAL" clId="{56E9DFAE-DDAD-4FCA-8AED-56B2D15DB479}" dt="2026-02-20T11:46:13.065" v="22223"/>
          <ac:spMkLst>
            <pc:docMk/>
            <pc:sldMk cId="1266086073" sldId="6059"/>
            <ac:spMk id="42" creationId="{392424EF-FBED-F2F1-7C0C-04E59E4010C6}"/>
          </ac:spMkLst>
        </pc:spChg>
        <pc:spChg chg="mod topLvl">
          <ac:chgData name="松浦英宗" userId="9b03fd3a-662f-49ff-9af1-1b93cf7aab22" providerId="ADAL" clId="{56E9DFAE-DDAD-4FCA-8AED-56B2D15DB479}" dt="2026-02-20T11:46:20.304" v="22225"/>
          <ac:spMkLst>
            <pc:docMk/>
            <pc:sldMk cId="1266086073" sldId="6059"/>
            <ac:spMk id="43" creationId="{F8FA6018-ED87-9292-494A-3DD4D85045E2}"/>
          </ac:spMkLst>
        </pc:spChg>
        <pc:spChg chg="mod">
          <ac:chgData name="松浦英宗" userId="9b03fd3a-662f-49ff-9af1-1b93cf7aab22" providerId="ADAL" clId="{56E9DFAE-DDAD-4FCA-8AED-56B2D15DB479}" dt="2026-02-20T11:46:26.469" v="22227"/>
          <ac:spMkLst>
            <pc:docMk/>
            <pc:sldMk cId="1266086073" sldId="6059"/>
            <ac:spMk id="44" creationId="{2B688BCD-B898-BD68-7C85-7712DD1B1D26}"/>
          </ac:spMkLst>
        </pc:spChg>
        <pc:spChg chg="mod topLvl">
          <ac:chgData name="松浦英宗" userId="9b03fd3a-662f-49ff-9af1-1b93cf7aab22" providerId="ADAL" clId="{56E9DFAE-DDAD-4FCA-8AED-56B2D15DB479}" dt="2026-02-20T11:46:32.769" v="22229"/>
          <ac:spMkLst>
            <pc:docMk/>
            <pc:sldMk cId="1266086073" sldId="6059"/>
            <ac:spMk id="45" creationId="{8BC5A814-90EF-9F99-2D52-1A8F49CD6001}"/>
          </ac:spMkLst>
        </pc:spChg>
        <pc:spChg chg="mod topLvl">
          <ac:chgData name="松浦英宗" userId="9b03fd3a-662f-49ff-9af1-1b93cf7aab22" providerId="ADAL" clId="{56E9DFAE-DDAD-4FCA-8AED-56B2D15DB479}" dt="2026-02-20T11:46:38.993" v="22231"/>
          <ac:spMkLst>
            <pc:docMk/>
            <pc:sldMk cId="1266086073" sldId="6059"/>
            <ac:spMk id="46" creationId="{EEFBEA6C-FF3B-52F2-3A75-E257D006840B}"/>
          </ac:spMkLst>
        </pc:s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7" creationId="{2C653A2B-D7B2-EBE4-DCCB-2766F449B41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8" creationId="{006A6540-010A-1D9A-0F39-CA2786043E1C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1" creationId="{61F868E1-AA07-19AD-BCD0-041E35D23A5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4" creationId="{A934D17D-1FBF-E990-BCA8-D204A594CFF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7" creationId="{0F3113A0-A424-4A1B-9AD0-FA6CBE11FC88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0" creationId="{97AA91BF-D3FF-83F3-E731-121C099E0463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3" creationId="{AFF60B50-B965-F553-6B9F-BA40EAAA0E3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6" creationId="{6C4C10FF-92ED-5BD7-C884-4609A40CF877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9" creationId="{FD110B25-1742-CF14-91E9-EF64A2A09744}"/>
          </ac:grpSpMkLst>
        </pc:grpChg>
        <pc:grpChg chg="add mod">
          <ac:chgData name="松浦英宗" userId="9b03fd3a-662f-49ff-9af1-1b93cf7aab22" providerId="ADAL" clId="{56E9DFAE-DDAD-4FCA-8AED-56B2D15DB479}" dt="2026-02-20T10:12:56.599" v="20562" actId="1076"/>
          <ac:grpSpMkLst>
            <pc:docMk/>
            <pc:sldMk cId="1266086073" sldId="6059"/>
            <ac:grpSpMk id="35" creationId="{2E202ECE-2EE4-5DA4-C7B2-63A52A738067}"/>
          </ac:grpSpMkLst>
        </pc:grpChg>
        <pc:grpChg chg="add mod">
          <ac:chgData name="松浦英宗" userId="9b03fd3a-662f-49ff-9af1-1b93cf7aab22" providerId="ADAL" clId="{56E9DFAE-DDAD-4FCA-8AED-56B2D15DB479}" dt="2026-02-20T11:44:25.135" v="22210" actId="14100"/>
          <ac:grpSpMkLst>
            <pc:docMk/>
            <pc:sldMk cId="1266086073" sldId="6059"/>
            <ac:grpSpMk id="36" creationId="{4B42A911-04C5-5658-7BD5-4ECD236D828E}"/>
          </ac:grpSpMkLst>
        </pc:grpChg>
        <pc:grpChg chg="add mod">
          <ac:chgData name="松浦英宗" userId="9b03fd3a-662f-49ff-9af1-1b93cf7aab22" providerId="ADAL" clId="{56E9DFAE-DDAD-4FCA-8AED-56B2D15DB479}" dt="2026-02-20T11:44:32.519" v="22212" actId="14100"/>
          <ac:grpSpMkLst>
            <pc:docMk/>
            <pc:sldMk cId="1266086073" sldId="6059"/>
            <ac:grpSpMk id="37" creationId="{A235F499-94A9-41C4-894E-A72ADE028E0D}"/>
          </ac:grpSpMkLst>
        </pc:grpChg>
        <pc:cxnChg chg="add mod">
          <ac:chgData name="松浦英宗" userId="9b03fd3a-662f-49ff-9af1-1b93cf7aab22" providerId="ADAL" clId="{56E9DFAE-DDAD-4FCA-8AED-56B2D15DB479}" dt="2026-02-20T10:12:46.491" v="20559" actId="14100"/>
          <ac:cxnSpMkLst>
            <pc:docMk/>
            <pc:sldMk cId="1266086073" sldId="6059"/>
            <ac:cxnSpMk id="5" creationId="{3835AFD7-CC8B-1136-DE72-6C36F3087D8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00.457" v="23017" actId="47"/>
        <pc:sldMkLst>
          <pc:docMk/>
          <pc:sldMk cId="2834745229" sldId="6060"/>
        </pc:sldMkLst>
        <pc:spChg chg="mod">
          <ac:chgData name="松浦英宗" userId="9b03fd3a-662f-49ff-9af1-1b93cf7aab22" providerId="ADAL" clId="{56E9DFAE-DDAD-4FCA-8AED-56B2D15DB479}" dt="2026-02-20T10:20:13.889" v="20726" actId="2711"/>
          <ac:spMkLst>
            <pc:docMk/>
            <pc:sldMk cId="2834745229" sldId="6060"/>
            <ac:spMk id="2" creationId="{A0AAB343-F959-8259-315A-53B5D74EA3A6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3" creationId="{9394DAC5-6BD7-42EE-2728-B8F5D9F33772}"/>
          </ac:spMkLst>
        </pc:spChg>
        <pc:spChg chg="add mod">
          <ac:chgData name="松浦英宗" userId="9b03fd3a-662f-49ff-9af1-1b93cf7aab22" providerId="ADAL" clId="{56E9DFAE-DDAD-4FCA-8AED-56B2D15DB479}" dt="2026-02-20T10:18:03.086" v="20675" actId="571"/>
          <ac:spMkLst>
            <pc:docMk/>
            <pc:sldMk cId="2834745229" sldId="6060"/>
            <ac:spMk id="7" creationId="{53369DE5-F69D-64C4-BA8A-5E2E39A4A8CC}"/>
          </ac:spMkLst>
        </pc:spChg>
        <pc:spChg chg="add del mod">
          <ac:chgData name="松浦英宗" userId="9b03fd3a-662f-49ff-9af1-1b93cf7aab22" providerId="ADAL" clId="{56E9DFAE-DDAD-4FCA-8AED-56B2D15DB479}" dt="2026-02-20T10:18:10.103" v="20678" actId="478"/>
          <ac:spMkLst>
            <pc:docMk/>
            <pc:sldMk cId="2834745229" sldId="6060"/>
            <ac:spMk id="8" creationId="{ACF9BBCD-EBF2-281E-E031-2257909152C9}"/>
          </ac:spMkLst>
        </pc:spChg>
        <pc:spChg chg="add mod">
          <ac:chgData name="松浦英宗" userId="9b03fd3a-662f-49ff-9af1-1b93cf7aab22" providerId="ADAL" clId="{56E9DFAE-DDAD-4FCA-8AED-56B2D15DB479}" dt="2026-02-20T10:19:02.423" v="20689" actId="571"/>
          <ac:spMkLst>
            <pc:docMk/>
            <pc:sldMk cId="2834745229" sldId="6060"/>
            <ac:spMk id="10" creationId="{2FE6275F-659F-E4F3-C5FD-E08DCDDB46B8}"/>
          </ac:spMkLst>
        </pc:spChg>
        <pc:spChg chg="add 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11" creationId="{5C8A1FC6-95B0-C889-C0A2-DE9670649F3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6" creationId="{622211B8-BA3D-49B4-4EA6-1A43C7667E5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7" creationId="{7E8616FF-7BB1-0510-482E-4ABFBFDCE36F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0" creationId="{A5A7FF00-6DE8-CC8A-D21E-61FA17D4F17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1" creationId="{90BC9BCC-081C-3A8E-263D-3927C4455459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4" creationId="{4DE0B0C6-4428-4D91-6AFB-25C35BA2AE9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5" creationId="{2F3C2044-0C56-1624-FFF3-047ECC75D24C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8" creationId="{083C17F5-8EA2-CC26-1AE3-1BB5264E1226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9" creationId="{66331963-CA1F-A223-688C-98FC95B4392F}"/>
          </ac:spMkLst>
        </pc:s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2" creationId="{057F79D7-0872-42FC-3E49-01E230F73318}"/>
          </ac:grpSpMkLst>
        </pc:grpChg>
        <pc:grpChg chg="add mod">
          <ac:chgData name="松浦英宗" userId="9b03fd3a-662f-49ff-9af1-1b93cf7aab22" providerId="ADAL" clId="{56E9DFAE-DDAD-4FCA-8AED-56B2D15DB479}" dt="2026-02-20T10:20:26.394" v="20730" actId="571"/>
          <ac:grpSpMkLst>
            <pc:docMk/>
            <pc:sldMk cId="2834745229" sldId="6060"/>
            <ac:grpSpMk id="15" creationId="{0D102B24-A3E2-3B4F-0148-D66DA5065F0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9" creationId="{D5360A4E-F9AD-8599-778D-7A8D8C2357F1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3" creationId="{42824A2F-73F8-6AB4-5810-B9991A03F23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7" creationId="{06EE90C1-1993-0DA4-FB14-0C9D44C1A1E6}"/>
          </ac:grpSpMkLst>
        </pc:grpChg>
        <pc:grpChg chg="add mod">
          <ac:chgData name="松浦英宗" userId="9b03fd3a-662f-49ff-9af1-1b93cf7aab22" providerId="ADAL" clId="{56E9DFAE-DDAD-4FCA-8AED-56B2D15DB479}" dt="2026-02-20T10:20:55.899" v="20766" actId="1035"/>
          <ac:grpSpMkLst>
            <pc:docMk/>
            <pc:sldMk cId="2834745229" sldId="6060"/>
            <ac:grpSpMk id="31" creationId="{4024D89A-FD4A-4625-A71A-889692C8A6FC}"/>
          </ac:grpSpMkLst>
        </pc:grpChg>
        <pc:picChg chg="add mod ord modCrop">
          <ac:chgData name="松浦英宗" userId="9b03fd3a-662f-49ff-9af1-1b93cf7aab22" providerId="ADAL" clId="{56E9DFAE-DDAD-4FCA-8AED-56B2D15DB479}" dt="2026-02-20T10:19:38.264" v="20721" actId="12788"/>
          <ac:picMkLst>
            <pc:docMk/>
            <pc:sldMk cId="2834745229" sldId="6060"/>
            <ac:picMk id="5" creationId="{5552DF8B-7CF6-B975-D7D8-C37984B83630}"/>
          </ac:picMkLst>
        </pc:picChg>
        <pc:picChg chg="add mod">
          <ac:chgData name="松浦英宗" userId="9b03fd3a-662f-49ff-9af1-1b93cf7aab22" providerId="ADAL" clId="{56E9DFAE-DDAD-4FCA-8AED-56B2D15DB479}" dt="2026-02-20T10:18:03.086" v="20675" actId="571"/>
          <ac:picMkLst>
            <pc:docMk/>
            <pc:sldMk cId="2834745229" sldId="6060"/>
            <ac:picMk id="6" creationId="{1CB7F6AF-5C3E-FB9C-9A38-63BCEB7BDA26}"/>
          </ac:picMkLst>
        </pc:picChg>
        <pc:picChg chg="add mod">
          <ac:chgData name="松浦英宗" userId="9b03fd3a-662f-49ff-9af1-1b93cf7aab22" providerId="ADAL" clId="{56E9DFAE-DDAD-4FCA-8AED-56B2D15DB479}" dt="2026-02-20T10:19:02.423" v="20689" actId="571"/>
          <ac:picMkLst>
            <pc:docMk/>
            <pc:sldMk cId="2834745229" sldId="6060"/>
            <ac:picMk id="9" creationId="{737A32B9-B2A5-A3C9-06BC-CB202FCD85BA}"/>
          </ac:picMkLst>
        </pc:picChg>
        <pc:picChg chg="add mod">
          <ac:chgData name="松浦英宗" userId="9b03fd3a-662f-49ff-9af1-1b93cf7aab22" providerId="ADAL" clId="{56E9DFAE-DDAD-4FCA-8AED-56B2D15DB479}" dt="2026-02-20T10:20:26.394" v="20730" actId="571"/>
          <ac:picMkLst>
            <pc:docMk/>
            <pc:sldMk cId="2834745229" sldId="6060"/>
            <ac:picMk id="14" creationId="{4505B8DE-9CBD-460A-E446-9059E5A766DA}"/>
          </ac:picMkLst>
        </pc:pic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13" creationId="{2C8BAE31-7A1D-3E84-B359-3596FD229058}"/>
          </ac:cxnSpMkLst>
        </pc:cxnChg>
        <pc:cxnChg chg="add mod">
          <ac:chgData name="松浦英宗" userId="9b03fd3a-662f-49ff-9af1-1b93cf7aab22" providerId="ADAL" clId="{56E9DFAE-DDAD-4FCA-8AED-56B2D15DB479}" dt="2026-02-20T10:20:26.394" v="20730" actId="571"/>
          <ac:cxnSpMkLst>
            <pc:docMk/>
            <pc:sldMk cId="2834745229" sldId="6060"/>
            <ac:cxnSpMk id="18" creationId="{8C0D191F-79EF-D730-109B-A0983E28C4B6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2" creationId="{84754C94-3C29-BAF4-9001-162F33182860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6" creationId="{0305790A-72EF-4990-3CB7-7133769BC490}"/>
          </ac:cxnSpMkLst>
        </pc:cxnChg>
        <pc:cxnChg chg="add del mod">
          <ac:chgData name="松浦英宗" userId="9b03fd3a-662f-49ff-9af1-1b93cf7aab22" providerId="ADAL" clId="{56E9DFAE-DDAD-4FCA-8AED-56B2D15DB479}" dt="2026-02-20T10:20:43.496" v="20739" actId="478"/>
          <ac:cxnSpMkLst>
            <pc:docMk/>
            <pc:sldMk cId="2834745229" sldId="6060"/>
            <ac:cxnSpMk id="30" creationId="{C6931634-3535-882D-8CF3-4BBF10D07C54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0T12:27:00.457" v="23017" actId="47"/>
        <pc:sldMkLst>
          <pc:docMk/>
          <pc:sldMk cId="208442005" sldId="6061"/>
        </pc:sldMkLst>
        <pc:spChg chg="mod">
          <ac:chgData name="松浦英宗" userId="9b03fd3a-662f-49ff-9af1-1b93cf7aab22" providerId="ADAL" clId="{56E9DFAE-DDAD-4FCA-8AED-56B2D15DB479}" dt="2026-02-20T10:25:38.515" v="20815" actId="207"/>
          <ac:spMkLst>
            <pc:docMk/>
            <pc:sldMk cId="208442005" sldId="6061"/>
            <ac:spMk id="2" creationId="{C8196734-7E45-C83C-BF39-8290E354E3FE}"/>
          </ac:spMkLst>
        </pc:spChg>
        <pc:spChg chg="mod">
          <ac:chgData name="松浦英宗" userId="9b03fd3a-662f-49ff-9af1-1b93cf7aab22" providerId="ADAL" clId="{56E9DFAE-DDAD-4FCA-8AED-56B2D15DB479}" dt="2026-02-20T11:51:17.885" v="22396" actId="20577"/>
          <ac:spMkLst>
            <pc:docMk/>
            <pc:sldMk cId="208442005" sldId="6061"/>
            <ac:spMk id="3" creationId="{C42A9EBF-9BB7-F964-AB39-006806DFC499}"/>
          </ac:spMkLst>
        </pc:spChg>
        <pc:spChg chg="add mod ord">
          <ac:chgData name="松浦英宗" userId="9b03fd3a-662f-49ff-9af1-1b93cf7aab22" providerId="ADAL" clId="{56E9DFAE-DDAD-4FCA-8AED-56B2D15DB479}" dt="2026-02-20T10:25:35.332" v="20814" actId="207"/>
          <ac:spMkLst>
            <pc:docMk/>
            <pc:sldMk cId="208442005" sldId="6061"/>
            <ac:spMk id="4" creationId="{18E98B4B-D255-A45E-CFA7-6237AB42475A}"/>
          </ac:spMkLst>
        </pc:spChg>
        <pc:spChg chg="add 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6" creationId="{36AADACA-9933-E106-B835-FDF4B24F5102}"/>
          </ac:spMkLst>
        </pc:spChg>
        <pc:spChg chg="add mod">
          <ac:chgData name="松浦英宗" userId="9b03fd3a-662f-49ff-9af1-1b93cf7aab22" providerId="ADAL" clId="{56E9DFAE-DDAD-4FCA-8AED-56B2D15DB479}" dt="2026-02-20T11:50:16.936" v="22324"/>
          <ac:spMkLst>
            <pc:docMk/>
            <pc:sldMk cId="208442005" sldId="6061"/>
            <ac:spMk id="9" creationId="{B42BEAC5-D57A-8D26-994F-2654EE92B7D5}"/>
          </ac:spMkLst>
        </pc:spChg>
        <pc:spChg chg="mod">
          <ac:chgData name="松浦英宗" userId="9b03fd3a-662f-49ff-9af1-1b93cf7aab22" providerId="ADAL" clId="{56E9DFAE-DDAD-4FCA-8AED-56B2D15DB479}" dt="2026-02-20T11:51:21.695" v="22401" actId="20577"/>
          <ac:spMkLst>
            <pc:docMk/>
            <pc:sldMk cId="208442005" sldId="6061"/>
            <ac:spMk id="12" creationId="{F0E0D338-4B7C-2DCD-FEE9-3ED0CC52CA3B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3" creationId="{C915B16D-0BE2-BCB5-7700-40082304C3D4}"/>
          </ac:spMkLst>
        </pc:spChg>
        <pc:spChg chg="mod">
          <ac:chgData name="松浦英宗" userId="9b03fd3a-662f-49ff-9af1-1b93cf7aab22" providerId="ADAL" clId="{56E9DFAE-DDAD-4FCA-8AED-56B2D15DB479}" dt="2026-02-20T11:50:31.967" v="22355" actId="20577"/>
          <ac:spMkLst>
            <pc:docMk/>
            <pc:sldMk cId="208442005" sldId="6061"/>
            <ac:spMk id="14" creationId="{B31CB459-684F-36A2-16BA-54E2E29D24E1}"/>
          </ac:spMkLst>
        </pc:spChg>
        <pc:spChg chg="mod">
          <ac:chgData name="松浦英宗" userId="9b03fd3a-662f-49ff-9af1-1b93cf7aab22" providerId="ADAL" clId="{56E9DFAE-DDAD-4FCA-8AED-56B2D15DB479}" dt="2026-02-20T11:51:24.723" v="22406" actId="20577"/>
          <ac:spMkLst>
            <pc:docMk/>
            <pc:sldMk cId="208442005" sldId="6061"/>
            <ac:spMk id="16" creationId="{B4C2AA95-5467-A347-1597-21CC6F8F3880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7" creationId="{A9E2C2C6-1237-B942-12A9-939DD392986B}"/>
          </ac:spMkLst>
        </pc:spChg>
        <pc:spChg chg="mod">
          <ac:chgData name="松浦英宗" userId="9b03fd3a-662f-49ff-9af1-1b93cf7aab22" providerId="ADAL" clId="{56E9DFAE-DDAD-4FCA-8AED-56B2D15DB479}" dt="2026-02-20T11:50:44.983" v="22383" actId="20577"/>
          <ac:spMkLst>
            <pc:docMk/>
            <pc:sldMk cId="208442005" sldId="6061"/>
            <ac:spMk id="18" creationId="{11E24D88-F5CC-ADBD-F4DD-A8A5CBC674F0}"/>
          </ac:spMkLst>
        </pc:spChg>
        <pc:spChg chg="mod">
          <ac:chgData name="松浦英宗" userId="9b03fd3a-662f-49ff-9af1-1b93cf7aab22" providerId="ADAL" clId="{56E9DFAE-DDAD-4FCA-8AED-56B2D15DB479}" dt="2026-02-20T11:51:27.879" v="22411" actId="20577"/>
          <ac:spMkLst>
            <pc:docMk/>
            <pc:sldMk cId="208442005" sldId="6061"/>
            <ac:spMk id="20" creationId="{26AD19F9-5A4D-336A-55AB-2C7A7E53F7A5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1" creationId="{7CF33914-36F0-C005-B2AC-5A3BF8ABC1A4}"/>
          </ac:spMkLst>
        </pc:spChg>
        <pc:spChg chg="mod">
          <ac:chgData name="松浦英宗" userId="9b03fd3a-662f-49ff-9af1-1b93cf7aab22" providerId="ADAL" clId="{56E9DFAE-DDAD-4FCA-8AED-56B2D15DB479}" dt="2026-02-20T11:50:51.550" v="22385"/>
          <ac:spMkLst>
            <pc:docMk/>
            <pc:sldMk cId="208442005" sldId="6061"/>
            <ac:spMk id="22" creationId="{C5E84A03-832F-BA0B-CEC1-CFB048845381}"/>
          </ac:spMkLst>
        </pc:spChg>
        <pc:spChg chg="mod">
          <ac:chgData name="松浦英宗" userId="9b03fd3a-662f-49ff-9af1-1b93cf7aab22" providerId="ADAL" clId="{56E9DFAE-DDAD-4FCA-8AED-56B2D15DB479}" dt="2026-02-20T11:51:30.769" v="22416" actId="20577"/>
          <ac:spMkLst>
            <pc:docMk/>
            <pc:sldMk cId="208442005" sldId="6061"/>
            <ac:spMk id="24" creationId="{0CF00C26-9874-CC79-B847-8A66BFC01206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5" creationId="{143317A5-A0BF-BA26-BB7A-794A1E953716}"/>
          </ac:spMkLst>
        </pc:spChg>
        <pc:spChg chg="mod">
          <ac:chgData name="松浦英宗" userId="9b03fd3a-662f-49ff-9af1-1b93cf7aab22" providerId="ADAL" clId="{56E9DFAE-DDAD-4FCA-8AED-56B2D15DB479}" dt="2026-02-20T11:51:00.352" v="22387"/>
          <ac:spMkLst>
            <pc:docMk/>
            <pc:sldMk cId="208442005" sldId="6061"/>
            <ac:spMk id="26" creationId="{8FD5CB96-96A3-7EE7-B74D-A976DA4B5DCD}"/>
          </ac:spMkLst>
        </pc:spChg>
        <pc:spChg chg="mod">
          <ac:chgData name="松浦英宗" userId="9b03fd3a-662f-49ff-9af1-1b93cf7aab22" providerId="ADAL" clId="{56E9DFAE-DDAD-4FCA-8AED-56B2D15DB479}" dt="2026-02-20T11:51:34.085" v="22421" actId="20577"/>
          <ac:spMkLst>
            <pc:docMk/>
            <pc:sldMk cId="208442005" sldId="6061"/>
            <ac:spMk id="28" creationId="{2199B7DB-D66A-E60A-AE76-5D37D1961A2C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9" creationId="{D1590214-8FC2-0F80-F219-D42EC84EE2CF}"/>
          </ac:spMkLst>
        </pc:spChg>
        <pc:spChg chg="mod">
          <ac:chgData name="松浦英宗" userId="9b03fd3a-662f-49ff-9af1-1b93cf7aab22" providerId="ADAL" clId="{56E9DFAE-DDAD-4FCA-8AED-56B2D15DB479}" dt="2026-02-20T11:51:10.937" v="22390" actId="20577"/>
          <ac:spMkLst>
            <pc:docMk/>
            <pc:sldMk cId="208442005" sldId="6061"/>
            <ac:spMk id="30" creationId="{6FBCFFEE-B2CB-0B77-B000-195B255F06CE}"/>
          </ac:spMkLst>
        </pc:spChg>
        <pc:spChg chg="add mod">
          <ac:chgData name="松浦英宗" userId="9b03fd3a-662f-49ff-9af1-1b93cf7aab22" providerId="ADAL" clId="{56E9DFAE-DDAD-4FCA-8AED-56B2D15DB479}" dt="2026-02-20T11:50:10.612" v="22322" actId="1035"/>
          <ac:spMkLst>
            <pc:docMk/>
            <pc:sldMk cId="208442005" sldId="6061"/>
            <ac:spMk id="35" creationId="{FECEB732-9D48-DE84-22F8-5B0415ED94E4}"/>
          </ac:spMkLst>
        </pc:s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0" creationId="{CB024364-8D5D-51E5-7AE6-947E36AE2C60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1" creationId="{68855FBF-A100-516C-7DB4-553CA37EA3EF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5" creationId="{512E4104-BCA1-0C9C-D043-076669285CD4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9" creationId="{C9A636F9-A276-5EF5-11D5-5C9431B7C8E7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3" creationId="{52093C73-B72E-6805-3E74-F7392295EC89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7" creationId="{09D613E7-C53D-E821-ADA7-F8C3C6F35A9D}"/>
          </ac:grpSpMkLst>
        </pc:grpChg>
        <pc:grpChg chg="add mod">
          <ac:chgData name="松浦英宗" userId="9b03fd3a-662f-49ff-9af1-1b93cf7aab22" providerId="ADAL" clId="{56E9DFAE-DDAD-4FCA-8AED-56B2D15DB479}" dt="2026-02-20T10:39:32.931" v="20916" actId="12788"/>
          <ac:grpSpMkLst>
            <pc:docMk/>
            <pc:sldMk cId="208442005" sldId="6061"/>
            <ac:grpSpMk id="31" creationId="{13004B30-490F-DB4B-C8DB-2FCE43DD1A72}"/>
          </ac:grpSpMkLst>
        </pc:grpChg>
        <pc:cxnChg chg="add mod">
          <ac:chgData name="松浦英宗" userId="9b03fd3a-662f-49ff-9af1-1b93cf7aab22" providerId="ADAL" clId="{56E9DFAE-DDAD-4FCA-8AED-56B2D15DB479}" dt="2026-02-20T10:40:10.467" v="20931" actId="14100"/>
          <ac:cxnSpMkLst>
            <pc:docMk/>
            <pc:sldMk cId="208442005" sldId="6061"/>
            <ac:cxnSpMk id="5" creationId="{8AE61CCD-BF62-EBAB-0219-C81DA627FF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0T12:27:00.457" v="23017" actId="47"/>
        <pc:sldMkLst>
          <pc:docMk/>
          <pc:sldMk cId="2225016199" sldId="6062"/>
        </pc:sldMkLst>
        <pc:spChg chg="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3" creationId="{5B18FB00-9761-CB9A-77B6-2E0E61BFC98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4" creationId="{2414C5E8-0675-4C68-33CF-BD1D25D99C70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5" creationId="{5BA4F3F9-AB13-06C7-C739-3418C24FE965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6" creationId="{5EF92A1A-694D-4573-178A-D370D60628F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7" creationId="{A766A07C-319F-DA4E-68E2-5C7FB4FB8344}"/>
          </ac:spMkLst>
        </pc:spChg>
        <pc:spChg chg="add mod">
          <ac:chgData name="松浦英宗" userId="9b03fd3a-662f-49ff-9af1-1b93cf7aab22" providerId="ADAL" clId="{56E9DFAE-DDAD-4FCA-8AED-56B2D15DB479}" dt="2026-02-20T11:59:53.395" v="22547" actId="948"/>
          <ac:spMkLst>
            <pc:docMk/>
            <pc:sldMk cId="2225016199" sldId="6062"/>
            <ac:spMk id="8" creationId="{E2080169-689A-DB73-1252-F7F5CCB6D09D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9" creationId="{CAC63110-4CE3-B87F-6E19-27B06C763827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0" creationId="{45D65127-BF2D-A5BE-9D03-AD8D9B14C567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1" creationId="{B27B3A54-E377-4E7B-B0BE-3BA25F66C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2" creationId="{62C57C4F-088D-3149-65BD-58BC9361F96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3" creationId="{9060B525-3061-CEE2-3D96-202A1CE84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4" creationId="{F169C8B9-F432-70FB-7EDF-E5DD3CD11B31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15" creationId="{F26632CE-99A8-FDF6-7A19-0D9556A129E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6" creationId="{D6260A60-74F7-F6A7-D14B-EA7790587CBD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7" creationId="{570A42DE-718F-53FA-B3CC-BDE37EBC651C}"/>
          </ac:spMkLst>
        </pc:spChg>
        <pc:spChg chg="add mod">
          <ac:chgData name="松浦英宗" userId="9b03fd3a-662f-49ff-9af1-1b93cf7aab22" providerId="ADAL" clId="{56E9DFAE-DDAD-4FCA-8AED-56B2D15DB479}" dt="2026-02-20T12:00:58.487" v="22562" actId="12789"/>
          <ac:spMkLst>
            <pc:docMk/>
            <pc:sldMk cId="2225016199" sldId="6062"/>
            <ac:spMk id="19" creationId="{DAEB51A4-B746-6629-A566-A115BC98E61E}"/>
          </ac:spMkLst>
        </pc:spChg>
        <pc:grpChg chg="mod">
          <ac:chgData name="松浦英宗" userId="9b03fd3a-662f-49ff-9af1-1b93cf7aab22" providerId="ADAL" clId="{56E9DFAE-DDAD-4FCA-8AED-56B2D15DB479}" dt="2026-02-20T12:00:12.224" v="22552" actId="1076"/>
          <ac:grpSpMkLst>
            <pc:docMk/>
            <pc:sldMk cId="2225016199" sldId="6062"/>
            <ac:grpSpMk id="18" creationId="{E4DC1C06-3B84-EC49-2D48-DAD73A5B0535}"/>
          </ac:grpSpMkLst>
        </pc:grpChg>
        <pc:cxnChg chg="add mod">
          <ac:chgData name="松浦英宗" userId="9b03fd3a-662f-49ff-9af1-1b93cf7aab22" providerId="ADAL" clId="{56E9DFAE-DDAD-4FCA-8AED-56B2D15DB479}" dt="2026-02-20T12:01:10.390" v="22567" actId="692"/>
          <ac:cxnSpMkLst>
            <pc:docMk/>
            <pc:sldMk cId="2225016199" sldId="6062"/>
            <ac:cxnSpMk id="20" creationId="{4CBFA273-77F9-943F-5CD8-A7C267A19AB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00.457" v="23017" actId="47"/>
        <pc:sldMkLst>
          <pc:docMk/>
          <pc:sldMk cId="2715851367" sldId="6063"/>
        </pc:sldMkLst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" creationId="{EDAA0B93-30B8-4D00-EC48-4E9E77A9F979}"/>
          </ac:spMkLst>
        </pc:spChg>
        <pc:spChg chg="add mod ord">
          <ac:chgData name="松浦英宗" userId="9b03fd3a-662f-49ff-9af1-1b93cf7aab22" providerId="ADAL" clId="{56E9DFAE-DDAD-4FCA-8AED-56B2D15DB479}" dt="2026-02-20T10:56:20.460" v="21294" actId="12788"/>
          <ac:spMkLst>
            <pc:docMk/>
            <pc:sldMk cId="2715851367" sldId="6063"/>
            <ac:spMk id="4" creationId="{8E40FADB-8732-2531-C668-482E93EACB9A}"/>
          </ac:spMkLst>
        </pc:spChg>
        <pc:spChg chg="add 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" creationId="{F73533E0-BFA5-AFB3-696B-5E36B6CBF689}"/>
          </ac:spMkLst>
        </pc:spChg>
        <pc:spChg chg="add mod">
          <ac:chgData name="松浦英宗" userId="9b03fd3a-662f-49ff-9af1-1b93cf7aab22" providerId="ADAL" clId="{56E9DFAE-DDAD-4FCA-8AED-56B2D15DB479}" dt="2026-02-20T10:55:27.053" v="21281" actId="164"/>
          <ac:spMkLst>
            <pc:docMk/>
            <pc:sldMk cId="2715851367" sldId="6063"/>
            <ac:spMk id="7" creationId="{98778C66-2337-E9C4-0636-F78F5372CD4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0" creationId="{14A994E2-3C45-24A5-4529-0A51410F884A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2" creationId="{4EBB3A27-6F74-9A24-D1A2-BE396BE79DE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3" creationId="{199074C2-8DFB-3183-82C0-24EF23610817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15" creationId="{FF84A03D-7D6A-B060-300E-956C72254B0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17" creationId="{05CE2C0E-7849-4171-66C4-E75064D3692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18" creationId="{2BDDDA32-2187-5D92-C815-5719AB0197E3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0" creationId="{29AFAAAD-DE4E-C9F6-97B4-8449976B3939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2" creationId="{70FC6DFC-EBF4-31B9-958E-7F7C81B413CD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3" creationId="{381C951D-A32F-1A4B-F5D8-950F62CC051D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25" creationId="{938FCF7C-9A4A-C87C-6835-EED49C718E5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27" creationId="{DABE37EA-2293-C48C-4917-D812AFBFD222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28" creationId="{79FCACC5-E9B1-3089-4CC1-5ED7978D8EFA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0" creationId="{B2FED8DC-51AA-7452-6FC8-349B1480AF73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2" creationId="{449BAB33-E0A2-DFB4-3BEC-80A4B702C1F4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3" creationId="{386B7828-0C35-A2DA-A49B-2C7E1694DA63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35" creationId="{C2355579-345C-B388-CA43-3CB6760A6F36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7" creationId="{8D8C46C3-0FDA-09FD-9157-9020C4D31CAC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38" creationId="{340E3B58-D1A9-7E27-C8A0-4461E3167B87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0" creationId="{980BBA73-0894-32B3-DF2C-930C31728DEC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2" creationId="{2297110E-AA1C-CD74-498B-E47FB1B3EC2A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3" creationId="{464D364D-AED4-7BEA-B9CC-5141D276C58C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45" creationId="{5355CE30-D218-3968-82F5-E55D35F69311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47" creationId="{4F4983AD-97BA-14A9-ECCC-4A4FF7C1553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48" creationId="{A4632644-FC23-B1AF-E788-C1258F89CC23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0" creationId="{F41D594E-A0FE-9712-5C94-F5BD5793103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2" creationId="{7B03D32A-D887-C9A6-489B-FFEB443F444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3" creationId="{8E74DD2F-5E8E-0B83-95B2-FC841F05E9FC}"/>
          </ac:spMkLst>
        </pc:spChg>
        <pc:spChg chg="mod">
          <ac:chgData name="松浦英宗" userId="9b03fd3a-662f-49ff-9af1-1b93cf7aab22" providerId="ADAL" clId="{56E9DFAE-DDAD-4FCA-8AED-56B2D15DB479}" dt="2026-02-20T10:56:30.359" v="21296" actId="571"/>
          <ac:spMkLst>
            <pc:docMk/>
            <pc:sldMk cId="2715851367" sldId="6063"/>
            <ac:spMk id="55" creationId="{105F2F52-9918-448A-AD21-E3824CA3FD67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57" creationId="{7182F5DE-A247-248D-57D1-8E1DCFB71D13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8" creationId="{3C11B61E-66BB-62ED-9D3A-E82F9FA6095E}"/>
          </ac:spMkLst>
        </pc:spChg>
        <pc:grpChg chg="add mod ord">
          <ac:chgData name="松浦英宗" userId="9b03fd3a-662f-49ff-9af1-1b93cf7aab22" providerId="ADAL" clId="{56E9DFAE-DDAD-4FCA-8AED-56B2D15DB479}" dt="2026-02-20T10:55:27.053" v="21281" actId="164"/>
          <ac:grpSpMkLst>
            <pc:docMk/>
            <pc:sldMk cId="2715851367" sldId="6063"/>
            <ac:grpSpMk id="6" creationId="{C55743BE-26B9-61DA-5F72-870C2A69A7C3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8" creationId="{170A3994-D9FC-DD1B-CC58-47B63B8C401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9" creationId="{255147C5-5018-FA15-54A0-FC4DFF7392FC}"/>
          </ac:grpSpMkLst>
        </pc:grpChg>
        <pc:grpChg chg="mod">
          <ac:chgData name="松浦英宗" userId="9b03fd3a-662f-49ff-9af1-1b93cf7aab22" providerId="ADAL" clId="{56E9DFAE-DDAD-4FCA-8AED-56B2D15DB479}" dt="2026-02-20T10:55:32.170" v="21283" actId="571"/>
          <ac:grpSpMkLst>
            <pc:docMk/>
            <pc:sldMk cId="2715851367" sldId="6063"/>
            <ac:grpSpMk id="11" creationId="{C04D744B-386F-CC30-A492-AE909296077D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14" creationId="{0B58BFCE-3823-F512-96DE-509B5CB37700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16" creationId="{8DF214A6-CC67-6013-A97A-AF619CABC97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19" creationId="{BE14D0C7-8699-A8D1-C618-55AB6DFD4714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21" creationId="{C381E2FC-E726-E58C-C0CB-FBC9471B0EC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24" creationId="{6C869221-0C0A-A385-74A6-2DABF81EABBF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26" creationId="{FF63B1FB-D6A9-E1AB-93D7-E590046BF58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29" creationId="{74350936-133F-FE31-2B6F-9CAB19B061E6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31" creationId="{157049DF-CBD6-7F9C-98EE-E8DF342063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34" creationId="{A558124C-89CE-7E3A-31BF-F5A0F282771E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36" creationId="{6142551F-41EC-E6AC-BBB6-F408EDB9F1A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39" creationId="{75582F7A-B428-13D0-6634-B754F68515D1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41" creationId="{6D152AEE-DC5F-A106-DA3A-3508513C4D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44" creationId="{C4E709E3-1A74-9FC2-0621-5523D7E38530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46" creationId="{DBD6333F-626C-E4BC-4FA2-E07D08809D82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49" creationId="{D5E3CF17-2ADF-A169-24EA-07C6BE3918F2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51" creationId="{BE713A21-E6CA-9FC3-FB10-0EF3146BF750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4" creationId="{1921AEEA-9F67-3FF0-2A41-6AF628342892}"/>
          </ac:grpSpMkLst>
        </pc:grpChg>
        <pc:grpChg chg="mod">
          <ac:chgData name="松浦英宗" userId="9b03fd3a-662f-49ff-9af1-1b93cf7aab22" providerId="ADAL" clId="{56E9DFAE-DDAD-4FCA-8AED-56B2D15DB479}" dt="2026-02-20T10:56:30.359" v="21296" actId="571"/>
          <ac:grpSpMkLst>
            <pc:docMk/>
            <pc:sldMk cId="2715851367" sldId="6063"/>
            <ac:grpSpMk id="56" creationId="{CDB1D451-F2C0-841B-AB96-E1BE3B6AAC8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9" creationId="{335C1B1B-4258-90ED-D288-33878E37F0D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20T12:27:00.457" v="23017" actId="47"/>
        <pc:sldMkLst>
          <pc:docMk/>
          <pc:sldMk cId="2326682255" sldId="6064"/>
        </pc:sldMkLst>
        <pc:spChg chg="mod">
          <ac:chgData name="松浦英宗" userId="9b03fd3a-662f-49ff-9af1-1b93cf7aab22" providerId="ADAL" clId="{56E9DFAE-DDAD-4FCA-8AED-56B2D15DB479}" dt="2026-02-20T11:11:25.638" v="21305" actId="207"/>
          <ac:spMkLst>
            <pc:docMk/>
            <pc:sldMk cId="2326682255" sldId="6064"/>
            <ac:spMk id="2" creationId="{923625ED-F806-B9AC-E7B1-CE56DACDE75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3" creationId="{4366BC25-CF68-09EF-7814-5F27760DA8B2}"/>
          </ac:spMkLst>
        </pc:spChg>
        <pc:spChg chg="add mod ord">
          <ac:chgData name="松浦英宗" userId="9b03fd3a-662f-49ff-9af1-1b93cf7aab22" providerId="ADAL" clId="{56E9DFAE-DDAD-4FCA-8AED-56B2D15DB479}" dt="2026-02-20T11:12:33.058" v="21395" actId="1076"/>
          <ac:spMkLst>
            <pc:docMk/>
            <pc:sldMk cId="2326682255" sldId="6064"/>
            <ac:spMk id="4" creationId="{667FEC89-2F25-A09A-406F-D1E3444B19AF}"/>
          </ac:spMkLst>
        </pc:spChg>
        <pc:spChg chg="add 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5" creationId="{893B4F5A-63AC-7E88-6856-ED52B532098C}"/>
          </ac:spMkLst>
        </pc:spChg>
        <pc:spChg chg="add mod">
          <ac:chgData name="松浦英宗" userId="9b03fd3a-662f-49ff-9af1-1b93cf7aab22" providerId="ADAL" clId="{56E9DFAE-DDAD-4FCA-8AED-56B2D15DB479}" dt="2026-02-20T12:04:25.858" v="22759" actId="20577"/>
          <ac:spMkLst>
            <pc:docMk/>
            <pc:sldMk cId="2326682255" sldId="6064"/>
            <ac:spMk id="6" creationId="{261601D1-6ED6-A634-2EDF-EFA23EDC07BE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0" creationId="{6B829B3D-1EED-0039-2F3F-786102E30A15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2" creationId="{77725BBD-C601-AD83-37B7-960B731A688C}"/>
          </ac:spMkLst>
        </pc:spChg>
        <pc:spChg chg="mod">
          <ac:chgData name="松浦英宗" userId="9b03fd3a-662f-49ff-9af1-1b93cf7aab22" providerId="ADAL" clId="{56E9DFAE-DDAD-4FCA-8AED-56B2D15DB479}" dt="2026-02-20T12:04:33.810" v="22788" actId="20577"/>
          <ac:spMkLst>
            <pc:docMk/>
            <pc:sldMk cId="2326682255" sldId="6064"/>
            <ac:spMk id="13" creationId="{EBD8BF52-98E9-35B4-D8DE-7A986C31DAA4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15" creationId="{D140690E-B43F-EC41-F736-378B8CEFB93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7" creationId="{E79D7A08-4532-6BA9-D9B5-FFF6F22FBE71}"/>
          </ac:spMkLst>
        </pc:spChg>
        <pc:spChg chg="mod">
          <ac:chgData name="松浦英宗" userId="9b03fd3a-662f-49ff-9af1-1b93cf7aab22" providerId="ADAL" clId="{56E9DFAE-DDAD-4FCA-8AED-56B2D15DB479}" dt="2026-02-20T12:04:44.295" v="22836" actId="20577"/>
          <ac:spMkLst>
            <pc:docMk/>
            <pc:sldMk cId="2326682255" sldId="6064"/>
            <ac:spMk id="18" creationId="{92D53B9A-481E-B051-2ECF-F1F4DFC7AD3C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0" creationId="{0657DB5A-18A4-CFE9-38E2-7BE8D420A561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2" creationId="{FFC94FC0-52A6-0652-A144-71DAAC85BD93}"/>
          </ac:spMkLst>
        </pc:spChg>
        <pc:spChg chg="mod">
          <ac:chgData name="松浦英宗" userId="9b03fd3a-662f-49ff-9af1-1b93cf7aab22" providerId="ADAL" clId="{56E9DFAE-DDAD-4FCA-8AED-56B2D15DB479}" dt="2026-02-20T12:04:58.209" v="22862" actId="20577"/>
          <ac:spMkLst>
            <pc:docMk/>
            <pc:sldMk cId="2326682255" sldId="6064"/>
            <ac:spMk id="23" creationId="{50FDBAF4-51DE-793C-906A-9BE3379350E7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25" creationId="{3EF5A305-6B59-105E-6457-9C63EF2D8370}"/>
          </ac:spMkLst>
        </pc:spChg>
        <pc:spChg chg="mod">
          <ac:chgData name="松浦英宗" userId="9b03fd3a-662f-49ff-9af1-1b93cf7aab22" providerId="ADAL" clId="{56E9DFAE-DDAD-4FCA-8AED-56B2D15DB479}" dt="2026-02-20T11:15:35.347" v="21470" actId="20577"/>
          <ac:spMkLst>
            <pc:docMk/>
            <pc:sldMk cId="2326682255" sldId="6064"/>
            <ac:spMk id="27" creationId="{A0CB1E2D-4900-5C75-BD46-5A32B4BAD206}"/>
          </ac:spMkLst>
        </pc:spChg>
        <pc:spChg chg="mod">
          <ac:chgData name="松浦英宗" userId="9b03fd3a-662f-49ff-9af1-1b93cf7aab22" providerId="ADAL" clId="{56E9DFAE-DDAD-4FCA-8AED-56B2D15DB479}" dt="2026-02-20T12:05:44.664" v="22930" actId="20577"/>
          <ac:spMkLst>
            <pc:docMk/>
            <pc:sldMk cId="2326682255" sldId="6064"/>
            <ac:spMk id="28" creationId="{022CD93A-C4E1-B2D9-98C4-BD6F4ACF9C30}"/>
          </ac:spMkLst>
        </pc:spChg>
        <pc:spChg chg="mod">
          <ac:chgData name="松浦英宗" userId="9b03fd3a-662f-49ff-9af1-1b93cf7aab22" providerId="ADAL" clId="{56E9DFAE-DDAD-4FCA-8AED-56B2D15DB479}" dt="2026-02-20T11:16:30.607" v="21530" actId="14100"/>
          <ac:spMkLst>
            <pc:docMk/>
            <pc:sldMk cId="2326682255" sldId="6064"/>
            <ac:spMk id="30" creationId="{2A51A596-0ED2-89EF-B9F8-8D10B6B5A624}"/>
          </ac:spMkLst>
        </pc:spChg>
        <pc:spChg chg="mod">
          <ac:chgData name="松浦英宗" userId="9b03fd3a-662f-49ff-9af1-1b93cf7aab22" providerId="ADAL" clId="{56E9DFAE-DDAD-4FCA-8AED-56B2D15DB479}" dt="2026-02-20T11:16:32.410" v="21531" actId="14100"/>
          <ac:spMkLst>
            <pc:docMk/>
            <pc:sldMk cId="2326682255" sldId="6064"/>
            <ac:spMk id="31" creationId="{23214143-B8B4-3728-4E56-3AFDEA393EBA}"/>
          </ac:spMkLst>
        </pc:spChg>
        <pc:spChg chg="mod">
          <ac:chgData name="松浦英宗" userId="9b03fd3a-662f-49ff-9af1-1b93cf7aab22" providerId="ADAL" clId="{56E9DFAE-DDAD-4FCA-8AED-56B2D15DB479}" dt="2026-02-20T11:16:34.021" v="21532" actId="14100"/>
          <ac:spMkLst>
            <pc:docMk/>
            <pc:sldMk cId="2326682255" sldId="6064"/>
            <ac:spMk id="32" creationId="{A8D1014D-4EF9-929B-0754-70E6523DFCA0}"/>
          </ac:spMkLst>
        </pc:spChg>
        <pc:spChg chg="add mod">
          <ac:chgData name="松浦英宗" userId="9b03fd3a-662f-49ff-9af1-1b93cf7aab22" providerId="ADAL" clId="{56E9DFAE-DDAD-4FCA-8AED-56B2D15DB479}" dt="2026-02-20T11:16:36.518" v="21533" actId="14100"/>
          <ac:spMkLst>
            <pc:docMk/>
            <pc:sldMk cId="2326682255" sldId="6064"/>
            <ac:spMk id="33" creationId="{E03D657D-1504-4950-FAF4-155654F65A3F}"/>
          </ac:spMkLst>
        </pc:spChg>
        <pc:spChg chg="add mod">
          <ac:chgData name="松浦英宗" userId="9b03fd3a-662f-49ff-9af1-1b93cf7aab22" providerId="ADAL" clId="{56E9DFAE-DDAD-4FCA-8AED-56B2D15DB479}" dt="2026-02-20T11:16:38.368" v="21534" actId="14100"/>
          <ac:spMkLst>
            <pc:docMk/>
            <pc:sldMk cId="2326682255" sldId="6064"/>
            <ac:spMk id="34" creationId="{EF5377C5-B29D-6441-7385-7B2C0CA27B55}"/>
          </ac:spMkLst>
        </pc:spChg>
        <pc:grpChg chg="add mod">
          <ac:chgData name="松浦英宗" userId="9b03fd3a-662f-49ff-9af1-1b93cf7aab22" providerId="ADAL" clId="{56E9DFAE-DDAD-4FCA-8AED-56B2D15DB479}" dt="2026-02-20T11:12:39.047" v="21397" actId="164"/>
          <ac:grpSpMkLst>
            <pc:docMk/>
            <pc:sldMk cId="2326682255" sldId="6064"/>
            <ac:grpSpMk id="7" creationId="{CE5C3DC1-3B0C-AD6D-F9AA-8742153AE0DC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8" creationId="{961C2F11-178A-8623-059F-FC267E813E6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9" creationId="{B0C0B161-2649-DF38-D725-E3958205FFFE}"/>
          </ac:grpSpMkLst>
        </pc:grpChg>
        <pc:grpChg chg="mod">
          <ac:chgData name="松浦英宗" userId="9b03fd3a-662f-49ff-9af1-1b93cf7aab22" providerId="ADAL" clId="{56E9DFAE-DDAD-4FCA-8AED-56B2D15DB479}" dt="2026-02-20T11:12:41.967" v="21399" actId="571"/>
          <ac:grpSpMkLst>
            <pc:docMk/>
            <pc:sldMk cId="2326682255" sldId="6064"/>
            <ac:grpSpMk id="11" creationId="{A3EE0FF6-DC2E-1A9C-B35F-E59A6C73A279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4" creationId="{16B65AFF-D9CA-91B9-E5F7-47B75DE7CE7C}"/>
          </ac:grpSpMkLst>
        </pc:grpChg>
        <pc:grpChg chg="mod">
          <ac:chgData name="松浦英宗" userId="9b03fd3a-662f-49ff-9af1-1b93cf7aab22" providerId="ADAL" clId="{56E9DFAE-DDAD-4FCA-8AED-56B2D15DB479}" dt="2026-02-20T11:12:42.910" v="21400" actId="571"/>
          <ac:grpSpMkLst>
            <pc:docMk/>
            <pc:sldMk cId="2326682255" sldId="6064"/>
            <ac:grpSpMk id="16" creationId="{4D90C62C-D27C-F8CE-E74E-E094EB82F217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9" creationId="{EE538BA0-B2B5-309A-54FA-C8656E863B0A}"/>
          </ac:grpSpMkLst>
        </pc:grpChg>
        <pc:grpChg chg="mod">
          <ac:chgData name="松浦英宗" userId="9b03fd3a-662f-49ff-9af1-1b93cf7aab22" providerId="ADAL" clId="{56E9DFAE-DDAD-4FCA-8AED-56B2D15DB479}" dt="2026-02-20T11:12:43.683" v="21401" actId="571"/>
          <ac:grpSpMkLst>
            <pc:docMk/>
            <pc:sldMk cId="2326682255" sldId="6064"/>
            <ac:grpSpMk id="21" creationId="{A6CA9B65-E0B4-B919-355E-5B67D26F281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24" creationId="{F47C196D-54B6-684A-5631-CF3BF6F329BE}"/>
          </ac:grpSpMkLst>
        </pc:grpChg>
        <pc:grpChg chg="mod">
          <ac:chgData name="松浦英宗" userId="9b03fd3a-662f-49ff-9af1-1b93cf7aab22" providerId="ADAL" clId="{56E9DFAE-DDAD-4FCA-8AED-56B2D15DB479}" dt="2026-02-20T11:12:45.340" v="21402" actId="571"/>
          <ac:grpSpMkLst>
            <pc:docMk/>
            <pc:sldMk cId="2326682255" sldId="6064"/>
            <ac:grpSpMk id="26" creationId="{9A116B1E-11A9-C63F-4A73-30EC307015EB}"/>
          </ac:grpSpMkLst>
        </pc:grpChg>
        <pc:grpChg chg="add mod">
          <ac:chgData name="松浦英宗" userId="9b03fd3a-662f-49ff-9af1-1b93cf7aab22" providerId="ADAL" clId="{56E9DFAE-DDAD-4FCA-8AED-56B2D15DB479}" dt="2026-02-20T11:15:04.007" v="21444" actId="1036"/>
          <ac:grpSpMkLst>
            <pc:docMk/>
            <pc:sldMk cId="2326682255" sldId="6064"/>
            <ac:grpSpMk id="29" creationId="{7743CD1F-17FB-CC7F-76D6-9FB5FB788A5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0T12:27:00.457" v="23017" actId="47"/>
        <pc:sldMkLst>
          <pc:docMk/>
          <pc:sldMk cId="2180914392" sldId="6065"/>
        </pc:sldMkLst>
        <pc:spChg chg="mod">
          <ac:chgData name="松浦英宗" userId="9b03fd3a-662f-49ff-9af1-1b93cf7aab22" providerId="ADAL" clId="{56E9DFAE-DDAD-4FCA-8AED-56B2D15DB479}" dt="2026-02-20T11:28:34.982" v="21542" actId="14100"/>
          <ac:spMkLst>
            <pc:docMk/>
            <pc:sldMk cId="2180914392" sldId="6065"/>
            <ac:spMk id="2" creationId="{99688B29-5D91-7CFA-E191-5FD1E6A34B6E}"/>
          </ac:spMkLst>
        </pc:spChg>
        <pc:spChg chg="mod">
          <ac:chgData name="松浦英宗" userId="9b03fd3a-662f-49ff-9af1-1b93cf7aab22" providerId="ADAL" clId="{56E9DFAE-DDAD-4FCA-8AED-56B2D15DB479}" dt="2026-02-20T12:07:55.448" v="23002" actId="20577"/>
          <ac:spMkLst>
            <pc:docMk/>
            <pc:sldMk cId="2180914392" sldId="6065"/>
            <ac:spMk id="3" creationId="{20069765-3084-FB2F-048E-36EC80008923}"/>
          </ac:spMkLst>
        </pc:spChg>
        <pc:spChg chg="add mod ord">
          <ac:chgData name="松浦英宗" userId="9b03fd3a-662f-49ff-9af1-1b93cf7aab22" providerId="ADAL" clId="{56E9DFAE-DDAD-4FCA-8AED-56B2D15DB479}" dt="2026-02-20T11:28:29.483" v="21541" actId="14100"/>
          <ac:spMkLst>
            <pc:docMk/>
            <pc:sldMk cId="2180914392" sldId="6065"/>
            <ac:spMk id="4" creationId="{3515A9C5-15C8-311C-8D0B-D1D8A26FF618}"/>
          </ac:spMkLst>
        </pc:spChg>
        <pc:spChg chg="add mod">
          <ac:chgData name="松浦英宗" userId="9b03fd3a-662f-49ff-9af1-1b93cf7aab22" providerId="ADAL" clId="{56E9DFAE-DDAD-4FCA-8AED-56B2D15DB479}" dt="2026-02-20T12:07:26.263" v="22952" actId="20577"/>
          <ac:spMkLst>
            <pc:docMk/>
            <pc:sldMk cId="2180914392" sldId="6065"/>
            <ac:spMk id="5" creationId="{5164ECF4-9E47-D232-B36E-9E9DA890923B}"/>
          </ac:spMkLst>
        </pc:spChg>
        <pc:spChg chg="mod">
          <ac:chgData name="松浦英宗" userId="9b03fd3a-662f-49ff-9af1-1b93cf7aab22" providerId="ADAL" clId="{56E9DFAE-DDAD-4FCA-8AED-56B2D15DB479}" dt="2026-02-20T12:07:52.393" v="22997" actId="20577"/>
          <ac:spMkLst>
            <pc:docMk/>
            <pc:sldMk cId="2180914392" sldId="6065"/>
            <ac:spMk id="8" creationId="{E7DBDA91-6BCB-EFF1-197C-FDE744CF75D7}"/>
          </ac:spMkLst>
        </pc:spChg>
        <pc:spChg chg="mod">
          <ac:chgData name="松浦英宗" userId="9b03fd3a-662f-49ff-9af1-1b93cf7aab22" providerId="ADAL" clId="{56E9DFAE-DDAD-4FCA-8AED-56B2D15DB479}" dt="2026-02-20T12:06:28.756" v="22934"/>
          <ac:spMkLst>
            <pc:docMk/>
            <pc:sldMk cId="2180914392" sldId="6065"/>
            <ac:spMk id="9" creationId="{C00EC953-57E6-EAC2-CF26-0729E86BAF22}"/>
          </ac:spMkLst>
        </pc:spChg>
        <pc:spChg chg="mod">
          <ac:chgData name="松浦英宗" userId="9b03fd3a-662f-49ff-9af1-1b93cf7aab22" providerId="ADAL" clId="{56E9DFAE-DDAD-4FCA-8AED-56B2D15DB479}" dt="2026-02-20T12:07:49.449" v="22992" actId="20577"/>
          <ac:spMkLst>
            <pc:docMk/>
            <pc:sldMk cId="2180914392" sldId="6065"/>
            <ac:spMk id="11" creationId="{16EA9377-1911-6686-ACF4-E28F1AAF16C3}"/>
          </ac:spMkLst>
        </pc:spChg>
        <pc:spChg chg="mod">
          <ac:chgData name="松浦英宗" userId="9b03fd3a-662f-49ff-9af1-1b93cf7aab22" providerId="ADAL" clId="{56E9DFAE-DDAD-4FCA-8AED-56B2D15DB479}" dt="2026-02-20T12:06:34.396" v="22936"/>
          <ac:spMkLst>
            <pc:docMk/>
            <pc:sldMk cId="2180914392" sldId="6065"/>
            <ac:spMk id="12" creationId="{B472EC32-EB98-3197-5CF1-7F87DEE410B3}"/>
          </ac:spMkLst>
        </pc:spChg>
        <pc:spChg chg="mod">
          <ac:chgData name="松浦英宗" userId="9b03fd3a-662f-49ff-9af1-1b93cf7aab22" providerId="ADAL" clId="{56E9DFAE-DDAD-4FCA-8AED-56B2D15DB479}" dt="2026-02-20T12:07:46.879" v="22987" actId="20577"/>
          <ac:spMkLst>
            <pc:docMk/>
            <pc:sldMk cId="2180914392" sldId="6065"/>
            <ac:spMk id="14" creationId="{ED3328A2-22B0-356F-7C48-3EB3F86F3957}"/>
          </ac:spMkLst>
        </pc:spChg>
        <pc:spChg chg="mod">
          <ac:chgData name="松浦英宗" userId="9b03fd3a-662f-49ff-9af1-1b93cf7aab22" providerId="ADAL" clId="{56E9DFAE-DDAD-4FCA-8AED-56B2D15DB479}" dt="2026-02-20T12:06:40.332" v="22938"/>
          <ac:spMkLst>
            <pc:docMk/>
            <pc:sldMk cId="2180914392" sldId="6065"/>
            <ac:spMk id="15" creationId="{AFDAEDF5-B2F7-C2BF-AD3E-E65420655155}"/>
          </ac:spMkLst>
        </pc:spChg>
        <pc:spChg chg="mod">
          <ac:chgData name="松浦英宗" userId="9b03fd3a-662f-49ff-9af1-1b93cf7aab22" providerId="ADAL" clId="{56E9DFAE-DDAD-4FCA-8AED-56B2D15DB479}" dt="2026-02-20T12:07:44.790" v="22982" actId="20577"/>
          <ac:spMkLst>
            <pc:docMk/>
            <pc:sldMk cId="2180914392" sldId="6065"/>
            <ac:spMk id="17" creationId="{4658E948-D357-2202-7C0A-6536786A3EA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18" creationId="{94905F8F-2488-87AF-FE95-F6F7CEE3AFA4}"/>
          </ac:spMkLst>
        </pc:spChg>
        <pc:spChg chg="mod">
          <ac:chgData name="松浦英宗" userId="9b03fd3a-662f-49ff-9af1-1b93cf7aab22" providerId="ADAL" clId="{56E9DFAE-DDAD-4FCA-8AED-56B2D15DB479}" dt="2026-02-20T12:07:42.800" v="22977" actId="20577"/>
          <ac:spMkLst>
            <pc:docMk/>
            <pc:sldMk cId="2180914392" sldId="6065"/>
            <ac:spMk id="20" creationId="{A78F037D-57E2-AB09-83E5-25E18386AEB2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1" creationId="{8ECD90B3-C7CB-66F0-423B-55F1D8A36538}"/>
          </ac:spMkLst>
        </pc:spChg>
        <pc:spChg chg="mod">
          <ac:chgData name="松浦英宗" userId="9b03fd3a-662f-49ff-9af1-1b93cf7aab22" providerId="ADAL" clId="{56E9DFAE-DDAD-4FCA-8AED-56B2D15DB479}" dt="2026-02-20T12:07:40.701" v="22972" actId="20577"/>
          <ac:spMkLst>
            <pc:docMk/>
            <pc:sldMk cId="2180914392" sldId="6065"/>
            <ac:spMk id="23" creationId="{9CF30962-0826-C3FF-331C-523CDBAA25C6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4" creationId="{21F9ED64-D7B3-6A25-FE3A-E8CD9B2B477C}"/>
          </ac:spMkLst>
        </pc:spChg>
        <pc:spChg chg="mod">
          <ac:chgData name="松浦英宗" userId="9b03fd3a-662f-49ff-9af1-1b93cf7aab22" providerId="ADAL" clId="{56E9DFAE-DDAD-4FCA-8AED-56B2D15DB479}" dt="2026-02-20T12:07:38.441" v="22967" actId="20577"/>
          <ac:spMkLst>
            <pc:docMk/>
            <pc:sldMk cId="2180914392" sldId="6065"/>
            <ac:spMk id="26" creationId="{B5DD5C60-DF05-A64C-669A-8822AD8EA4B6}"/>
          </ac:spMkLst>
        </pc:spChg>
        <pc:spChg chg="mod">
          <ac:chgData name="松浦英宗" userId="9b03fd3a-662f-49ff-9af1-1b93cf7aab22" providerId="ADAL" clId="{56E9DFAE-DDAD-4FCA-8AED-56B2D15DB479}" dt="2026-02-20T12:07:03.050" v="22946"/>
          <ac:spMkLst>
            <pc:docMk/>
            <pc:sldMk cId="2180914392" sldId="6065"/>
            <ac:spMk id="27" creationId="{72CC6F4E-A9A9-3E08-EE93-951FD8D810D9}"/>
          </ac:spMkLst>
        </pc:spChg>
        <pc:spChg chg="mod">
          <ac:chgData name="松浦英宗" userId="9b03fd3a-662f-49ff-9af1-1b93cf7aab22" providerId="ADAL" clId="{56E9DFAE-DDAD-4FCA-8AED-56B2D15DB479}" dt="2026-02-20T12:07:34.906" v="22962" actId="20577"/>
          <ac:spMkLst>
            <pc:docMk/>
            <pc:sldMk cId="2180914392" sldId="6065"/>
            <ac:spMk id="29" creationId="{312C293F-8F7B-7BCD-6CD4-AE90ECB8988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30" creationId="{736A0056-0A07-3FD1-233C-F9DFFCFBA696}"/>
          </ac:spMkLst>
        </pc:spChg>
        <pc:spChg chg="mod">
          <ac:chgData name="松浦英宗" userId="9b03fd3a-662f-49ff-9af1-1b93cf7aab22" providerId="ADAL" clId="{56E9DFAE-DDAD-4FCA-8AED-56B2D15DB479}" dt="2026-02-20T12:07:31.793" v="22957" actId="20577"/>
          <ac:spMkLst>
            <pc:docMk/>
            <pc:sldMk cId="2180914392" sldId="6065"/>
            <ac:spMk id="32" creationId="{49EA61BF-294B-6C53-8410-0C25528562E5}"/>
          </ac:spMkLst>
        </pc:spChg>
        <pc:spChg chg="mod">
          <ac:chgData name="松浦英宗" userId="9b03fd3a-662f-49ff-9af1-1b93cf7aab22" providerId="ADAL" clId="{56E9DFAE-DDAD-4FCA-8AED-56B2D15DB479}" dt="2026-02-20T12:07:16.455" v="22950"/>
          <ac:spMkLst>
            <pc:docMk/>
            <pc:sldMk cId="2180914392" sldId="6065"/>
            <ac:spMk id="33" creationId="{335567C3-EFA3-3641-E679-2EAB822FF813}"/>
          </ac:spMkLst>
        </pc:s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6" creationId="{AB51EE78-F3FD-E927-2BE6-BD42ED36421C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7" creationId="{13CF2792-575E-2FD8-9F57-B1D111B9177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0" creationId="{CC246B7B-AC7A-FF76-4D13-159534DCD3B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3" creationId="{93F3A501-17E6-380C-9E7D-F1AC46FE2FBF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6" creationId="{C5E42A53-DDEA-8472-677D-72BAA0174B9E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9" creationId="{A0F882E6-D83F-9507-104B-57BE33110810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2" creationId="{38EB6BA7-9B42-C04C-7DEF-95D112EAB5B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5" creationId="{EC709146-5E23-7DB1-C891-1E85604D15D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8" creationId="{DE3FF8EA-37AE-1D17-577B-3003FF13327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31" creationId="{421F80B6-4A64-810E-0329-08E571997264}"/>
          </ac:grpSpMkLst>
        </pc:grpChg>
      </pc:sldChg>
      <pc:sldChg chg="add del">
        <pc:chgData name="松浦英宗" userId="9b03fd3a-662f-49ff-9af1-1b93cf7aab22" providerId="ADAL" clId="{56E9DFAE-DDAD-4FCA-8AED-56B2D15DB479}" dt="2026-02-20T11:16:39.643" v="21535" actId="47"/>
        <pc:sldMkLst>
          <pc:docMk/>
          <pc:sldMk cId="1210640412" sldId="6066"/>
        </pc:sldMkLst>
      </pc:sldChg>
      <pc:sldChg chg="addSp delSp modSp add del mod ord">
        <pc:chgData name="松浦英宗" userId="9b03fd3a-662f-49ff-9af1-1b93cf7aab22" providerId="ADAL" clId="{56E9DFAE-DDAD-4FCA-8AED-56B2D15DB479}" dt="2026-02-20T12:27:00.457" v="23017" actId="47"/>
        <pc:sldMkLst>
          <pc:docMk/>
          <pc:sldMk cId="1830013626" sldId="6067"/>
        </pc:sldMkLst>
        <pc:spChg chg="add mod">
          <ac:chgData name="松浦英宗" userId="9b03fd3a-662f-49ff-9af1-1b93cf7aab22" providerId="ADAL" clId="{56E9DFAE-DDAD-4FCA-8AED-56B2D15DB479}" dt="2026-02-20T11:43:42.586" v="22191" actId="1036"/>
          <ac:spMkLst>
            <pc:docMk/>
            <pc:sldMk cId="1830013626" sldId="6067"/>
            <ac:spMk id="3" creationId="{05BA23C9-3AB1-92E3-7B5A-98E96CC3B3C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" creationId="{E870146A-A500-B565-1572-A2E23071308B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7" creationId="{DCA64854-D8E7-4BAE-F882-E477AED395E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8" creationId="{29521E50-FB63-D883-7BA1-688E48FBAF79}"/>
          </ac:spMkLst>
        </pc:spChg>
        <pc:spChg chg="de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9" creationId="{8EDF322F-7DD6-8A03-620A-59EED655109A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23" creationId="{183805EE-06CB-C3B1-B98E-D13FA5871ABE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24" creationId="{88F4F29C-CC91-05DC-37DF-C403BE193139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27" creationId="{8AB793B7-222B-4204-5F71-A35A0123842F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28" creationId="{289817CE-E2D4-2DD5-EB6B-38A8890078E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34" creationId="{1C7F9FEE-2BAA-571A-FFA8-BFAC670CAAC6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5" creationId="{3131A51E-52EF-3CAD-FE03-B8835D94368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8" creationId="{A0848FFC-7221-BCAD-8328-9C0E90AF777D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39" creationId="{48B9DED0-F6C5-E466-A2BD-531CC7B56E36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1" creationId="{217A849D-F8A9-84DA-5BFC-5563C1723CE1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2" creationId="{D74E623C-0BD0-B8A6-A012-647D2D5DEC4F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5" creationId="{8B35A29C-18E2-BF8B-6987-85441773727B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46" creationId="{38336E1F-B760-E4F0-F4D4-D750E2BF95B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8" creationId="{4D7D54B4-7F60-3705-6625-374D73C796E0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9" creationId="{84ED9F5F-31A9-F50F-9642-593A0FC25AF7}"/>
          </ac:spMkLst>
        </pc:spChg>
        <pc:spChg chg="mod">
          <ac:chgData name="松浦英宗" userId="9b03fd3a-662f-49ff-9af1-1b93cf7aab22" providerId="ADAL" clId="{56E9DFAE-DDAD-4FCA-8AED-56B2D15DB479}" dt="2026-02-20T11:41:16.175" v="21924" actId="20577"/>
          <ac:spMkLst>
            <pc:docMk/>
            <pc:sldMk cId="1830013626" sldId="6067"/>
            <ac:spMk id="52" creationId="{6F45D248-F526-4893-8D00-4BA515BA3A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53" creationId="{8D01A589-CA7A-3CF3-1C1C-AC75D107EF2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55" creationId="{F71216CE-6ED0-ED7B-6F3A-3715494C78CF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56" creationId="{E90AF2F7-B505-5213-B260-8CD1E89C6E1B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59" creationId="{38FE965E-D456-85C9-10A0-6A71CEDE7461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0" creationId="{85644B51-D87D-6C62-6277-5F9E114D2957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62" creationId="{DC02722F-FA7E-3666-E583-79FF4BB5E992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3" creationId="{D1E8656E-6AD7-5741-C806-A1FC03EF2434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6" creationId="{B1197493-E286-5E34-EEB2-74FFAB8A24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7" creationId="{E9F5A3FE-407B-108E-A831-DAEECBBBDD2A}"/>
          </ac:spMkLst>
        </pc:spChg>
        <pc:grpChg chg="mod">
          <ac:chgData name="松浦英宗" userId="9b03fd3a-662f-49ff-9af1-1b93cf7aab22" providerId="ADAL" clId="{56E9DFAE-DDAD-4FCA-8AED-56B2D15DB479}" dt="2026-02-20T11:43:52.076" v="22206" actId="1036"/>
          <ac:grpSpMkLst>
            <pc:docMk/>
            <pc:sldMk cId="1830013626" sldId="6067"/>
            <ac:grpSpMk id="6" creationId="{166860A8-E363-D3AD-8F14-F0B6A34F5C16}"/>
          </ac:grpSpMkLst>
        </pc:grpChg>
        <pc:cxnChg chg="mod">
          <ac:chgData name="松浦英宗" userId="9b03fd3a-662f-49ff-9af1-1b93cf7aab22" providerId="ADAL" clId="{56E9DFAE-DDAD-4FCA-8AED-56B2D15DB479}" dt="2026-02-20T11:42:58.928" v="22131" actId="208"/>
          <ac:cxnSpMkLst>
            <pc:docMk/>
            <pc:sldMk cId="1830013626" sldId="6067"/>
            <ac:cxnSpMk id="5" creationId="{0CB814EC-A8DA-65D5-F729-FF1C71CD0509}"/>
          </ac:cxnSpMkLst>
        </pc:cxnChg>
      </pc:sldChg>
      <pc:sldChg chg="modSp add del mod">
        <pc:chgData name="松浦英宗" userId="9b03fd3a-662f-49ff-9af1-1b93cf7aab22" providerId="ADAL" clId="{56E9DFAE-DDAD-4FCA-8AED-56B2D15DB479}" dt="2026-02-20T11:14:08.529" v="21419" actId="47"/>
        <pc:sldMkLst>
          <pc:docMk/>
          <pc:sldMk cId="2973238859" sldId="6068"/>
        </pc:sldMkLst>
        <pc:spChg chg="mod">
          <ac:chgData name="松浦英宗" userId="9b03fd3a-662f-49ff-9af1-1b93cf7aab22" providerId="ADAL" clId="{56E9DFAE-DDAD-4FCA-8AED-56B2D15DB479}" dt="2026-02-20T11:14:04.691" v="21418" actId="14100"/>
          <ac:spMkLst>
            <pc:docMk/>
            <pc:sldMk cId="2973238859" sldId="6068"/>
            <ac:spMk id="5" creationId="{449209ED-EE8D-50AF-9D85-56493E600B72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0" creationId="{4AED47EB-6AF6-16FB-35ED-2879D4621F86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5" creationId="{59FF3D58-467B-D944-C5F9-A9725EF763E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0" creationId="{43751362-E032-E491-C739-5481FC0494C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5" creationId="{EB537C9E-3AA8-587C-A8DE-A10AECCDCB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C2440-CAED-002C-573B-17272FAB475C}"/>
              </a:ext>
            </a:extLst>
          </p:cNvPr>
          <p:cNvSpPr/>
          <p:nvPr/>
        </p:nvSpPr>
        <p:spPr>
          <a:xfrm>
            <a:off x="487853" y="286420"/>
            <a:ext cx="11216295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沿革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1AA45B8F-3B6B-E4AC-748F-A9F3F82BFAF3}"/>
              </a:ext>
            </a:extLst>
          </p:cNvPr>
          <p:cNvSpPr/>
          <p:nvPr/>
        </p:nvSpPr>
        <p:spPr>
          <a:xfrm>
            <a:off x="400303" y="922869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2008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B259181-E128-B3E0-B2F0-99F711CA1C7F}"/>
              </a:ext>
            </a:extLst>
          </p:cNvPr>
          <p:cNvSpPr/>
          <p:nvPr/>
        </p:nvSpPr>
        <p:spPr>
          <a:xfrm>
            <a:off x="1493326" y="922869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創業者</a:t>
            </a:r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2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名で事業構想を開始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242A60-F090-82DE-20A3-1BB839FA43CF}"/>
              </a:ext>
            </a:extLst>
          </p:cNvPr>
          <p:cNvSpPr/>
          <p:nvPr/>
        </p:nvSpPr>
        <p:spPr>
          <a:xfrm>
            <a:off x="1493326" y="1312937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IT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コンサル出身の創業者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2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名が、企業の業務効率化を支援する構想を立ち上げる。小さなシェアオフィスからスタートし、プロトタイプ開発に着手する。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71C5FD94-32C5-68D5-2691-3878939ECD02}"/>
              </a:ext>
            </a:extLst>
          </p:cNvPr>
          <p:cNvSpPr/>
          <p:nvPr/>
        </p:nvSpPr>
        <p:spPr>
          <a:xfrm>
            <a:off x="400303" y="2143388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2010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EF014F-D613-989C-21FF-7A9125944F58}"/>
              </a:ext>
            </a:extLst>
          </p:cNvPr>
          <p:cNvSpPr/>
          <p:nvPr/>
        </p:nvSpPr>
        <p:spPr>
          <a:xfrm>
            <a:off x="1493326" y="2143388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法人設立と初の受託案件獲得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68D8FBD-E802-98DC-9594-3602CA8C2DA3}"/>
              </a:ext>
            </a:extLst>
          </p:cNvPr>
          <p:cNvSpPr/>
          <p:nvPr/>
        </p:nvSpPr>
        <p:spPr>
          <a:xfrm>
            <a:off x="1493326" y="2533456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株式会社として法人化。中小企業向け業務改善システムの受託開発を受注し、初年度売上を達成。事業の方向性が明確になる。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6211B71A-EDEF-A5ED-5844-C74E0E2117D2}"/>
              </a:ext>
            </a:extLst>
          </p:cNvPr>
          <p:cNvSpPr/>
          <p:nvPr/>
        </p:nvSpPr>
        <p:spPr>
          <a:xfrm>
            <a:off x="400303" y="3363906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2012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E05DCFD-EAD7-AC65-4194-AF098C899074}"/>
              </a:ext>
            </a:extLst>
          </p:cNvPr>
          <p:cNvSpPr/>
          <p:nvPr/>
        </p:nvSpPr>
        <p:spPr>
          <a:xfrm>
            <a:off x="1493326" y="3363906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自社プロダクト開発へ転換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BE2688B-0C5C-C860-26EC-C5E125D62905}"/>
              </a:ext>
            </a:extLst>
          </p:cNvPr>
          <p:cNvSpPr/>
          <p:nvPr/>
        </p:nvSpPr>
        <p:spPr>
          <a:xfrm>
            <a:off x="1493326" y="3753974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受託中心から自社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SaaS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モデルへ転換。クラウド型業務管理ツールの開発を本格化し、定期収益モデルの確立を目指す。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C4A1A9A-809F-2586-02EE-284F0A450B60}"/>
              </a:ext>
            </a:extLst>
          </p:cNvPr>
          <p:cNvSpPr/>
          <p:nvPr/>
        </p:nvSpPr>
        <p:spPr>
          <a:xfrm>
            <a:off x="400303" y="4584425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2014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06FC8D1-2459-29B0-6DDB-CE40A7B26345}"/>
              </a:ext>
            </a:extLst>
          </p:cNvPr>
          <p:cNvSpPr/>
          <p:nvPr/>
        </p:nvSpPr>
        <p:spPr>
          <a:xfrm>
            <a:off x="1493326" y="4584425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シリーズ</a:t>
            </a:r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A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資金調達を実施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47AB4A9-50F3-5AA1-D831-47FCFF96B61A}"/>
              </a:ext>
            </a:extLst>
          </p:cNvPr>
          <p:cNvSpPr/>
          <p:nvPr/>
        </p:nvSpPr>
        <p:spPr>
          <a:xfrm>
            <a:off x="1493326" y="4974493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国内ベンチャーキャピタルから資金調達を実施。開発体制を強化し、営業組織を立ち上げ。従業員数が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20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名を突破する。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AAA9439B-38EF-8843-05F4-BAEC2142954A}"/>
              </a:ext>
            </a:extLst>
          </p:cNvPr>
          <p:cNvSpPr/>
          <p:nvPr/>
        </p:nvSpPr>
        <p:spPr>
          <a:xfrm>
            <a:off x="400303" y="5804943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2016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26D0693-6A76-3517-C7DA-AD3D6F68A5B4}"/>
              </a:ext>
            </a:extLst>
          </p:cNvPr>
          <p:cNvSpPr/>
          <p:nvPr/>
        </p:nvSpPr>
        <p:spPr>
          <a:xfrm>
            <a:off x="1493326" y="5804943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大手企業との資本業務提携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9A3BEF3-8BFD-04EA-5BFE-61D1C5D8CB2B}"/>
              </a:ext>
            </a:extLst>
          </p:cNvPr>
          <p:cNvSpPr/>
          <p:nvPr/>
        </p:nvSpPr>
        <p:spPr>
          <a:xfrm>
            <a:off x="1493326" y="6195011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上場企業と資本業務提携を締結。共同開発プロジェクトが始動し、顧客基盤を一気に拡大。ブランド認知が向上する。</a:t>
            </a: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C6877C54-9079-B24D-CAEB-6C71E71DBA1A}"/>
              </a:ext>
            </a:extLst>
          </p:cNvPr>
          <p:cNvCxnSpPr>
            <a:cxnSpLocks/>
          </p:cNvCxnSpPr>
          <p:nvPr/>
        </p:nvCxnSpPr>
        <p:spPr>
          <a:xfrm>
            <a:off x="400561" y="1970240"/>
            <a:ext cx="5268727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F2F8DBB5-EFC8-30B3-97CB-823ED3CA85B4}"/>
              </a:ext>
            </a:extLst>
          </p:cNvPr>
          <p:cNvCxnSpPr>
            <a:cxnSpLocks/>
          </p:cNvCxnSpPr>
          <p:nvPr/>
        </p:nvCxnSpPr>
        <p:spPr>
          <a:xfrm>
            <a:off x="400561" y="3190759"/>
            <a:ext cx="5268727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9AAFBCB6-9C04-5717-F76D-AC05B238C9A3}"/>
              </a:ext>
            </a:extLst>
          </p:cNvPr>
          <p:cNvCxnSpPr>
            <a:cxnSpLocks/>
          </p:cNvCxnSpPr>
          <p:nvPr/>
        </p:nvCxnSpPr>
        <p:spPr>
          <a:xfrm>
            <a:off x="400561" y="4411278"/>
            <a:ext cx="5268727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E73F2B02-AA03-50A2-ADE3-91877407A401}"/>
              </a:ext>
            </a:extLst>
          </p:cNvPr>
          <p:cNvCxnSpPr>
            <a:cxnSpLocks/>
          </p:cNvCxnSpPr>
          <p:nvPr/>
        </p:nvCxnSpPr>
        <p:spPr>
          <a:xfrm>
            <a:off x="400561" y="5631796"/>
            <a:ext cx="5268727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36647456-C598-68A3-08AD-6492395DC65F}"/>
              </a:ext>
            </a:extLst>
          </p:cNvPr>
          <p:cNvSpPr/>
          <p:nvPr/>
        </p:nvSpPr>
        <p:spPr>
          <a:xfrm>
            <a:off x="6522455" y="922869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2018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82C80E88-85A2-4155-A7F3-F0ABAF33FD90}"/>
              </a:ext>
            </a:extLst>
          </p:cNvPr>
          <p:cNvSpPr/>
          <p:nvPr/>
        </p:nvSpPr>
        <p:spPr>
          <a:xfrm>
            <a:off x="7615478" y="922869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海外展開プロジェクト始動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6E34D28-1DBA-7130-9274-E16FC2DA4B22}"/>
              </a:ext>
            </a:extLst>
          </p:cNvPr>
          <p:cNvSpPr/>
          <p:nvPr/>
        </p:nvSpPr>
        <p:spPr>
          <a:xfrm>
            <a:off x="7615478" y="1312937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アジア市場への進出を決定。現地法人を設立し、多言語対応を強化。海外売上が全体の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15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％を占めるまでに成長。</a:t>
            </a: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A566C38C-2AA9-EB37-A1C8-D8880D299F9B}"/>
              </a:ext>
            </a:extLst>
          </p:cNvPr>
          <p:cNvSpPr/>
          <p:nvPr/>
        </p:nvSpPr>
        <p:spPr>
          <a:xfrm>
            <a:off x="6522455" y="2143388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2020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83AF117-36DF-8D45-CC2F-4BC61B8C9A12}"/>
              </a:ext>
            </a:extLst>
          </p:cNvPr>
          <p:cNvSpPr/>
          <p:nvPr/>
        </p:nvSpPr>
        <p:spPr>
          <a:xfrm>
            <a:off x="7615478" y="2143388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新規事業部を立ち上げ多角化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CCEF85A9-921F-0AA7-2E40-A587B56A65D2}"/>
              </a:ext>
            </a:extLst>
          </p:cNvPr>
          <p:cNvSpPr/>
          <p:nvPr/>
        </p:nvSpPr>
        <p:spPr>
          <a:xfrm>
            <a:off x="7615478" y="2533456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AI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解析事業部を新設。既存プロダクトとの連携により高付加価値サービスを提供。第二の収益柱の構築を進める。</a:t>
            </a: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C2C0095F-B2BD-72C0-139D-D754A5CA8385}"/>
              </a:ext>
            </a:extLst>
          </p:cNvPr>
          <p:cNvSpPr/>
          <p:nvPr/>
        </p:nvSpPr>
        <p:spPr>
          <a:xfrm>
            <a:off x="6522455" y="3363906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2022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A737EA5-1520-7C84-62FD-F5B4D950CD47}"/>
              </a:ext>
            </a:extLst>
          </p:cNvPr>
          <p:cNvSpPr/>
          <p:nvPr/>
        </p:nvSpPr>
        <p:spPr>
          <a:xfrm>
            <a:off x="7615478" y="3363906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従業員</a:t>
            </a:r>
            <a:r>
              <a:rPr kumimoji="1" lang="en-US" altLang="ja-JP" sz="1400" b="1" dirty="0">
                <a:solidFill>
                  <a:schemeClr val="tx1"/>
                </a:solidFill>
                <a:latin typeface="+mn-ea"/>
              </a:rPr>
              <a:t>100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名体制へ拡大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47AF3B0A-B4DF-A79F-7033-AFE8962CCEF5}"/>
              </a:ext>
            </a:extLst>
          </p:cNvPr>
          <p:cNvSpPr/>
          <p:nvPr/>
        </p:nvSpPr>
        <p:spPr>
          <a:xfrm>
            <a:off x="7615478" y="3753974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組織体制を再編し、採用を加速。リモートワーク制度を整備しながら組織基盤を強化。売上は過去最高を更新。</a:t>
            </a: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7F08B805-8EAC-2377-44DC-B7326DEF531D}"/>
              </a:ext>
            </a:extLst>
          </p:cNvPr>
          <p:cNvSpPr/>
          <p:nvPr/>
        </p:nvSpPr>
        <p:spPr>
          <a:xfrm>
            <a:off x="6522455" y="4584425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2024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9B5D0AEB-ECAA-9EAF-A272-FCF515D89C05}"/>
              </a:ext>
            </a:extLst>
          </p:cNvPr>
          <p:cNvSpPr/>
          <p:nvPr/>
        </p:nvSpPr>
        <p:spPr>
          <a:xfrm>
            <a:off x="7615478" y="4584425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東証グロース市場へ上場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33FB1197-82CF-9820-9D9A-DB76F8FDA0C7}"/>
              </a:ext>
            </a:extLst>
          </p:cNvPr>
          <p:cNvSpPr/>
          <p:nvPr/>
        </p:nvSpPr>
        <p:spPr>
          <a:xfrm>
            <a:off x="7615478" y="4974493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持続的な成長を背景に株式上場を果たす。資金調達により研究開発投資を拡大し、さらなる成長フェーズへ移行。</a:t>
            </a: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2C064400-85DB-0C7D-4B37-F2AD86EA2867}"/>
              </a:ext>
            </a:extLst>
          </p:cNvPr>
          <p:cNvSpPr/>
          <p:nvPr/>
        </p:nvSpPr>
        <p:spPr>
          <a:xfrm>
            <a:off x="6522455" y="5804943"/>
            <a:ext cx="928480" cy="3486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+mn-ea"/>
              </a:rPr>
              <a:t>2026</a:t>
            </a:r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D6F03275-FD3C-D4A1-94D7-4B77E57A1053}"/>
              </a:ext>
            </a:extLst>
          </p:cNvPr>
          <p:cNvSpPr/>
          <p:nvPr/>
        </p:nvSpPr>
        <p:spPr>
          <a:xfrm>
            <a:off x="7615478" y="5804943"/>
            <a:ext cx="4176220" cy="348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社会課題解決型企業へ進化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AF3E7A23-4D4C-7D45-5378-5DEE391999D8}"/>
              </a:ext>
            </a:extLst>
          </p:cNvPr>
          <p:cNvSpPr/>
          <p:nvPr/>
        </p:nvSpPr>
        <p:spPr>
          <a:xfrm>
            <a:off x="7615478" y="6195011"/>
            <a:ext cx="4176220" cy="589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環境配慮型ソリューションを本格展開。利益と社会的価値の両立を掲げ、持続可能な企業モデルへの転換を進める。</a:t>
            </a:r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148A2977-D408-5F7D-8184-2E49147EF166}"/>
              </a:ext>
            </a:extLst>
          </p:cNvPr>
          <p:cNvCxnSpPr>
            <a:cxnSpLocks/>
          </p:cNvCxnSpPr>
          <p:nvPr/>
        </p:nvCxnSpPr>
        <p:spPr>
          <a:xfrm>
            <a:off x="6522713" y="1970240"/>
            <a:ext cx="5268727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6D916F94-8B8B-6FF3-2F6E-65EF154C1915}"/>
              </a:ext>
            </a:extLst>
          </p:cNvPr>
          <p:cNvCxnSpPr>
            <a:cxnSpLocks/>
          </p:cNvCxnSpPr>
          <p:nvPr/>
        </p:nvCxnSpPr>
        <p:spPr>
          <a:xfrm>
            <a:off x="6522713" y="3190759"/>
            <a:ext cx="5268727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2CC0983A-6D2F-8594-0AFB-5388D3D184FA}"/>
              </a:ext>
            </a:extLst>
          </p:cNvPr>
          <p:cNvCxnSpPr>
            <a:cxnSpLocks/>
          </p:cNvCxnSpPr>
          <p:nvPr/>
        </p:nvCxnSpPr>
        <p:spPr>
          <a:xfrm>
            <a:off x="6522713" y="4411278"/>
            <a:ext cx="5268727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D98118ED-B896-92D3-C1A5-22EE975EEB26}"/>
              </a:ext>
            </a:extLst>
          </p:cNvPr>
          <p:cNvCxnSpPr>
            <a:cxnSpLocks/>
          </p:cNvCxnSpPr>
          <p:nvPr/>
        </p:nvCxnSpPr>
        <p:spPr>
          <a:xfrm>
            <a:off x="6522713" y="5631796"/>
            <a:ext cx="5268727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455</Words>
  <Application>Microsoft Office PowerPoint</Application>
  <PresentationFormat>ワイド画面</PresentationFormat>
  <Paragraphs>42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2026-02-20T12:27:00Z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