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6063" r:id="rId5"/>
    <p:sldId id="263"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DC05D"/>
    <a:srgbClr val="FDF8ED"/>
    <a:srgbClr val="1924FF"/>
    <a:srgbClr val="F9F9F9"/>
    <a:srgbClr val="77BF3F"/>
    <a:srgbClr val="FAC60A"/>
    <a:srgbClr val="46CBE1"/>
    <a:srgbClr val="00D0A8"/>
    <a:srgbClr val="99FFCC"/>
    <a:srgbClr val="9A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9CADCB3-E4E1-41BA-8D97-DEA92EF7AD9C}" v="620" dt="2026-02-20T12:07:16.45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53" autoAdjust="0"/>
    <p:restoredTop sz="94660"/>
  </p:normalViewPr>
  <p:slideViewPr>
    <p:cSldViewPr snapToGrid="0">
      <p:cViewPr varScale="1">
        <p:scale>
          <a:sx n="80" d="100"/>
          <a:sy n="80" d="100"/>
        </p:scale>
        <p:origin x="148" y="44"/>
      </p:cViewPr>
      <p:guideLst/>
    </p:cSldViewPr>
  </p:slideViewPr>
  <p:notesTextViewPr>
    <p:cViewPr>
      <p:scale>
        <a:sx n="1" d="1"/>
        <a:sy n="1" d="1"/>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松浦英宗" userId="9b03fd3a-662f-49ff-9af1-1b93cf7aab22" providerId="ADAL" clId="{56E9DFAE-DDAD-4FCA-8AED-56B2D15DB479}"/>
    <pc:docChg chg="undo redo custSel addSld delSld modSld sldOrd">
      <pc:chgData name="松浦英宗" userId="9b03fd3a-662f-49ff-9af1-1b93cf7aab22" providerId="ADAL" clId="{56E9DFAE-DDAD-4FCA-8AED-56B2D15DB479}" dt="2026-02-20T12:28:58.208" v="23018" actId="47"/>
      <pc:docMkLst>
        <pc:docMk/>
      </pc:docMkLst>
      <pc:sldChg chg="add">
        <pc:chgData name="松浦英宗" userId="9b03fd3a-662f-49ff-9af1-1b93cf7aab22" providerId="ADAL" clId="{56E9DFAE-DDAD-4FCA-8AED-56B2D15DB479}" dt="2026-02-02T12:50:04.162" v="375"/>
        <pc:sldMkLst>
          <pc:docMk/>
          <pc:sldMk cId="1797772947" sldId="263"/>
        </pc:sldMkLst>
      </pc:sldChg>
      <pc:sldChg chg="addSp delSp modSp add del mod ord">
        <pc:chgData name="松浦英宗" userId="9b03fd3a-662f-49ff-9af1-1b93cf7aab22" providerId="ADAL" clId="{56E9DFAE-DDAD-4FCA-8AED-56B2D15DB479}" dt="2026-02-20T12:28:56.451" v="23017" actId="47"/>
        <pc:sldMkLst>
          <pc:docMk/>
          <pc:sldMk cId="2861357872" sldId="6057"/>
        </pc:sldMkLst>
        <pc:spChg chg="add mod topLvl">
          <ac:chgData name="松浦英宗" userId="9b03fd3a-662f-49ff-9af1-1b93cf7aab22" providerId="ADAL" clId="{56E9DFAE-DDAD-4FCA-8AED-56B2D15DB479}" dt="2026-02-20T09:28:40.575" v="20150" actId="20577"/>
          <ac:spMkLst>
            <pc:docMk/>
            <pc:sldMk cId="2861357872" sldId="6057"/>
            <ac:spMk id="2" creationId="{B2BC2440-CAED-002C-573B-17272FAB475C}"/>
          </ac:spMkLst>
        </pc:spChg>
        <pc:spChg chg="add mod topLvl">
          <ac:chgData name="松浦英宗" userId="9b03fd3a-662f-49ff-9af1-1b93cf7aab22" providerId="ADAL" clId="{56E9DFAE-DDAD-4FCA-8AED-56B2D15DB479}" dt="2026-02-20T11:32:30.735" v="21618" actId="1036"/>
          <ac:spMkLst>
            <pc:docMk/>
            <pc:sldMk cId="2861357872" sldId="6057"/>
            <ac:spMk id="3" creationId="{1AA45B8F-3B6B-E4AC-748F-A9F3F82BFAF3}"/>
          </ac:spMkLst>
        </pc:spChg>
        <pc:spChg chg="add del mod">
          <ac:chgData name="松浦英宗" userId="9b03fd3a-662f-49ff-9af1-1b93cf7aab22" providerId="ADAL" clId="{56E9DFAE-DDAD-4FCA-8AED-56B2D15DB479}" dt="2026-02-20T09:44:27.625" v="20193" actId="478"/>
          <ac:spMkLst>
            <pc:docMk/>
            <pc:sldMk cId="2861357872" sldId="6057"/>
            <ac:spMk id="4" creationId="{D2228F0F-5161-B249-B9C1-48E1A897B8E6}"/>
          </ac:spMkLst>
        </pc:spChg>
        <pc:spChg chg="add mod">
          <ac:chgData name="松浦英宗" userId="9b03fd3a-662f-49ff-9af1-1b93cf7aab22" providerId="ADAL" clId="{56E9DFAE-DDAD-4FCA-8AED-56B2D15DB479}" dt="2026-02-20T11:30:43.997" v="21581"/>
          <ac:spMkLst>
            <pc:docMk/>
            <pc:sldMk cId="2861357872" sldId="6057"/>
            <ac:spMk id="5" creationId="{3B259181-E128-B3E0-B2F0-99F711CA1C7F}"/>
          </ac:spMkLst>
        </pc:spChg>
        <pc:spChg chg="add mod topLvl">
          <ac:chgData name="松浦英宗" userId="9b03fd3a-662f-49ff-9af1-1b93cf7aab22" providerId="ADAL" clId="{56E9DFAE-DDAD-4FCA-8AED-56B2D15DB479}" dt="2026-02-20T11:31:34.083" v="21590" actId="14100"/>
          <ac:spMkLst>
            <pc:docMk/>
            <pc:sldMk cId="2861357872" sldId="6057"/>
            <ac:spMk id="6" creationId="{81242A60-F090-82DE-20A3-1BB839FA43CF}"/>
          </ac:spMkLst>
        </pc:spChg>
        <pc:spChg chg="mod topLvl">
          <ac:chgData name="松浦英宗" userId="9b03fd3a-662f-49ff-9af1-1b93cf7aab22" providerId="ADAL" clId="{56E9DFAE-DDAD-4FCA-8AED-56B2D15DB479}" dt="2026-02-20T11:34:49.956" v="21665" actId="20577"/>
          <ac:spMkLst>
            <pc:docMk/>
            <pc:sldMk cId="2861357872" sldId="6057"/>
            <ac:spMk id="9" creationId="{71C5FD94-32C5-68D5-2691-3878939ECD02}"/>
          </ac:spMkLst>
        </pc:spChg>
        <pc:spChg chg="mod">
          <ac:chgData name="松浦英宗" userId="9b03fd3a-662f-49ff-9af1-1b93cf7aab22" providerId="ADAL" clId="{56E9DFAE-DDAD-4FCA-8AED-56B2D15DB479}" dt="2026-02-20T11:32:40.475" v="21620"/>
          <ac:spMkLst>
            <pc:docMk/>
            <pc:sldMk cId="2861357872" sldId="6057"/>
            <ac:spMk id="10" creationId="{F9EF014F-D613-989C-21FF-7A9125944F58}"/>
          </ac:spMkLst>
        </pc:spChg>
        <pc:spChg chg="mod topLvl">
          <ac:chgData name="松浦英宗" userId="9b03fd3a-662f-49ff-9af1-1b93cf7aab22" providerId="ADAL" clId="{56E9DFAE-DDAD-4FCA-8AED-56B2D15DB479}" dt="2026-02-20T11:32:47.604" v="21622"/>
          <ac:spMkLst>
            <pc:docMk/>
            <pc:sldMk cId="2861357872" sldId="6057"/>
            <ac:spMk id="11" creationId="{368D8FBD-E802-98DC-9594-3602CA8C2DA3}"/>
          </ac:spMkLst>
        </pc:spChg>
        <pc:spChg chg="mod topLvl">
          <ac:chgData name="松浦英宗" userId="9b03fd3a-662f-49ff-9af1-1b93cf7aab22" providerId="ADAL" clId="{56E9DFAE-DDAD-4FCA-8AED-56B2D15DB479}" dt="2026-02-20T11:34:52.764" v="21669" actId="20577"/>
          <ac:spMkLst>
            <pc:docMk/>
            <pc:sldMk cId="2861357872" sldId="6057"/>
            <ac:spMk id="13" creationId="{6211B71A-EDEF-A5ED-5844-C74E0E2117D2}"/>
          </ac:spMkLst>
        </pc:spChg>
        <pc:spChg chg="mod">
          <ac:chgData name="松浦英宗" userId="9b03fd3a-662f-49ff-9af1-1b93cf7aab22" providerId="ADAL" clId="{56E9DFAE-DDAD-4FCA-8AED-56B2D15DB479}" dt="2026-02-20T11:32:53.507" v="21624"/>
          <ac:spMkLst>
            <pc:docMk/>
            <pc:sldMk cId="2861357872" sldId="6057"/>
            <ac:spMk id="14" creationId="{EE05DCFD-EAD7-AC65-4194-AF098C899074}"/>
          </ac:spMkLst>
        </pc:spChg>
        <pc:spChg chg="mod">
          <ac:chgData name="松浦英宗" userId="9b03fd3a-662f-49ff-9af1-1b93cf7aab22" providerId="ADAL" clId="{56E9DFAE-DDAD-4FCA-8AED-56B2D15DB479}" dt="2026-02-20T11:32:59.692" v="21626"/>
          <ac:spMkLst>
            <pc:docMk/>
            <pc:sldMk cId="2861357872" sldId="6057"/>
            <ac:spMk id="15" creationId="{CBE2688B-0C5C-C860-26EC-C5E125D62905}"/>
          </ac:spMkLst>
        </pc:spChg>
        <pc:spChg chg="mod topLvl">
          <ac:chgData name="松浦英宗" userId="9b03fd3a-662f-49ff-9af1-1b93cf7aab22" providerId="ADAL" clId="{56E9DFAE-DDAD-4FCA-8AED-56B2D15DB479}" dt="2026-02-20T11:34:55.775" v="21673" actId="20577"/>
          <ac:spMkLst>
            <pc:docMk/>
            <pc:sldMk cId="2861357872" sldId="6057"/>
            <ac:spMk id="17" creationId="{9C4A1A9A-809F-2586-02EE-284F0A450B60}"/>
          </ac:spMkLst>
        </pc:spChg>
        <pc:spChg chg="mod topLvl">
          <ac:chgData name="松浦英宗" userId="9b03fd3a-662f-49ff-9af1-1b93cf7aab22" providerId="ADAL" clId="{56E9DFAE-DDAD-4FCA-8AED-56B2D15DB479}" dt="2026-02-20T11:33:05.837" v="21628"/>
          <ac:spMkLst>
            <pc:docMk/>
            <pc:sldMk cId="2861357872" sldId="6057"/>
            <ac:spMk id="18" creationId="{B06FC8D1-2459-29B0-6DDB-CE40A7B26345}"/>
          </ac:spMkLst>
        </pc:spChg>
        <pc:spChg chg="mod">
          <ac:chgData name="松浦英宗" userId="9b03fd3a-662f-49ff-9af1-1b93cf7aab22" providerId="ADAL" clId="{56E9DFAE-DDAD-4FCA-8AED-56B2D15DB479}" dt="2026-02-20T11:33:12.946" v="21630"/>
          <ac:spMkLst>
            <pc:docMk/>
            <pc:sldMk cId="2861357872" sldId="6057"/>
            <ac:spMk id="19" creationId="{F47AB4A9-50F3-5AA1-D831-47FCFF96B61A}"/>
          </ac:spMkLst>
        </pc:spChg>
        <pc:spChg chg="mod topLvl">
          <ac:chgData name="松浦英宗" userId="9b03fd3a-662f-49ff-9af1-1b93cf7aab22" providerId="ADAL" clId="{56E9DFAE-DDAD-4FCA-8AED-56B2D15DB479}" dt="2026-02-20T11:34:58.346" v="21677" actId="20577"/>
          <ac:spMkLst>
            <pc:docMk/>
            <pc:sldMk cId="2861357872" sldId="6057"/>
            <ac:spMk id="21" creationId="{AAA9439B-38EF-8843-05F4-BAEC2142954A}"/>
          </ac:spMkLst>
        </pc:spChg>
        <pc:spChg chg="mod topLvl">
          <ac:chgData name="松浦英宗" userId="9b03fd3a-662f-49ff-9af1-1b93cf7aab22" providerId="ADAL" clId="{56E9DFAE-DDAD-4FCA-8AED-56B2D15DB479}" dt="2026-02-20T11:33:20.691" v="21632"/>
          <ac:spMkLst>
            <pc:docMk/>
            <pc:sldMk cId="2861357872" sldId="6057"/>
            <ac:spMk id="22" creationId="{C26D0693-6A76-3517-C7DA-AD3D6F68A5B4}"/>
          </ac:spMkLst>
        </pc:spChg>
        <pc:spChg chg="mod topLvl">
          <ac:chgData name="松浦英宗" userId="9b03fd3a-662f-49ff-9af1-1b93cf7aab22" providerId="ADAL" clId="{56E9DFAE-DDAD-4FCA-8AED-56B2D15DB479}" dt="2026-02-20T11:33:27.610" v="21634"/>
          <ac:spMkLst>
            <pc:docMk/>
            <pc:sldMk cId="2861357872" sldId="6057"/>
            <ac:spMk id="23" creationId="{29A3BEF3-8BFD-04EA-5BFE-61D1C5D8CB2B}"/>
          </ac:spMkLst>
        </pc:spChg>
        <pc:spChg chg="mod">
          <ac:chgData name="松浦英宗" userId="9b03fd3a-662f-49ff-9af1-1b93cf7aab22" providerId="ADAL" clId="{56E9DFAE-DDAD-4FCA-8AED-56B2D15DB479}" dt="2026-02-20T11:35:12.854" v="21703" actId="20577"/>
          <ac:spMkLst>
            <pc:docMk/>
            <pc:sldMk cId="2861357872" sldId="6057"/>
            <ac:spMk id="46" creationId="{2C064400-85DB-0C7D-4B37-F2AD86EA2867}"/>
          </ac:spMkLst>
        </pc:spChg>
        <pc:spChg chg="mod">
          <ac:chgData name="松浦英宗" userId="9b03fd3a-662f-49ff-9af1-1b93cf7aab22" providerId="ADAL" clId="{56E9DFAE-DDAD-4FCA-8AED-56B2D15DB479}" dt="2026-02-20T11:34:29.321" v="21652"/>
          <ac:spMkLst>
            <pc:docMk/>
            <pc:sldMk cId="2861357872" sldId="6057"/>
            <ac:spMk id="47" creationId="{D6F03275-FD3C-D4A1-94D7-4B77E57A1053}"/>
          </ac:spMkLst>
        </pc:spChg>
        <pc:spChg chg="mod topLvl">
          <ac:chgData name="松浦英宗" userId="9b03fd3a-662f-49ff-9af1-1b93cf7aab22" providerId="ADAL" clId="{56E9DFAE-DDAD-4FCA-8AED-56B2D15DB479}" dt="2026-02-20T11:34:35.247" v="21654"/>
          <ac:spMkLst>
            <pc:docMk/>
            <pc:sldMk cId="2861357872" sldId="6057"/>
            <ac:spMk id="48" creationId="{AF3E7A23-4D4C-7D45-5378-5DEE391999D8}"/>
          </ac:spMkLst>
        </pc:spChg>
        <pc:spChg chg="mod topLvl">
          <ac:chgData name="松浦英宗" userId="9b03fd3a-662f-49ff-9af1-1b93cf7aab22" providerId="ADAL" clId="{56E9DFAE-DDAD-4FCA-8AED-56B2D15DB479}" dt="2026-02-20T11:35:10.241" v="21699" actId="20577"/>
          <ac:spMkLst>
            <pc:docMk/>
            <pc:sldMk cId="2861357872" sldId="6057"/>
            <ac:spMk id="49" creationId="{7F08B805-8EAC-2377-44DC-B7326DEF531D}"/>
          </ac:spMkLst>
        </pc:spChg>
        <pc:spChg chg="mod">
          <ac:chgData name="松浦英宗" userId="9b03fd3a-662f-49ff-9af1-1b93cf7aab22" providerId="ADAL" clId="{56E9DFAE-DDAD-4FCA-8AED-56B2D15DB479}" dt="2026-02-20T11:34:15.231" v="21648"/>
          <ac:spMkLst>
            <pc:docMk/>
            <pc:sldMk cId="2861357872" sldId="6057"/>
            <ac:spMk id="50" creationId="{9B5D0AEB-ECAA-9EAF-A272-FCF515D89C05}"/>
          </ac:spMkLst>
        </pc:spChg>
        <pc:spChg chg="mod topLvl">
          <ac:chgData name="松浦英宗" userId="9b03fd3a-662f-49ff-9af1-1b93cf7aab22" providerId="ADAL" clId="{56E9DFAE-DDAD-4FCA-8AED-56B2D15DB479}" dt="2026-02-20T11:34:22.182" v="21650"/>
          <ac:spMkLst>
            <pc:docMk/>
            <pc:sldMk cId="2861357872" sldId="6057"/>
            <ac:spMk id="51" creationId="{33FB1197-82CF-9820-9D9A-DB76F8FDA0C7}"/>
          </ac:spMkLst>
        </pc:spChg>
        <pc:spChg chg="mod topLvl">
          <ac:chgData name="松浦英宗" userId="9b03fd3a-662f-49ff-9af1-1b93cf7aab22" providerId="ADAL" clId="{56E9DFAE-DDAD-4FCA-8AED-56B2D15DB479}" dt="2026-02-20T11:35:07.379" v="21695" actId="20577"/>
          <ac:spMkLst>
            <pc:docMk/>
            <pc:sldMk cId="2861357872" sldId="6057"/>
            <ac:spMk id="52" creationId="{C2C0095F-B2BD-72C0-139D-D754A5CA8385}"/>
          </ac:spMkLst>
        </pc:spChg>
        <pc:spChg chg="mod">
          <ac:chgData name="松浦英宗" userId="9b03fd3a-662f-49ff-9af1-1b93cf7aab22" providerId="ADAL" clId="{56E9DFAE-DDAD-4FCA-8AED-56B2D15DB479}" dt="2026-02-20T11:34:03.507" v="21644"/>
          <ac:spMkLst>
            <pc:docMk/>
            <pc:sldMk cId="2861357872" sldId="6057"/>
            <ac:spMk id="53" creationId="{0A737EA5-1520-7C84-62FD-F5B4D950CD47}"/>
          </ac:spMkLst>
        </pc:spChg>
        <pc:spChg chg="mod">
          <ac:chgData name="松浦英宗" userId="9b03fd3a-662f-49ff-9af1-1b93cf7aab22" providerId="ADAL" clId="{56E9DFAE-DDAD-4FCA-8AED-56B2D15DB479}" dt="2026-02-20T11:34:09.843" v="21646"/>
          <ac:spMkLst>
            <pc:docMk/>
            <pc:sldMk cId="2861357872" sldId="6057"/>
            <ac:spMk id="54" creationId="{47AF3B0A-B4DF-A79F-7033-AFE8962CCEF5}"/>
          </ac:spMkLst>
        </pc:spChg>
        <pc:spChg chg="mod">
          <ac:chgData name="松浦英宗" userId="9b03fd3a-662f-49ff-9af1-1b93cf7aab22" providerId="ADAL" clId="{56E9DFAE-DDAD-4FCA-8AED-56B2D15DB479}" dt="2026-02-20T11:35:03.730" v="21685" actId="20577"/>
          <ac:spMkLst>
            <pc:docMk/>
            <pc:sldMk cId="2861357872" sldId="6057"/>
            <ac:spMk id="55" creationId="{A566C38C-2AA9-EB37-A1C8-D8880D299F9B}"/>
          </ac:spMkLst>
        </pc:spChg>
        <pc:spChg chg="mod">
          <ac:chgData name="松浦英宗" userId="9b03fd3a-662f-49ff-9af1-1b93cf7aab22" providerId="ADAL" clId="{56E9DFAE-DDAD-4FCA-8AED-56B2D15DB479}" dt="2026-02-20T11:33:51.466" v="21640"/>
          <ac:spMkLst>
            <pc:docMk/>
            <pc:sldMk cId="2861357872" sldId="6057"/>
            <ac:spMk id="56" creationId="{E83AF117-36DF-8D45-CC2F-4BC61B8C9A12}"/>
          </ac:spMkLst>
        </pc:spChg>
        <pc:spChg chg="mod topLvl">
          <ac:chgData name="松浦英宗" userId="9b03fd3a-662f-49ff-9af1-1b93cf7aab22" providerId="ADAL" clId="{56E9DFAE-DDAD-4FCA-8AED-56B2D15DB479}" dt="2026-02-20T11:33:57.915" v="21642"/>
          <ac:spMkLst>
            <pc:docMk/>
            <pc:sldMk cId="2861357872" sldId="6057"/>
            <ac:spMk id="57" creationId="{CCEF85A9-921F-0AA7-2E40-A587B56A65D2}"/>
          </ac:spMkLst>
        </pc:spChg>
        <pc:spChg chg="mod">
          <ac:chgData name="松浦英宗" userId="9b03fd3a-662f-49ff-9af1-1b93cf7aab22" providerId="ADAL" clId="{56E9DFAE-DDAD-4FCA-8AED-56B2D15DB479}" dt="2026-02-20T11:35:01.425" v="21681" actId="20577"/>
          <ac:spMkLst>
            <pc:docMk/>
            <pc:sldMk cId="2861357872" sldId="6057"/>
            <ac:spMk id="58" creationId="{36647456-C598-68A3-08AD-6492395DC65F}"/>
          </ac:spMkLst>
        </pc:spChg>
        <pc:spChg chg="mod">
          <ac:chgData name="松浦英宗" userId="9b03fd3a-662f-49ff-9af1-1b93cf7aab22" providerId="ADAL" clId="{56E9DFAE-DDAD-4FCA-8AED-56B2D15DB479}" dt="2026-02-20T11:33:39.156" v="21636"/>
          <ac:spMkLst>
            <pc:docMk/>
            <pc:sldMk cId="2861357872" sldId="6057"/>
            <ac:spMk id="59" creationId="{82C80E88-85A2-4155-A7F3-F0ABAF33FD90}"/>
          </ac:spMkLst>
        </pc:spChg>
        <pc:spChg chg="mod topLvl">
          <ac:chgData name="松浦英宗" userId="9b03fd3a-662f-49ff-9af1-1b93cf7aab22" providerId="ADAL" clId="{56E9DFAE-DDAD-4FCA-8AED-56B2D15DB479}" dt="2026-02-20T11:33:45.347" v="21638"/>
          <ac:spMkLst>
            <pc:docMk/>
            <pc:sldMk cId="2861357872" sldId="6057"/>
            <ac:spMk id="60" creationId="{86E34D28-1DBA-7130-9274-E16FC2DA4B22}"/>
          </ac:spMkLst>
        </pc:spChg>
        <pc:grpChg chg="add mod">
          <ac:chgData name="松浦英宗" userId="9b03fd3a-662f-49ff-9af1-1b93cf7aab22" providerId="ADAL" clId="{56E9DFAE-DDAD-4FCA-8AED-56B2D15DB479}" dt="2026-02-20T09:45:37.775" v="20238" actId="164"/>
          <ac:grpSpMkLst>
            <pc:docMk/>
            <pc:sldMk cId="2861357872" sldId="6057"/>
            <ac:grpSpMk id="7" creationId="{2E6B1487-36DE-0ED3-83F3-22836BE731E0}"/>
          </ac:grpSpMkLst>
        </pc:grpChg>
        <pc:grpChg chg="add mod">
          <ac:chgData name="松浦英宗" userId="9b03fd3a-662f-49ff-9af1-1b93cf7aab22" providerId="ADAL" clId="{56E9DFAE-DDAD-4FCA-8AED-56B2D15DB479}" dt="2026-02-20T09:45:37.775" v="20238" actId="164"/>
          <ac:grpSpMkLst>
            <pc:docMk/>
            <pc:sldMk cId="2861357872" sldId="6057"/>
            <ac:grpSpMk id="8" creationId="{C5C4B327-26B9-063A-D1FE-6E6E3D870CDB}"/>
          </ac:grpSpMkLst>
        </pc:grpChg>
        <pc:grpChg chg="add mod">
          <ac:chgData name="松浦英宗" userId="9b03fd3a-662f-49ff-9af1-1b93cf7aab22" providerId="ADAL" clId="{56E9DFAE-DDAD-4FCA-8AED-56B2D15DB479}" dt="2026-02-20T09:45:37.775" v="20238" actId="164"/>
          <ac:grpSpMkLst>
            <pc:docMk/>
            <pc:sldMk cId="2861357872" sldId="6057"/>
            <ac:grpSpMk id="12" creationId="{816EE80A-C758-B4EF-8976-08B10B84ABD7}"/>
          </ac:grpSpMkLst>
        </pc:grpChg>
        <pc:grpChg chg="add mod">
          <ac:chgData name="松浦英宗" userId="9b03fd3a-662f-49ff-9af1-1b93cf7aab22" providerId="ADAL" clId="{56E9DFAE-DDAD-4FCA-8AED-56B2D15DB479}" dt="2026-02-20T09:45:37.775" v="20238" actId="164"/>
          <ac:grpSpMkLst>
            <pc:docMk/>
            <pc:sldMk cId="2861357872" sldId="6057"/>
            <ac:grpSpMk id="16" creationId="{6E573220-4D98-90CC-47D9-40646AFD42B4}"/>
          </ac:grpSpMkLst>
        </pc:grpChg>
        <pc:grpChg chg="add mod">
          <ac:chgData name="松浦英宗" userId="9b03fd3a-662f-49ff-9af1-1b93cf7aab22" providerId="ADAL" clId="{56E9DFAE-DDAD-4FCA-8AED-56B2D15DB479}" dt="2026-02-20T09:45:37.775" v="20238" actId="164"/>
          <ac:grpSpMkLst>
            <pc:docMk/>
            <pc:sldMk cId="2861357872" sldId="6057"/>
            <ac:grpSpMk id="20" creationId="{CD2D46EB-AB67-BA53-702D-752111F3854F}"/>
          </ac:grpSpMkLst>
        </pc:grpChg>
        <pc:grpChg chg="add mod">
          <ac:chgData name="松浦英宗" userId="9b03fd3a-662f-49ff-9af1-1b93cf7aab22" providerId="ADAL" clId="{56E9DFAE-DDAD-4FCA-8AED-56B2D15DB479}" dt="2026-02-20T10:00:45.747" v="20249" actId="1076"/>
          <ac:grpSpMkLst>
            <pc:docMk/>
            <pc:sldMk cId="2861357872" sldId="6057"/>
            <ac:grpSpMk id="24" creationId="{F14F4D11-9EBE-68DE-7885-414142036671}"/>
          </ac:grpSpMkLst>
        </pc:grpChg>
        <pc:grpChg chg="add mod">
          <ac:chgData name="松浦英宗" userId="9b03fd3a-662f-49ff-9af1-1b93cf7aab22" providerId="ADAL" clId="{56E9DFAE-DDAD-4FCA-8AED-56B2D15DB479}" dt="2026-02-20T10:02:31.693" v="20289" actId="164"/>
          <ac:grpSpMkLst>
            <pc:docMk/>
            <pc:sldMk cId="2861357872" sldId="6057"/>
            <ac:grpSpMk id="26" creationId="{B438D92B-4717-2C42-F2EE-DEE3B692890B}"/>
          </ac:grpSpMkLst>
        </pc:grpChg>
        <pc:grpChg chg="add mod">
          <ac:chgData name="松浦英宗" userId="9b03fd3a-662f-49ff-9af1-1b93cf7aab22" providerId="ADAL" clId="{56E9DFAE-DDAD-4FCA-8AED-56B2D15DB479}" dt="2026-02-20T10:02:31.693" v="20289" actId="164"/>
          <ac:grpSpMkLst>
            <pc:docMk/>
            <pc:sldMk cId="2861357872" sldId="6057"/>
            <ac:grpSpMk id="27" creationId="{42F296E2-6B9B-BA29-0FB7-1C8C7A567F0F}"/>
          </ac:grpSpMkLst>
        </pc:grpChg>
        <pc:grpChg chg="add mod">
          <ac:chgData name="松浦英宗" userId="9b03fd3a-662f-49ff-9af1-1b93cf7aab22" providerId="ADAL" clId="{56E9DFAE-DDAD-4FCA-8AED-56B2D15DB479}" dt="2026-02-20T10:02:31.693" v="20289" actId="164"/>
          <ac:grpSpMkLst>
            <pc:docMk/>
            <pc:sldMk cId="2861357872" sldId="6057"/>
            <ac:grpSpMk id="28" creationId="{444E438E-0064-ACF4-8F42-E0560E8B9C8B}"/>
          </ac:grpSpMkLst>
        </pc:grpChg>
        <pc:grpChg chg="add mod">
          <ac:chgData name="松浦英宗" userId="9b03fd3a-662f-49ff-9af1-1b93cf7aab22" providerId="ADAL" clId="{56E9DFAE-DDAD-4FCA-8AED-56B2D15DB479}" dt="2026-02-20T10:02:31.693" v="20289" actId="164"/>
          <ac:grpSpMkLst>
            <pc:docMk/>
            <pc:sldMk cId="2861357872" sldId="6057"/>
            <ac:grpSpMk id="29" creationId="{F1747841-14F4-D21F-101C-D7C268B79B3D}"/>
          </ac:grpSpMkLst>
        </pc:grpChg>
        <pc:grpChg chg="add mod">
          <ac:chgData name="松浦英宗" userId="9b03fd3a-662f-49ff-9af1-1b93cf7aab22" providerId="ADAL" clId="{56E9DFAE-DDAD-4FCA-8AED-56B2D15DB479}" dt="2026-02-20T10:02:31.693" v="20289" actId="164"/>
          <ac:grpSpMkLst>
            <pc:docMk/>
            <pc:sldMk cId="2861357872" sldId="6057"/>
            <ac:grpSpMk id="30" creationId="{EA316D2C-CD9A-9345-EB38-C3FC95DDD6F3}"/>
          </ac:grpSpMkLst>
        </pc:grpChg>
        <pc:grpChg chg="add mod">
          <ac:chgData name="松浦英宗" userId="9b03fd3a-662f-49ff-9af1-1b93cf7aab22" providerId="ADAL" clId="{56E9DFAE-DDAD-4FCA-8AED-56B2D15DB479}" dt="2026-02-20T10:02:45.782" v="20299" actId="164"/>
          <ac:grpSpMkLst>
            <pc:docMk/>
            <pc:sldMk cId="2861357872" sldId="6057"/>
            <ac:grpSpMk id="35" creationId="{A8BA46A4-C58C-5E5C-D15D-22269A2FCC9B}"/>
          </ac:grpSpMkLst>
        </pc:grpChg>
        <pc:grpChg chg="mod">
          <ac:chgData name="松浦英宗" userId="9b03fd3a-662f-49ff-9af1-1b93cf7aab22" providerId="ADAL" clId="{56E9DFAE-DDAD-4FCA-8AED-56B2D15DB479}" dt="2026-02-20T10:02:45.782" v="20299" actId="164"/>
          <ac:grpSpMkLst>
            <pc:docMk/>
            <pc:sldMk cId="2861357872" sldId="6057"/>
            <ac:grpSpMk id="36" creationId="{792E27CB-159C-8A0A-3D14-A205424BC3F7}"/>
          </ac:grpSpMkLst>
        </pc:grpChg>
        <pc:grpChg chg="add mod">
          <ac:chgData name="松浦英宗" userId="9b03fd3a-662f-49ff-9af1-1b93cf7aab22" providerId="ADAL" clId="{56E9DFAE-DDAD-4FCA-8AED-56B2D15DB479}" dt="2026-02-20T11:31:39.216" v="21597" actId="1036"/>
          <ac:grpSpMkLst>
            <pc:docMk/>
            <pc:sldMk cId="2861357872" sldId="6057"/>
            <ac:grpSpMk id="61" creationId="{4232BE63-1719-44BF-47EF-6765E375C2EA}"/>
          </ac:grpSpMkLst>
        </pc:grpChg>
        <pc:cxnChg chg="add mod">
          <ac:chgData name="松浦英宗" userId="9b03fd3a-662f-49ff-9af1-1b93cf7aab22" providerId="ADAL" clId="{56E9DFAE-DDAD-4FCA-8AED-56B2D15DB479}" dt="2026-02-20T10:02:31.693" v="20289" actId="164"/>
          <ac:cxnSpMkLst>
            <pc:docMk/>
            <pc:sldMk cId="2861357872" sldId="6057"/>
            <ac:cxnSpMk id="25" creationId="{C6877C54-9079-B24D-CAEB-6C71E71DBA1A}"/>
          </ac:cxnSpMkLst>
        </pc:cxnChg>
        <pc:cxnChg chg="add mod">
          <ac:chgData name="松浦英宗" userId="9b03fd3a-662f-49ff-9af1-1b93cf7aab22" providerId="ADAL" clId="{56E9DFAE-DDAD-4FCA-8AED-56B2D15DB479}" dt="2026-02-20T10:02:31.693" v="20289" actId="164"/>
          <ac:cxnSpMkLst>
            <pc:docMk/>
            <pc:sldMk cId="2861357872" sldId="6057"/>
            <ac:cxnSpMk id="32" creationId="{F2F8DBB5-EFC8-30B3-97CB-823ED3CA85B4}"/>
          </ac:cxnSpMkLst>
        </pc:cxnChg>
        <pc:cxnChg chg="add mod">
          <ac:chgData name="松浦英宗" userId="9b03fd3a-662f-49ff-9af1-1b93cf7aab22" providerId="ADAL" clId="{56E9DFAE-DDAD-4FCA-8AED-56B2D15DB479}" dt="2026-02-20T10:02:31.693" v="20289" actId="164"/>
          <ac:cxnSpMkLst>
            <pc:docMk/>
            <pc:sldMk cId="2861357872" sldId="6057"/>
            <ac:cxnSpMk id="33" creationId="{9AAFBCB6-9C04-5717-F76D-AC05B238C9A3}"/>
          </ac:cxnSpMkLst>
        </pc:cxnChg>
        <pc:cxnChg chg="add mod">
          <ac:chgData name="松浦英宗" userId="9b03fd3a-662f-49ff-9af1-1b93cf7aab22" providerId="ADAL" clId="{56E9DFAE-DDAD-4FCA-8AED-56B2D15DB479}" dt="2026-02-20T10:02:31.693" v="20289" actId="164"/>
          <ac:cxnSpMkLst>
            <pc:docMk/>
            <pc:sldMk cId="2861357872" sldId="6057"/>
            <ac:cxnSpMk id="34" creationId="{E73F2B02-AA03-50A2-ADE3-91877407A401}"/>
          </ac:cxnSpMkLst>
        </pc:cxnChg>
      </pc:sldChg>
      <pc:sldChg chg="addSp delSp modSp add del mod ord">
        <pc:chgData name="松浦英宗" userId="9b03fd3a-662f-49ff-9af1-1b93cf7aab22" providerId="ADAL" clId="{56E9DFAE-DDAD-4FCA-8AED-56B2D15DB479}" dt="2026-02-20T12:28:56.451" v="23017" actId="47"/>
        <pc:sldMkLst>
          <pc:docMk/>
          <pc:sldMk cId="517841827" sldId="6058"/>
        </pc:sldMkLst>
        <pc:spChg chg="del">
          <ac:chgData name="松浦英宗" userId="9b03fd3a-662f-49ff-9af1-1b93cf7aab22" providerId="ADAL" clId="{56E9DFAE-DDAD-4FCA-8AED-56B2D15DB479}" dt="2026-02-20T10:03:39.442" v="20309" actId="478"/>
          <ac:spMkLst>
            <pc:docMk/>
            <pc:sldMk cId="517841827" sldId="6058"/>
            <ac:spMk id="3" creationId="{33DA82CC-6BE0-F0A0-2E45-AE25A7205D26}"/>
          </ac:spMkLst>
        </pc:spChg>
        <pc:spChg chg="add mod topLvl">
          <ac:chgData name="松浦英宗" userId="9b03fd3a-662f-49ff-9af1-1b93cf7aab22" providerId="ADAL" clId="{56E9DFAE-DDAD-4FCA-8AED-56B2D15DB479}" dt="2026-02-20T11:39:00.410" v="21845" actId="20577"/>
          <ac:spMkLst>
            <pc:docMk/>
            <pc:sldMk cId="517841827" sldId="6058"/>
            <ac:spMk id="4" creationId="{F85E3080-A4CC-B54D-C135-09D050792E9C}"/>
          </ac:spMkLst>
        </pc:spChg>
        <pc:spChg chg="add mod topLvl">
          <ac:chgData name="松浦英宗" userId="9b03fd3a-662f-49ff-9af1-1b93cf7aab22" providerId="ADAL" clId="{56E9DFAE-DDAD-4FCA-8AED-56B2D15DB479}" dt="2026-02-20T10:27:11.851" v="20852" actId="14100"/>
          <ac:spMkLst>
            <pc:docMk/>
            <pc:sldMk cId="517841827" sldId="6058"/>
            <ac:spMk id="7" creationId="{7D126552-39BB-80E5-22B6-DCA9A7687EB0}"/>
          </ac:spMkLst>
        </pc:spChg>
        <pc:spChg chg="add mod topLvl">
          <ac:chgData name="松浦英宗" userId="9b03fd3a-662f-49ff-9af1-1b93cf7aab22" providerId="ADAL" clId="{56E9DFAE-DDAD-4FCA-8AED-56B2D15DB479}" dt="2026-02-20T11:39:42.030" v="21851" actId="164"/>
          <ac:spMkLst>
            <pc:docMk/>
            <pc:sldMk cId="517841827" sldId="6058"/>
            <ac:spMk id="8" creationId="{6469F7A0-4412-317C-291A-45E9D7092CE0}"/>
          </ac:spMkLst>
        </pc:spChg>
        <pc:spChg chg="add mod topLvl">
          <ac:chgData name="松浦英宗" userId="9b03fd3a-662f-49ff-9af1-1b93cf7aab22" providerId="ADAL" clId="{56E9DFAE-DDAD-4FCA-8AED-56B2D15DB479}" dt="2026-02-20T11:39:42.030" v="21851" actId="164"/>
          <ac:spMkLst>
            <pc:docMk/>
            <pc:sldMk cId="517841827" sldId="6058"/>
            <ac:spMk id="9" creationId="{BDE70CE0-BB34-B3CB-C58C-AADAD177E010}"/>
          </ac:spMkLst>
        </pc:spChg>
        <pc:spChg chg="mod">
          <ac:chgData name="松浦英宗" userId="9b03fd3a-662f-49ff-9af1-1b93cf7aab22" providerId="ADAL" clId="{56E9DFAE-DDAD-4FCA-8AED-56B2D15DB479}" dt="2026-02-20T10:06:54.473" v="20424" actId="571"/>
          <ac:spMkLst>
            <pc:docMk/>
            <pc:sldMk cId="517841827" sldId="6058"/>
            <ac:spMk id="16" creationId="{090B4E39-98AE-3A0A-EFBE-B7537A044F42}"/>
          </ac:spMkLst>
        </pc:spChg>
        <pc:spChg chg="mod">
          <ac:chgData name="松浦英宗" userId="9b03fd3a-662f-49ff-9af1-1b93cf7aab22" providerId="ADAL" clId="{56E9DFAE-DDAD-4FCA-8AED-56B2D15DB479}" dt="2026-02-20T10:06:54.473" v="20424" actId="571"/>
          <ac:spMkLst>
            <pc:docMk/>
            <pc:sldMk cId="517841827" sldId="6058"/>
            <ac:spMk id="17" creationId="{768ADF09-4D02-F0B5-51A3-897CA8C9041E}"/>
          </ac:spMkLst>
        </pc:spChg>
        <pc:spChg chg="mod">
          <ac:chgData name="松浦英宗" userId="9b03fd3a-662f-49ff-9af1-1b93cf7aab22" providerId="ADAL" clId="{56E9DFAE-DDAD-4FCA-8AED-56B2D15DB479}" dt="2026-02-20T10:07:02.893" v="20425" actId="1076"/>
          <ac:spMkLst>
            <pc:docMk/>
            <pc:sldMk cId="517841827" sldId="6058"/>
            <ac:spMk id="20" creationId="{F027CD8F-9697-3DFB-6595-EA146E146C1B}"/>
          </ac:spMkLst>
        </pc:spChg>
        <pc:spChg chg="mod">
          <ac:chgData name="松浦英宗" userId="9b03fd3a-662f-49ff-9af1-1b93cf7aab22" providerId="ADAL" clId="{56E9DFAE-DDAD-4FCA-8AED-56B2D15DB479}" dt="2026-02-20T10:07:02.893" v="20425" actId="1076"/>
          <ac:spMkLst>
            <pc:docMk/>
            <pc:sldMk cId="517841827" sldId="6058"/>
            <ac:spMk id="21" creationId="{BE6DAEFB-7ADE-A5FD-4A07-B28B3130E19C}"/>
          </ac:spMkLst>
        </pc:spChg>
        <pc:spChg chg="mod topLvl">
          <ac:chgData name="松浦英宗" userId="9b03fd3a-662f-49ff-9af1-1b93cf7aab22" providerId="ADAL" clId="{56E9DFAE-DDAD-4FCA-8AED-56B2D15DB479}" dt="2026-02-20T11:38:56.660" v="21838" actId="20577"/>
          <ac:spMkLst>
            <pc:docMk/>
            <pc:sldMk cId="517841827" sldId="6058"/>
            <ac:spMk id="23" creationId="{DE9E2622-F6BE-4BA0-21E0-BE247F0B92F6}"/>
          </ac:spMkLst>
        </pc:spChg>
        <pc:spChg chg="mod topLvl">
          <ac:chgData name="松浦英宗" userId="9b03fd3a-662f-49ff-9af1-1b93cf7aab22" providerId="ADAL" clId="{56E9DFAE-DDAD-4FCA-8AED-56B2D15DB479}" dt="2026-02-20T10:27:11.851" v="20852" actId="14100"/>
          <ac:spMkLst>
            <pc:docMk/>
            <pc:sldMk cId="517841827" sldId="6058"/>
            <ac:spMk id="24" creationId="{73D2BB4A-EF10-BD54-67F7-E79082530F54}"/>
          </ac:spMkLst>
        </pc:spChg>
        <pc:spChg chg="mod topLvl">
          <ac:chgData name="松浦英宗" userId="9b03fd3a-662f-49ff-9af1-1b93cf7aab22" providerId="ADAL" clId="{56E9DFAE-DDAD-4FCA-8AED-56B2D15DB479}" dt="2026-02-20T11:39:27.110" v="21849" actId="242"/>
          <ac:spMkLst>
            <pc:docMk/>
            <pc:sldMk cId="517841827" sldId="6058"/>
            <ac:spMk id="27" creationId="{A23A6CB8-5F73-6E3C-AF4B-1B101B9BC917}"/>
          </ac:spMkLst>
        </pc:spChg>
        <pc:spChg chg="mod">
          <ac:chgData name="松浦英宗" userId="9b03fd3a-662f-49ff-9af1-1b93cf7aab22" providerId="ADAL" clId="{56E9DFAE-DDAD-4FCA-8AED-56B2D15DB479}" dt="2026-02-20T11:39:13.491" v="21847" actId="404"/>
          <ac:spMkLst>
            <pc:docMk/>
            <pc:sldMk cId="517841827" sldId="6058"/>
            <ac:spMk id="28" creationId="{9B030025-A65D-0F4D-8405-5F3EEB685CD3}"/>
          </ac:spMkLst>
        </pc:spChg>
        <pc:spChg chg="mod topLvl">
          <ac:chgData name="松浦英宗" userId="9b03fd3a-662f-49ff-9af1-1b93cf7aab22" providerId="ADAL" clId="{56E9DFAE-DDAD-4FCA-8AED-56B2D15DB479}" dt="2026-02-20T11:39:42.030" v="21851" actId="164"/>
          <ac:spMkLst>
            <pc:docMk/>
            <pc:sldMk cId="517841827" sldId="6058"/>
            <ac:spMk id="34" creationId="{AFA9DD48-962D-97A1-F954-B9AFD3EC7133}"/>
          </ac:spMkLst>
        </pc:spChg>
        <pc:spChg chg="mod topLvl">
          <ac:chgData name="松浦英宗" userId="9b03fd3a-662f-49ff-9af1-1b93cf7aab22" providerId="ADAL" clId="{56E9DFAE-DDAD-4FCA-8AED-56B2D15DB479}" dt="2026-02-20T11:39:42.030" v="21851" actId="164"/>
          <ac:spMkLst>
            <pc:docMk/>
            <pc:sldMk cId="517841827" sldId="6058"/>
            <ac:spMk id="35" creationId="{5C04A083-7CFE-7CD8-3A6B-901A45C23DD8}"/>
          </ac:spMkLst>
        </pc:spChg>
        <pc:spChg chg="mod">
          <ac:chgData name="松浦英宗" userId="9b03fd3a-662f-49ff-9af1-1b93cf7aab22" providerId="ADAL" clId="{56E9DFAE-DDAD-4FCA-8AED-56B2D15DB479}" dt="2026-02-20T11:39:38.717" v="21850" actId="1076"/>
          <ac:spMkLst>
            <pc:docMk/>
            <pc:sldMk cId="517841827" sldId="6058"/>
            <ac:spMk id="38" creationId="{F248008A-07EF-225F-AED0-019636FEF613}"/>
          </ac:spMkLst>
        </pc:spChg>
        <pc:spChg chg="mod topLvl">
          <ac:chgData name="松浦英宗" userId="9b03fd3a-662f-49ff-9af1-1b93cf7aab22" providerId="ADAL" clId="{56E9DFAE-DDAD-4FCA-8AED-56B2D15DB479}" dt="2026-02-20T11:39:42.030" v="21851" actId="164"/>
          <ac:spMkLst>
            <pc:docMk/>
            <pc:sldMk cId="517841827" sldId="6058"/>
            <ac:spMk id="39" creationId="{3800196D-FDC8-86F2-7100-EA98B819ED76}"/>
          </ac:spMkLst>
        </pc:spChg>
        <pc:spChg chg="mod topLvl">
          <ac:chgData name="松浦英宗" userId="9b03fd3a-662f-49ff-9af1-1b93cf7aab22" providerId="ADAL" clId="{56E9DFAE-DDAD-4FCA-8AED-56B2D15DB479}" dt="2026-02-20T11:39:42.030" v="21851" actId="164"/>
          <ac:spMkLst>
            <pc:docMk/>
            <pc:sldMk cId="517841827" sldId="6058"/>
            <ac:spMk id="41" creationId="{A0345D59-1FF8-4E2D-BD5A-9E8431AEBBC8}"/>
          </ac:spMkLst>
        </pc:spChg>
        <pc:spChg chg="mod topLvl">
          <ac:chgData name="松浦英宗" userId="9b03fd3a-662f-49ff-9af1-1b93cf7aab22" providerId="ADAL" clId="{56E9DFAE-DDAD-4FCA-8AED-56B2D15DB479}" dt="2026-02-20T11:39:42.030" v="21851" actId="164"/>
          <ac:spMkLst>
            <pc:docMk/>
            <pc:sldMk cId="517841827" sldId="6058"/>
            <ac:spMk id="42" creationId="{E95F9967-0362-8C98-1B4B-B91CE1BE027D}"/>
          </ac:spMkLst>
        </pc:spChg>
        <pc:spChg chg="mod topLvl">
          <ac:chgData name="松浦英宗" userId="9b03fd3a-662f-49ff-9af1-1b93cf7aab22" providerId="ADAL" clId="{56E9DFAE-DDAD-4FCA-8AED-56B2D15DB479}" dt="2026-02-20T11:39:27.110" v="21849" actId="242"/>
          <ac:spMkLst>
            <pc:docMk/>
            <pc:sldMk cId="517841827" sldId="6058"/>
            <ac:spMk id="45" creationId="{CA1D8A19-1849-9038-1729-F886CA8155FE}"/>
          </ac:spMkLst>
        </pc:spChg>
        <pc:spChg chg="mod topLvl">
          <ac:chgData name="松浦英宗" userId="9b03fd3a-662f-49ff-9af1-1b93cf7aab22" providerId="ADAL" clId="{56E9DFAE-DDAD-4FCA-8AED-56B2D15DB479}" dt="2026-02-20T11:38:00.604" v="21759" actId="20577"/>
          <ac:spMkLst>
            <pc:docMk/>
            <pc:sldMk cId="517841827" sldId="6058"/>
            <ac:spMk id="46" creationId="{E290DAB8-1186-75EF-0B2E-C2ED0DB71E3A}"/>
          </ac:spMkLst>
        </pc:spChg>
        <pc:spChg chg="mod topLvl">
          <ac:chgData name="松浦英宗" userId="9b03fd3a-662f-49ff-9af1-1b93cf7aab22" providerId="ADAL" clId="{56E9DFAE-DDAD-4FCA-8AED-56B2D15DB479}" dt="2026-02-20T11:39:42.030" v="21851" actId="164"/>
          <ac:spMkLst>
            <pc:docMk/>
            <pc:sldMk cId="517841827" sldId="6058"/>
            <ac:spMk id="48" creationId="{EA6A6570-69E6-F2F5-4214-A6552B94D84E}"/>
          </ac:spMkLst>
        </pc:spChg>
        <pc:spChg chg="mod">
          <ac:chgData name="松浦英宗" userId="9b03fd3a-662f-49ff-9af1-1b93cf7aab22" providerId="ADAL" clId="{56E9DFAE-DDAD-4FCA-8AED-56B2D15DB479}" dt="2026-02-20T10:27:11.851" v="20852" actId="14100"/>
          <ac:spMkLst>
            <pc:docMk/>
            <pc:sldMk cId="517841827" sldId="6058"/>
            <ac:spMk id="49" creationId="{78F1DADA-6102-6E1C-37EB-BD7D851F460A}"/>
          </ac:spMkLst>
        </pc:spChg>
        <pc:spChg chg="mod topLvl">
          <ac:chgData name="松浦英宗" userId="9b03fd3a-662f-49ff-9af1-1b93cf7aab22" providerId="ADAL" clId="{56E9DFAE-DDAD-4FCA-8AED-56B2D15DB479}" dt="2026-02-20T11:39:42.030" v="21851" actId="164"/>
          <ac:spMkLst>
            <pc:docMk/>
            <pc:sldMk cId="517841827" sldId="6058"/>
            <ac:spMk id="52" creationId="{44711268-49D9-15D9-28F8-1DBFB991D253}"/>
          </ac:spMkLst>
        </pc:spChg>
        <pc:spChg chg="mod topLvl">
          <ac:chgData name="松浦英宗" userId="9b03fd3a-662f-49ff-9af1-1b93cf7aab22" providerId="ADAL" clId="{56E9DFAE-DDAD-4FCA-8AED-56B2D15DB479}" dt="2026-02-20T11:39:42.030" v="21851" actId="164"/>
          <ac:spMkLst>
            <pc:docMk/>
            <pc:sldMk cId="517841827" sldId="6058"/>
            <ac:spMk id="53" creationId="{42C00E41-4D31-C364-26A8-D708C9AE824F}"/>
          </ac:spMkLst>
        </pc:spChg>
        <pc:spChg chg="mod">
          <ac:chgData name="松浦英宗" userId="9b03fd3a-662f-49ff-9af1-1b93cf7aab22" providerId="ADAL" clId="{56E9DFAE-DDAD-4FCA-8AED-56B2D15DB479}" dt="2026-02-20T11:38:47.250" v="21818" actId="20577"/>
          <ac:spMkLst>
            <pc:docMk/>
            <pc:sldMk cId="517841827" sldId="6058"/>
            <ac:spMk id="55" creationId="{CCF4B529-B399-E532-C696-4F5F0C05FD34}"/>
          </ac:spMkLst>
        </pc:spChg>
        <pc:spChg chg="mod">
          <ac:chgData name="松浦英宗" userId="9b03fd3a-662f-49ff-9af1-1b93cf7aab22" providerId="ADAL" clId="{56E9DFAE-DDAD-4FCA-8AED-56B2D15DB479}" dt="2026-02-20T10:27:11.851" v="20852" actId="14100"/>
          <ac:spMkLst>
            <pc:docMk/>
            <pc:sldMk cId="517841827" sldId="6058"/>
            <ac:spMk id="56" creationId="{7A0E8F53-88EA-6448-EAD8-E32F8621CE61}"/>
          </ac:spMkLst>
        </pc:spChg>
        <pc:spChg chg="mod topLvl">
          <ac:chgData name="松浦英宗" userId="9b03fd3a-662f-49ff-9af1-1b93cf7aab22" providerId="ADAL" clId="{56E9DFAE-DDAD-4FCA-8AED-56B2D15DB479}" dt="2026-02-20T11:39:27.110" v="21849" actId="242"/>
          <ac:spMkLst>
            <pc:docMk/>
            <pc:sldMk cId="517841827" sldId="6058"/>
            <ac:spMk id="59" creationId="{BD03C9C2-94E5-86D6-D7F1-55CED4D8995F}"/>
          </ac:spMkLst>
        </pc:spChg>
        <pc:spChg chg="mod topLvl">
          <ac:chgData name="松浦英宗" userId="9b03fd3a-662f-49ff-9af1-1b93cf7aab22" providerId="ADAL" clId="{56E9DFAE-DDAD-4FCA-8AED-56B2D15DB479}" dt="2026-02-20T11:39:13.491" v="21847" actId="404"/>
          <ac:spMkLst>
            <pc:docMk/>
            <pc:sldMk cId="517841827" sldId="6058"/>
            <ac:spMk id="60" creationId="{A9AB2623-E23C-E623-BEE7-14131475C78C}"/>
          </ac:spMkLst>
        </pc:spChg>
        <pc:spChg chg="mod">
          <ac:chgData name="松浦英宗" userId="9b03fd3a-662f-49ff-9af1-1b93cf7aab22" providerId="ADAL" clId="{56E9DFAE-DDAD-4FCA-8AED-56B2D15DB479}" dt="2026-02-20T11:38:43.348" v="21807" actId="20577"/>
          <ac:spMkLst>
            <pc:docMk/>
            <pc:sldMk cId="517841827" sldId="6058"/>
            <ac:spMk id="62" creationId="{6D027477-FFD0-C4AB-2451-202BF475E82F}"/>
          </ac:spMkLst>
        </pc:spChg>
        <pc:spChg chg="mod">
          <ac:chgData name="松浦英宗" userId="9b03fd3a-662f-49ff-9af1-1b93cf7aab22" providerId="ADAL" clId="{56E9DFAE-DDAD-4FCA-8AED-56B2D15DB479}" dt="2026-02-20T10:27:11.851" v="20852" actId="14100"/>
          <ac:spMkLst>
            <pc:docMk/>
            <pc:sldMk cId="517841827" sldId="6058"/>
            <ac:spMk id="63" creationId="{65C9EBA6-2D89-0E39-AA99-FDD0236CE215}"/>
          </ac:spMkLst>
        </pc:spChg>
        <pc:spChg chg="mod topLvl">
          <ac:chgData name="松浦英宗" userId="9b03fd3a-662f-49ff-9af1-1b93cf7aab22" providerId="ADAL" clId="{56E9DFAE-DDAD-4FCA-8AED-56B2D15DB479}" dt="2026-02-20T11:39:38.717" v="21850" actId="1076"/>
          <ac:spMkLst>
            <pc:docMk/>
            <pc:sldMk cId="517841827" sldId="6058"/>
            <ac:spMk id="66" creationId="{1853612D-37EB-70F5-EED3-1C473D8938CB}"/>
          </ac:spMkLst>
        </pc:spChg>
        <pc:spChg chg="mod topLvl">
          <ac:chgData name="松浦英宗" userId="9b03fd3a-662f-49ff-9af1-1b93cf7aab22" providerId="ADAL" clId="{56E9DFAE-DDAD-4FCA-8AED-56B2D15DB479}" dt="2026-02-20T11:39:38.717" v="21850" actId="1076"/>
          <ac:spMkLst>
            <pc:docMk/>
            <pc:sldMk cId="517841827" sldId="6058"/>
            <ac:spMk id="67" creationId="{F374C518-C4D0-BDC7-FA25-0B960D984D2C}"/>
          </ac:spMkLst>
        </pc:spChg>
        <pc:grpChg chg="add mod topLvl">
          <ac:chgData name="松浦英宗" userId="9b03fd3a-662f-49ff-9af1-1b93cf7aab22" providerId="ADAL" clId="{56E9DFAE-DDAD-4FCA-8AED-56B2D15DB479}" dt="2026-02-20T10:09:49.539" v="20503" actId="164"/>
          <ac:grpSpMkLst>
            <pc:docMk/>
            <pc:sldMk cId="517841827" sldId="6058"/>
            <ac:grpSpMk id="10" creationId="{45B14116-F65B-63A8-2FC3-1D9D366605AC}"/>
          </ac:grpSpMkLst>
        </pc:grpChg>
        <pc:grpChg chg="add mod">
          <ac:chgData name="松浦英宗" userId="9b03fd3a-662f-49ff-9af1-1b93cf7aab22" providerId="ADAL" clId="{56E9DFAE-DDAD-4FCA-8AED-56B2D15DB479}" dt="2026-02-20T10:07:26.924" v="20427" actId="1076"/>
          <ac:grpSpMkLst>
            <pc:docMk/>
            <pc:sldMk cId="517841827" sldId="6058"/>
            <ac:grpSpMk id="14" creationId="{01CCC880-DAAE-9819-E378-45DC7EB9470D}"/>
          </ac:grpSpMkLst>
        </pc:grpChg>
        <pc:grpChg chg="add del mod">
          <ac:chgData name="松浦英宗" userId="9b03fd3a-662f-49ff-9af1-1b93cf7aab22" providerId="ADAL" clId="{56E9DFAE-DDAD-4FCA-8AED-56B2D15DB479}" dt="2026-02-20T10:07:21.362" v="20426" actId="478"/>
          <ac:grpSpMkLst>
            <pc:docMk/>
            <pc:sldMk cId="517841827" sldId="6058"/>
            <ac:grpSpMk id="15" creationId="{84599C6D-D054-C2CF-159B-DC69730E9930}"/>
          </ac:grpSpMkLst>
        </pc:grpChg>
        <pc:grpChg chg="mod">
          <ac:chgData name="松浦英宗" userId="9b03fd3a-662f-49ff-9af1-1b93cf7aab22" providerId="ADAL" clId="{56E9DFAE-DDAD-4FCA-8AED-56B2D15DB479}" dt="2026-02-20T10:06:54.473" v="20424" actId="571"/>
          <ac:grpSpMkLst>
            <pc:docMk/>
            <pc:sldMk cId="517841827" sldId="6058"/>
            <ac:grpSpMk id="18" creationId="{79E21E4E-C224-9939-5FB3-CD2F8BF6F611}"/>
          </ac:grpSpMkLst>
        </pc:grpChg>
        <pc:grpChg chg="add mod">
          <ac:chgData name="松浦英宗" userId="9b03fd3a-662f-49ff-9af1-1b93cf7aab22" providerId="ADAL" clId="{56E9DFAE-DDAD-4FCA-8AED-56B2D15DB479}" dt="2026-02-20T10:07:31.044" v="20429" actId="1076"/>
          <ac:grpSpMkLst>
            <pc:docMk/>
            <pc:sldMk cId="517841827" sldId="6058"/>
            <ac:grpSpMk id="22" creationId="{50691DC1-475B-86D3-1529-BF076E747152}"/>
          </ac:grpSpMkLst>
        </pc:grpChg>
        <pc:grpChg chg="mod topLvl">
          <ac:chgData name="松浦英宗" userId="9b03fd3a-662f-49ff-9af1-1b93cf7aab22" providerId="ADAL" clId="{56E9DFAE-DDAD-4FCA-8AED-56B2D15DB479}" dt="2026-02-20T10:09:51.776" v="20504" actId="164"/>
          <ac:grpSpMkLst>
            <pc:docMk/>
            <pc:sldMk cId="517841827" sldId="6058"/>
            <ac:grpSpMk id="25" creationId="{773D3A3C-CAD1-449B-0D06-D2B8F856D1E4}"/>
          </ac:grpSpMkLst>
        </pc:grpChg>
        <pc:grpChg chg="add mod">
          <ac:chgData name="松浦英宗" userId="9b03fd3a-662f-49ff-9af1-1b93cf7aab22" providerId="ADAL" clId="{56E9DFAE-DDAD-4FCA-8AED-56B2D15DB479}" dt="2026-02-20T10:10:18.297" v="20511" actId="164"/>
          <ac:grpSpMkLst>
            <pc:docMk/>
            <pc:sldMk cId="517841827" sldId="6058"/>
            <ac:grpSpMk id="31" creationId="{1AE7AF39-DC65-7E5B-6D74-BB37FE3E3685}"/>
          </ac:grpSpMkLst>
        </pc:grpChg>
        <pc:grpChg chg="add mod">
          <ac:chgData name="松浦英宗" userId="9b03fd3a-662f-49ff-9af1-1b93cf7aab22" providerId="ADAL" clId="{56E9DFAE-DDAD-4FCA-8AED-56B2D15DB479}" dt="2026-02-20T10:10:18.297" v="20511" actId="164"/>
          <ac:grpSpMkLst>
            <pc:docMk/>
            <pc:sldMk cId="517841827" sldId="6058"/>
            <ac:grpSpMk id="32" creationId="{00346779-D7D8-A0CA-D8C6-A6A189D7E98F}"/>
          </ac:grpSpMkLst>
        </pc:grpChg>
        <pc:grpChg chg="mod">
          <ac:chgData name="松浦英宗" userId="9b03fd3a-662f-49ff-9af1-1b93cf7aab22" providerId="ADAL" clId="{56E9DFAE-DDAD-4FCA-8AED-56B2D15DB479}" dt="2026-02-20T10:10:18.297" v="20511" actId="164"/>
          <ac:grpSpMkLst>
            <pc:docMk/>
            <pc:sldMk cId="517841827" sldId="6058"/>
            <ac:grpSpMk id="33" creationId="{E985F70A-0E87-570E-CFA3-A55F8CCCC044}"/>
          </ac:grpSpMkLst>
        </pc:grpChg>
        <pc:grpChg chg="add mod">
          <ac:chgData name="松浦英宗" userId="9b03fd3a-662f-49ff-9af1-1b93cf7aab22" providerId="ADAL" clId="{56E9DFAE-DDAD-4FCA-8AED-56B2D15DB479}" dt="2026-02-20T10:10:18.297" v="20511" actId="164"/>
          <ac:grpSpMkLst>
            <pc:docMk/>
            <pc:sldMk cId="517841827" sldId="6058"/>
            <ac:grpSpMk id="40" creationId="{3FEAA37E-5A7B-3DC5-B7D6-90B0FD56652F}"/>
          </ac:grpSpMkLst>
        </pc:grpChg>
        <pc:grpChg chg="mod">
          <ac:chgData name="松浦英宗" userId="9b03fd3a-662f-49ff-9af1-1b93cf7aab22" providerId="ADAL" clId="{56E9DFAE-DDAD-4FCA-8AED-56B2D15DB479}" dt="2026-02-20T10:10:00.099" v="20507" actId="571"/>
          <ac:grpSpMkLst>
            <pc:docMk/>
            <pc:sldMk cId="517841827" sldId="6058"/>
            <ac:grpSpMk id="43" creationId="{775545FF-C6D5-FBC7-6D64-49B432EF67E1}"/>
          </ac:grpSpMkLst>
        </pc:grpChg>
        <pc:grpChg chg="add mod">
          <ac:chgData name="松浦英宗" userId="9b03fd3a-662f-49ff-9af1-1b93cf7aab22" providerId="ADAL" clId="{56E9DFAE-DDAD-4FCA-8AED-56B2D15DB479}" dt="2026-02-20T10:10:18.297" v="20511" actId="164"/>
          <ac:grpSpMkLst>
            <pc:docMk/>
            <pc:sldMk cId="517841827" sldId="6058"/>
            <ac:grpSpMk id="47" creationId="{4E0898BE-C4FC-531B-3019-61EBA73C7262}"/>
          </ac:grpSpMkLst>
        </pc:grpChg>
        <pc:grpChg chg="mod">
          <ac:chgData name="松浦英宗" userId="9b03fd3a-662f-49ff-9af1-1b93cf7aab22" providerId="ADAL" clId="{56E9DFAE-DDAD-4FCA-8AED-56B2D15DB479}" dt="2026-02-20T10:10:18.297" v="20511" actId="164"/>
          <ac:grpSpMkLst>
            <pc:docMk/>
            <pc:sldMk cId="517841827" sldId="6058"/>
            <ac:grpSpMk id="54" creationId="{5D505C0D-67FE-D7D4-CBBE-78C12DD3CAAF}"/>
          </ac:grpSpMkLst>
        </pc:grpChg>
        <pc:grpChg chg="mod">
          <ac:chgData name="松浦英宗" userId="9b03fd3a-662f-49ff-9af1-1b93cf7aab22" providerId="ADAL" clId="{56E9DFAE-DDAD-4FCA-8AED-56B2D15DB479}" dt="2026-02-20T10:10:02.717" v="20508" actId="571"/>
          <ac:grpSpMkLst>
            <pc:docMk/>
            <pc:sldMk cId="517841827" sldId="6058"/>
            <ac:grpSpMk id="57" creationId="{6F4BEBEC-77BB-1AAA-1E42-E4B569400563}"/>
          </ac:grpSpMkLst>
        </pc:grpChg>
        <pc:grpChg chg="add mod">
          <ac:chgData name="松浦英宗" userId="9b03fd3a-662f-49ff-9af1-1b93cf7aab22" providerId="ADAL" clId="{56E9DFAE-DDAD-4FCA-8AED-56B2D15DB479}" dt="2026-02-20T10:10:18.297" v="20511" actId="164"/>
          <ac:grpSpMkLst>
            <pc:docMk/>
            <pc:sldMk cId="517841827" sldId="6058"/>
            <ac:grpSpMk id="61" creationId="{C40212F8-AFBB-6A3C-CDBC-D708EE9EB169}"/>
          </ac:grpSpMkLst>
        </pc:grpChg>
        <pc:grpChg chg="del mod">
          <ac:chgData name="松浦英宗" userId="9b03fd3a-662f-49ff-9af1-1b93cf7aab22" providerId="ADAL" clId="{56E9DFAE-DDAD-4FCA-8AED-56B2D15DB479}" dt="2026-02-20T10:26:03.574" v="20819" actId="165"/>
          <ac:grpSpMkLst>
            <pc:docMk/>
            <pc:sldMk cId="517841827" sldId="6058"/>
            <ac:grpSpMk id="64" creationId="{3DCBD05A-D49A-8C78-3671-F8A203FB0697}"/>
          </ac:grpSpMkLst>
        </pc:grpChg>
        <pc:grpChg chg="add mod">
          <ac:chgData name="松浦英宗" userId="9b03fd3a-662f-49ff-9af1-1b93cf7aab22" providerId="ADAL" clId="{56E9DFAE-DDAD-4FCA-8AED-56B2D15DB479}" dt="2026-02-20T10:10:21.594" v="20513" actId="164"/>
          <ac:grpSpMkLst>
            <pc:docMk/>
            <pc:sldMk cId="517841827" sldId="6058"/>
            <ac:grpSpMk id="68" creationId="{34242623-08DE-D3C5-A1B6-300A9F594C61}"/>
          </ac:grpSpMkLst>
        </pc:grpChg>
        <pc:grpChg chg="add mod">
          <ac:chgData name="松浦英宗" userId="9b03fd3a-662f-49ff-9af1-1b93cf7aab22" providerId="ADAL" clId="{56E9DFAE-DDAD-4FCA-8AED-56B2D15DB479}" dt="2026-02-20T10:10:23.946" v="20514" actId="12788"/>
          <ac:grpSpMkLst>
            <pc:docMk/>
            <pc:sldMk cId="517841827" sldId="6058"/>
            <ac:grpSpMk id="69" creationId="{8C1C216F-81D2-1DF4-4B0A-3730202EB7F2}"/>
          </ac:grpSpMkLst>
        </pc:grpChg>
        <pc:grpChg chg="mod">
          <ac:chgData name="松浦英宗" userId="9b03fd3a-662f-49ff-9af1-1b93cf7aab22" providerId="ADAL" clId="{56E9DFAE-DDAD-4FCA-8AED-56B2D15DB479}" dt="2026-02-20T11:39:44.163" v="21852" actId="12789"/>
          <ac:grpSpMkLst>
            <pc:docMk/>
            <pc:sldMk cId="517841827" sldId="6058"/>
            <ac:grpSpMk id="70" creationId="{3EE5E96E-C751-9844-5374-57A861687119}"/>
          </ac:grpSpMkLst>
        </pc:grpChg>
        <pc:cxnChg chg="add mod">
          <ac:chgData name="松浦英宗" userId="9b03fd3a-662f-49ff-9af1-1b93cf7aab22" providerId="ADAL" clId="{56E9DFAE-DDAD-4FCA-8AED-56B2D15DB479}" dt="2026-02-20T10:10:21.594" v="20513" actId="164"/>
          <ac:cxnSpMkLst>
            <pc:docMk/>
            <pc:sldMk cId="517841827" sldId="6058"/>
            <ac:cxnSpMk id="5" creationId="{7A98CE6E-1116-EF9A-F656-6C207F49B1F5}"/>
          </ac:cxnSpMkLst>
        </pc:cxnChg>
        <pc:cxnChg chg="add mod">
          <ac:chgData name="松浦英宗" userId="9b03fd3a-662f-49ff-9af1-1b93cf7aab22" providerId="ADAL" clId="{56E9DFAE-DDAD-4FCA-8AED-56B2D15DB479}" dt="2026-02-20T10:09:49.539" v="20503" actId="164"/>
          <ac:cxnSpMkLst>
            <pc:docMk/>
            <pc:sldMk cId="517841827" sldId="6058"/>
            <ac:cxnSpMk id="11" creationId="{768026EA-5668-B8B2-1B5B-AEF841A27BCC}"/>
          </ac:cxnSpMkLst>
        </pc:cxnChg>
        <pc:cxnChg chg="mod">
          <ac:chgData name="松浦英宗" userId="9b03fd3a-662f-49ff-9af1-1b93cf7aab22" providerId="ADAL" clId="{56E9DFAE-DDAD-4FCA-8AED-56B2D15DB479}" dt="2026-02-20T10:07:21.362" v="20426" actId="478"/>
          <ac:cxnSpMkLst>
            <pc:docMk/>
            <pc:sldMk cId="517841827" sldId="6058"/>
            <ac:cxnSpMk id="19" creationId="{6EBABCC4-139F-19FB-2DB0-BADE68992C22}"/>
          </ac:cxnSpMkLst>
        </pc:cxnChg>
        <pc:cxnChg chg="mod">
          <ac:chgData name="松浦英宗" userId="9b03fd3a-662f-49ff-9af1-1b93cf7aab22" providerId="ADAL" clId="{56E9DFAE-DDAD-4FCA-8AED-56B2D15DB479}" dt="2026-02-20T10:09:51.776" v="20504" actId="164"/>
          <ac:cxnSpMkLst>
            <pc:docMk/>
            <pc:sldMk cId="517841827" sldId="6058"/>
            <ac:cxnSpMk id="26" creationId="{6EFEF115-BF5C-CB4D-87F2-D9C327747A90}"/>
          </ac:cxnSpMkLst>
        </pc:cxnChg>
        <pc:cxnChg chg="mod">
          <ac:chgData name="松浦英宗" userId="9b03fd3a-662f-49ff-9af1-1b93cf7aab22" providerId="ADAL" clId="{56E9DFAE-DDAD-4FCA-8AED-56B2D15DB479}" dt="2026-02-20T10:10:06.674" v="20509" actId="571"/>
          <ac:cxnSpMkLst>
            <pc:docMk/>
            <pc:sldMk cId="517841827" sldId="6058"/>
            <ac:cxnSpMk id="65" creationId="{E9AED09E-EF5B-F67D-4C5F-68EB5E4558D0}"/>
          </ac:cxnSpMkLst>
        </pc:cxnChg>
      </pc:sldChg>
      <pc:sldChg chg="addSp delSp modSp add del mod">
        <pc:chgData name="松浦英宗" userId="9b03fd3a-662f-49ff-9af1-1b93cf7aab22" providerId="ADAL" clId="{56E9DFAE-DDAD-4FCA-8AED-56B2D15DB479}" dt="2026-02-20T12:28:56.451" v="23017" actId="47"/>
        <pc:sldMkLst>
          <pc:docMk/>
          <pc:sldMk cId="1266086073" sldId="6059"/>
        </pc:sldMkLst>
        <pc:spChg chg="mod">
          <ac:chgData name="松浦英宗" userId="9b03fd3a-662f-49ff-9af1-1b93cf7aab22" providerId="ADAL" clId="{56E9DFAE-DDAD-4FCA-8AED-56B2D15DB479}" dt="2026-02-20T11:47:20.268" v="22282" actId="20577"/>
          <ac:spMkLst>
            <pc:docMk/>
            <pc:sldMk cId="1266086073" sldId="6059"/>
            <ac:spMk id="3" creationId="{02559FE6-BA1A-E32E-346B-62923CE0B036}"/>
          </ac:spMkLst>
        </pc:spChg>
        <pc:spChg chg="add mod topLvl">
          <ac:chgData name="松浦英宗" userId="9b03fd3a-662f-49ff-9af1-1b93cf7aab22" providerId="ADAL" clId="{56E9DFAE-DDAD-4FCA-8AED-56B2D15DB479}" dt="2026-02-20T11:44:16.458" v="22208" actId="165"/>
          <ac:spMkLst>
            <pc:docMk/>
            <pc:sldMk cId="1266086073" sldId="6059"/>
            <ac:spMk id="4" creationId="{4CEDD8AD-7766-30AF-9E8D-5F1EBEEAE69D}"/>
          </ac:spMkLst>
        </pc:spChg>
        <pc:spChg chg="add mod ord">
          <ac:chgData name="松浦英宗" userId="9b03fd3a-662f-49ff-9af1-1b93cf7aab22" providerId="ADAL" clId="{56E9DFAE-DDAD-4FCA-8AED-56B2D15DB479}" dt="2026-02-20T10:12:10.082" v="20532" actId="167"/>
          <ac:spMkLst>
            <pc:docMk/>
            <pc:sldMk cId="1266086073" sldId="6059"/>
            <ac:spMk id="6" creationId="{4B7840C4-1415-57A3-2B8A-5544C6B5A848}"/>
          </ac:spMkLst>
        </pc:spChg>
        <pc:spChg chg="mod topLvl">
          <ac:chgData name="松浦英宗" userId="9b03fd3a-662f-49ff-9af1-1b93cf7aab22" providerId="ADAL" clId="{56E9DFAE-DDAD-4FCA-8AED-56B2D15DB479}" dt="2026-02-20T11:47:17.370" v="22277" actId="20577"/>
          <ac:spMkLst>
            <pc:docMk/>
            <pc:sldMk cId="1266086073" sldId="6059"/>
            <ac:spMk id="9" creationId="{7829D822-EB89-B189-7708-1F18E25E5CF1}"/>
          </ac:spMkLst>
        </pc:spChg>
        <pc:spChg chg="mod">
          <ac:chgData name="松浦英宗" userId="9b03fd3a-662f-49ff-9af1-1b93cf7aab22" providerId="ADAL" clId="{56E9DFAE-DDAD-4FCA-8AED-56B2D15DB479}" dt="2026-02-20T10:13:54.048" v="20664" actId="207"/>
          <ac:spMkLst>
            <pc:docMk/>
            <pc:sldMk cId="1266086073" sldId="6059"/>
            <ac:spMk id="10" creationId="{337B85B5-8B0A-AE50-8BF8-98A17FE7F9B4}"/>
          </ac:spMkLst>
        </pc:spChg>
        <pc:spChg chg="mod">
          <ac:chgData name="松浦英宗" userId="9b03fd3a-662f-49ff-9af1-1b93cf7aab22" providerId="ADAL" clId="{56E9DFAE-DDAD-4FCA-8AED-56B2D15DB479}" dt="2026-02-20T11:47:13.504" v="22272" actId="20577"/>
          <ac:spMkLst>
            <pc:docMk/>
            <pc:sldMk cId="1266086073" sldId="6059"/>
            <ac:spMk id="12" creationId="{05F04C20-F10A-ECE9-9645-5CA4FF70BBE9}"/>
          </ac:spMkLst>
        </pc:spChg>
        <pc:spChg chg="mod topLvl">
          <ac:chgData name="松浦英宗" userId="9b03fd3a-662f-49ff-9af1-1b93cf7aab22" providerId="ADAL" clId="{56E9DFAE-DDAD-4FCA-8AED-56B2D15DB479}" dt="2026-02-20T11:44:16.458" v="22208" actId="165"/>
          <ac:spMkLst>
            <pc:docMk/>
            <pc:sldMk cId="1266086073" sldId="6059"/>
            <ac:spMk id="13" creationId="{26D60087-B70A-8BA0-B70D-41C0B4A5E0B3}"/>
          </ac:spMkLst>
        </pc:spChg>
        <pc:spChg chg="mod topLvl">
          <ac:chgData name="松浦英宗" userId="9b03fd3a-662f-49ff-9af1-1b93cf7aab22" providerId="ADAL" clId="{56E9DFAE-DDAD-4FCA-8AED-56B2D15DB479}" dt="2026-02-20T11:47:10.240" v="22267" actId="20577"/>
          <ac:spMkLst>
            <pc:docMk/>
            <pc:sldMk cId="1266086073" sldId="6059"/>
            <ac:spMk id="15" creationId="{EFDD45C8-13BF-2335-1282-D007888B7D91}"/>
          </ac:spMkLst>
        </pc:spChg>
        <pc:spChg chg="mod">
          <ac:chgData name="松浦英宗" userId="9b03fd3a-662f-49ff-9af1-1b93cf7aab22" providerId="ADAL" clId="{56E9DFAE-DDAD-4FCA-8AED-56B2D15DB479}" dt="2026-02-20T10:13:54.048" v="20664" actId="207"/>
          <ac:spMkLst>
            <pc:docMk/>
            <pc:sldMk cId="1266086073" sldId="6059"/>
            <ac:spMk id="16" creationId="{E9FE76A4-16B8-1063-722A-9C23FB7F45F1}"/>
          </ac:spMkLst>
        </pc:spChg>
        <pc:spChg chg="mod topLvl">
          <ac:chgData name="松浦英宗" userId="9b03fd3a-662f-49ff-9af1-1b93cf7aab22" providerId="ADAL" clId="{56E9DFAE-DDAD-4FCA-8AED-56B2D15DB479}" dt="2026-02-20T11:47:07.408" v="22262" actId="20577"/>
          <ac:spMkLst>
            <pc:docMk/>
            <pc:sldMk cId="1266086073" sldId="6059"/>
            <ac:spMk id="18" creationId="{504327ED-9EF0-C3FB-5DF3-C1712EBAF046}"/>
          </ac:spMkLst>
        </pc:spChg>
        <pc:spChg chg="mod topLvl">
          <ac:chgData name="松浦英宗" userId="9b03fd3a-662f-49ff-9af1-1b93cf7aab22" providerId="ADAL" clId="{56E9DFAE-DDAD-4FCA-8AED-56B2D15DB479}" dt="2026-02-20T11:44:16.458" v="22208" actId="165"/>
          <ac:spMkLst>
            <pc:docMk/>
            <pc:sldMk cId="1266086073" sldId="6059"/>
            <ac:spMk id="19" creationId="{D048F013-EE80-79D2-A127-D5103534AB1E}"/>
          </ac:spMkLst>
        </pc:spChg>
        <pc:spChg chg="mod topLvl">
          <ac:chgData name="松浦英宗" userId="9b03fd3a-662f-49ff-9af1-1b93cf7aab22" providerId="ADAL" clId="{56E9DFAE-DDAD-4FCA-8AED-56B2D15DB479}" dt="2026-02-20T11:47:04.630" v="22257" actId="20577"/>
          <ac:spMkLst>
            <pc:docMk/>
            <pc:sldMk cId="1266086073" sldId="6059"/>
            <ac:spMk id="21" creationId="{F4F5A03D-7F54-440B-5B54-EE7D2E8EB7F7}"/>
          </ac:spMkLst>
        </pc:spChg>
        <pc:spChg chg="mod">
          <ac:chgData name="松浦英宗" userId="9b03fd3a-662f-49ff-9af1-1b93cf7aab22" providerId="ADAL" clId="{56E9DFAE-DDAD-4FCA-8AED-56B2D15DB479}" dt="2026-02-20T10:13:54.048" v="20664" actId="207"/>
          <ac:spMkLst>
            <pc:docMk/>
            <pc:sldMk cId="1266086073" sldId="6059"/>
            <ac:spMk id="22" creationId="{CC0C1047-4497-3123-DCC5-36C11993E4C7}"/>
          </ac:spMkLst>
        </pc:spChg>
        <pc:spChg chg="mod topLvl">
          <ac:chgData name="松浦英宗" userId="9b03fd3a-662f-49ff-9af1-1b93cf7aab22" providerId="ADAL" clId="{56E9DFAE-DDAD-4FCA-8AED-56B2D15DB479}" dt="2026-02-20T11:47:01.550" v="22250" actId="20577"/>
          <ac:spMkLst>
            <pc:docMk/>
            <pc:sldMk cId="1266086073" sldId="6059"/>
            <ac:spMk id="24" creationId="{A712CBFB-CF1F-F1DE-08E3-F618D74A6C8D}"/>
          </ac:spMkLst>
        </pc:spChg>
        <pc:spChg chg="mod topLvl">
          <ac:chgData name="松浦英宗" userId="9b03fd3a-662f-49ff-9af1-1b93cf7aab22" providerId="ADAL" clId="{56E9DFAE-DDAD-4FCA-8AED-56B2D15DB479}" dt="2026-02-20T11:44:16.458" v="22208" actId="165"/>
          <ac:spMkLst>
            <pc:docMk/>
            <pc:sldMk cId="1266086073" sldId="6059"/>
            <ac:spMk id="25" creationId="{6655E4A1-3289-7B92-8BB0-1E5D5841F429}"/>
          </ac:spMkLst>
        </pc:spChg>
        <pc:spChg chg="mod topLvl">
          <ac:chgData name="松浦英宗" userId="9b03fd3a-662f-49ff-9af1-1b93cf7aab22" providerId="ADAL" clId="{56E9DFAE-DDAD-4FCA-8AED-56B2D15DB479}" dt="2026-02-20T11:46:59.080" v="22245" actId="20577"/>
          <ac:spMkLst>
            <pc:docMk/>
            <pc:sldMk cId="1266086073" sldId="6059"/>
            <ac:spMk id="27" creationId="{AC24BF23-9CA5-97D9-1486-BCD825CC7D64}"/>
          </ac:spMkLst>
        </pc:spChg>
        <pc:spChg chg="mod topLvl">
          <ac:chgData name="松浦英宗" userId="9b03fd3a-662f-49ff-9af1-1b93cf7aab22" providerId="ADAL" clId="{56E9DFAE-DDAD-4FCA-8AED-56B2D15DB479}" dt="2026-02-20T11:44:16.458" v="22208" actId="165"/>
          <ac:spMkLst>
            <pc:docMk/>
            <pc:sldMk cId="1266086073" sldId="6059"/>
            <ac:spMk id="28" creationId="{D25AF406-1323-17B5-58E0-370D5D91DA1B}"/>
          </ac:spMkLst>
        </pc:spChg>
        <pc:spChg chg="mod">
          <ac:chgData name="松浦英宗" userId="9b03fd3a-662f-49ff-9af1-1b93cf7aab22" providerId="ADAL" clId="{56E9DFAE-DDAD-4FCA-8AED-56B2D15DB479}" dt="2026-02-20T11:46:56.458" v="22240" actId="20577"/>
          <ac:spMkLst>
            <pc:docMk/>
            <pc:sldMk cId="1266086073" sldId="6059"/>
            <ac:spMk id="30" creationId="{E69DB26D-DFD5-B941-4852-95D022B021FD}"/>
          </ac:spMkLst>
        </pc:spChg>
        <pc:spChg chg="mod">
          <ac:chgData name="松浦英宗" userId="9b03fd3a-662f-49ff-9af1-1b93cf7aab22" providerId="ADAL" clId="{56E9DFAE-DDAD-4FCA-8AED-56B2D15DB479}" dt="2026-02-20T10:13:54.048" v="20664" actId="207"/>
          <ac:spMkLst>
            <pc:docMk/>
            <pc:sldMk cId="1266086073" sldId="6059"/>
            <ac:spMk id="31" creationId="{E63A25D6-9E0D-F96F-E717-0AB733F84D61}"/>
          </ac:spMkLst>
        </pc:spChg>
        <pc:spChg chg="mod">
          <ac:chgData name="松浦英宗" userId="9b03fd3a-662f-49ff-9af1-1b93cf7aab22" providerId="ADAL" clId="{56E9DFAE-DDAD-4FCA-8AED-56B2D15DB479}" dt="2026-02-20T11:46:50.262" v="22235" actId="20577"/>
          <ac:spMkLst>
            <pc:docMk/>
            <pc:sldMk cId="1266086073" sldId="6059"/>
            <ac:spMk id="38" creationId="{8C45B8A2-1608-33C7-DC61-2EB8E6113201}"/>
          </ac:spMkLst>
        </pc:spChg>
        <pc:spChg chg="mod topLvl">
          <ac:chgData name="松浦英宗" userId="9b03fd3a-662f-49ff-9af1-1b93cf7aab22" providerId="ADAL" clId="{56E9DFAE-DDAD-4FCA-8AED-56B2D15DB479}" dt="2026-02-20T11:45:53.021" v="22217"/>
          <ac:spMkLst>
            <pc:docMk/>
            <pc:sldMk cId="1266086073" sldId="6059"/>
            <ac:spMk id="39" creationId="{BB571333-7F31-6C29-9F4E-C69058D0910B}"/>
          </ac:spMkLst>
        </pc:spChg>
        <pc:spChg chg="mod topLvl">
          <ac:chgData name="松浦英宗" userId="9b03fd3a-662f-49ff-9af1-1b93cf7aab22" providerId="ADAL" clId="{56E9DFAE-DDAD-4FCA-8AED-56B2D15DB479}" dt="2026-02-20T11:46:00.046" v="22219"/>
          <ac:spMkLst>
            <pc:docMk/>
            <pc:sldMk cId="1266086073" sldId="6059"/>
            <ac:spMk id="40" creationId="{686D3825-D06A-6297-CD67-F93110DB55AC}"/>
          </ac:spMkLst>
        </pc:spChg>
        <pc:spChg chg="mod">
          <ac:chgData name="松浦英宗" userId="9b03fd3a-662f-49ff-9af1-1b93cf7aab22" providerId="ADAL" clId="{56E9DFAE-DDAD-4FCA-8AED-56B2D15DB479}" dt="2026-02-20T11:46:06.566" v="22221"/>
          <ac:spMkLst>
            <pc:docMk/>
            <pc:sldMk cId="1266086073" sldId="6059"/>
            <ac:spMk id="41" creationId="{E7C19384-FC7F-941E-3E56-BA34CCA38BD1}"/>
          </ac:spMkLst>
        </pc:spChg>
        <pc:spChg chg="mod topLvl">
          <ac:chgData name="松浦英宗" userId="9b03fd3a-662f-49ff-9af1-1b93cf7aab22" providerId="ADAL" clId="{56E9DFAE-DDAD-4FCA-8AED-56B2D15DB479}" dt="2026-02-20T11:46:13.065" v="22223"/>
          <ac:spMkLst>
            <pc:docMk/>
            <pc:sldMk cId="1266086073" sldId="6059"/>
            <ac:spMk id="42" creationId="{392424EF-FBED-F2F1-7C0C-04E59E4010C6}"/>
          </ac:spMkLst>
        </pc:spChg>
        <pc:spChg chg="mod topLvl">
          <ac:chgData name="松浦英宗" userId="9b03fd3a-662f-49ff-9af1-1b93cf7aab22" providerId="ADAL" clId="{56E9DFAE-DDAD-4FCA-8AED-56B2D15DB479}" dt="2026-02-20T11:46:20.304" v="22225"/>
          <ac:spMkLst>
            <pc:docMk/>
            <pc:sldMk cId="1266086073" sldId="6059"/>
            <ac:spMk id="43" creationId="{F8FA6018-ED87-9292-494A-3DD4D85045E2}"/>
          </ac:spMkLst>
        </pc:spChg>
        <pc:spChg chg="mod">
          <ac:chgData name="松浦英宗" userId="9b03fd3a-662f-49ff-9af1-1b93cf7aab22" providerId="ADAL" clId="{56E9DFAE-DDAD-4FCA-8AED-56B2D15DB479}" dt="2026-02-20T11:46:26.469" v="22227"/>
          <ac:spMkLst>
            <pc:docMk/>
            <pc:sldMk cId="1266086073" sldId="6059"/>
            <ac:spMk id="44" creationId="{2B688BCD-B898-BD68-7C85-7712DD1B1D26}"/>
          </ac:spMkLst>
        </pc:spChg>
        <pc:spChg chg="mod topLvl">
          <ac:chgData name="松浦英宗" userId="9b03fd3a-662f-49ff-9af1-1b93cf7aab22" providerId="ADAL" clId="{56E9DFAE-DDAD-4FCA-8AED-56B2D15DB479}" dt="2026-02-20T11:46:32.769" v="22229"/>
          <ac:spMkLst>
            <pc:docMk/>
            <pc:sldMk cId="1266086073" sldId="6059"/>
            <ac:spMk id="45" creationId="{8BC5A814-90EF-9F99-2D52-1A8F49CD6001}"/>
          </ac:spMkLst>
        </pc:spChg>
        <pc:spChg chg="mod topLvl">
          <ac:chgData name="松浦英宗" userId="9b03fd3a-662f-49ff-9af1-1b93cf7aab22" providerId="ADAL" clId="{56E9DFAE-DDAD-4FCA-8AED-56B2D15DB479}" dt="2026-02-20T11:46:38.993" v="22231"/>
          <ac:spMkLst>
            <pc:docMk/>
            <pc:sldMk cId="1266086073" sldId="6059"/>
            <ac:spMk id="46" creationId="{EEFBEA6C-FF3B-52F2-3A75-E257D006840B}"/>
          </ac:spMkLst>
        </pc:spChg>
        <pc:grpChg chg="add mod">
          <ac:chgData name="松浦英宗" userId="9b03fd3a-662f-49ff-9af1-1b93cf7aab22" providerId="ADAL" clId="{56E9DFAE-DDAD-4FCA-8AED-56B2D15DB479}" dt="2026-02-20T10:12:52.155" v="20561" actId="164"/>
          <ac:grpSpMkLst>
            <pc:docMk/>
            <pc:sldMk cId="1266086073" sldId="6059"/>
            <ac:grpSpMk id="7" creationId="{2C653A2B-D7B2-EBE4-DCCB-2766F449B41A}"/>
          </ac:grpSpMkLst>
        </pc:grpChg>
        <pc:grpChg chg="add mod">
          <ac:chgData name="松浦英宗" userId="9b03fd3a-662f-49ff-9af1-1b93cf7aab22" providerId="ADAL" clId="{56E9DFAE-DDAD-4FCA-8AED-56B2D15DB479}" dt="2026-02-20T10:12:52.155" v="20561" actId="164"/>
          <ac:grpSpMkLst>
            <pc:docMk/>
            <pc:sldMk cId="1266086073" sldId="6059"/>
            <ac:grpSpMk id="8" creationId="{006A6540-010A-1D9A-0F39-CA2786043E1C}"/>
          </ac:grpSpMkLst>
        </pc:grpChg>
        <pc:grpChg chg="add mod">
          <ac:chgData name="松浦英宗" userId="9b03fd3a-662f-49ff-9af1-1b93cf7aab22" providerId="ADAL" clId="{56E9DFAE-DDAD-4FCA-8AED-56B2D15DB479}" dt="2026-02-20T10:12:52.155" v="20561" actId="164"/>
          <ac:grpSpMkLst>
            <pc:docMk/>
            <pc:sldMk cId="1266086073" sldId="6059"/>
            <ac:grpSpMk id="11" creationId="{61F868E1-AA07-19AD-BCD0-041E35D23A5F}"/>
          </ac:grpSpMkLst>
        </pc:grpChg>
        <pc:grpChg chg="add mod">
          <ac:chgData name="松浦英宗" userId="9b03fd3a-662f-49ff-9af1-1b93cf7aab22" providerId="ADAL" clId="{56E9DFAE-DDAD-4FCA-8AED-56B2D15DB479}" dt="2026-02-20T10:12:52.155" v="20561" actId="164"/>
          <ac:grpSpMkLst>
            <pc:docMk/>
            <pc:sldMk cId="1266086073" sldId="6059"/>
            <ac:grpSpMk id="14" creationId="{A934D17D-1FBF-E990-BCA8-D204A594CFFF}"/>
          </ac:grpSpMkLst>
        </pc:grpChg>
        <pc:grpChg chg="add mod">
          <ac:chgData name="松浦英宗" userId="9b03fd3a-662f-49ff-9af1-1b93cf7aab22" providerId="ADAL" clId="{56E9DFAE-DDAD-4FCA-8AED-56B2D15DB479}" dt="2026-02-20T10:12:52.155" v="20561" actId="164"/>
          <ac:grpSpMkLst>
            <pc:docMk/>
            <pc:sldMk cId="1266086073" sldId="6059"/>
            <ac:grpSpMk id="17" creationId="{0F3113A0-A424-4A1B-9AD0-FA6CBE11FC88}"/>
          </ac:grpSpMkLst>
        </pc:grpChg>
        <pc:grpChg chg="add mod">
          <ac:chgData name="松浦英宗" userId="9b03fd3a-662f-49ff-9af1-1b93cf7aab22" providerId="ADAL" clId="{56E9DFAE-DDAD-4FCA-8AED-56B2D15DB479}" dt="2026-02-20T10:12:52.155" v="20561" actId="164"/>
          <ac:grpSpMkLst>
            <pc:docMk/>
            <pc:sldMk cId="1266086073" sldId="6059"/>
            <ac:grpSpMk id="20" creationId="{97AA91BF-D3FF-83F3-E731-121C099E0463}"/>
          </ac:grpSpMkLst>
        </pc:grpChg>
        <pc:grpChg chg="add mod">
          <ac:chgData name="松浦英宗" userId="9b03fd3a-662f-49ff-9af1-1b93cf7aab22" providerId="ADAL" clId="{56E9DFAE-DDAD-4FCA-8AED-56B2D15DB479}" dt="2026-02-20T10:12:52.155" v="20561" actId="164"/>
          <ac:grpSpMkLst>
            <pc:docMk/>
            <pc:sldMk cId="1266086073" sldId="6059"/>
            <ac:grpSpMk id="23" creationId="{AFF60B50-B965-F553-6B9F-BA40EAAA0E3A}"/>
          </ac:grpSpMkLst>
        </pc:grpChg>
        <pc:grpChg chg="add mod">
          <ac:chgData name="松浦英宗" userId="9b03fd3a-662f-49ff-9af1-1b93cf7aab22" providerId="ADAL" clId="{56E9DFAE-DDAD-4FCA-8AED-56B2D15DB479}" dt="2026-02-20T10:12:52.155" v="20561" actId="164"/>
          <ac:grpSpMkLst>
            <pc:docMk/>
            <pc:sldMk cId="1266086073" sldId="6059"/>
            <ac:grpSpMk id="26" creationId="{6C4C10FF-92ED-5BD7-C884-4609A40CF877}"/>
          </ac:grpSpMkLst>
        </pc:grpChg>
        <pc:grpChg chg="add mod">
          <ac:chgData name="松浦英宗" userId="9b03fd3a-662f-49ff-9af1-1b93cf7aab22" providerId="ADAL" clId="{56E9DFAE-DDAD-4FCA-8AED-56B2D15DB479}" dt="2026-02-20T10:12:52.155" v="20561" actId="164"/>
          <ac:grpSpMkLst>
            <pc:docMk/>
            <pc:sldMk cId="1266086073" sldId="6059"/>
            <ac:grpSpMk id="29" creationId="{FD110B25-1742-CF14-91E9-EF64A2A09744}"/>
          </ac:grpSpMkLst>
        </pc:grpChg>
        <pc:grpChg chg="add mod">
          <ac:chgData name="松浦英宗" userId="9b03fd3a-662f-49ff-9af1-1b93cf7aab22" providerId="ADAL" clId="{56E9DFAE-DDAD-4FCA-8AED-56B2D15DB479}" dt="2026-02-20T10:12:56.599" v="20562" actId="1076"/>
          <ac:grpSpMkLst>
            <pc:docMk/>
            <pc:sldMk cId="1266086073" sldId="6059"/>
            <ac:grpSpMk id="35" creationId="{2E202ECE-2EE4-5DA4-C7B2-63A52A738067}"/>
          </ac:grpSpMkLst>
        </pc:grpChg>
        <pc:grpChg chg="add mod">
          <ac:chgData name="松浦英宗" userId="9b03fd3a-662f-49ff-9af1-1b93cf7aab22" providerId="ADAL" clId="{56E9DFAE-DDAD-4FCA-8AED-56B2D15DB479}" dt="2026-02-20T11:44:25.135" v="22210" actId="14100"/>
          <ac:grpSpMkLst>
            <pc:docMk/>
            <pc:sldMk cId="1266086073" sldId="6059"/>
            <ac:grpSpMk id="36" creationId="{4B42A911-04C5-5658-7BD5-4ECD236D828E}"/>
          </ac:grpSpMkLst>
        </pc:grpChg>
        <pc:grpChg chg="add mod">
          <ac:chgData name="松浦英宗" userId="9b03fd3a-662f-49ff-9af1-1b93cf7aab22" providerId="ADAL" clId="{56E9DFAE-DDAD-4FCA-8AED-56B2D15DB479}" dt="2026-02-20T11:44:32.519" v="22212" actId="14100"/>
          <ac:grpSpMkLst>
            <pc:docMk/>
            <pc:sldMk cId="1266086073" sldId="6059"/>
            <ac:grpSpMk id="37" creationId="{A235F499-94A9-41C4-894E-A72ADE028E0D}"/>
          </ac:grpSpMkLst>
        </pc:grpChg>
        <pc:cxnChg chg="add mod">
          <ac:chgData name="松浦英宗" userId="9b03fd3a-662f-49ff-9af1-1b93cf7aab22" providerId="ADAL" clId="{56E9DFAE-DDAD-4FCA-8AED-56B2D15DB479}" dt="2026-02-20T10:12:46.491" v="20559" actId="14100"/>
          <ac:cxnSpMkLst>
            <pc:docMk/>
            <pc:sldMk cId="1266086073" sldId="6059"/>
            <ac:cxnSpMk id="5" creationId="{3835AFD7-CC8B-1136-DE72-6C36F3087D8A}"/>
          </ac:cxnSpMkLst>
        </pc:cxnChg>
      </pc:sldChg>
      <pc:sldChg chg="addSp delSp modSp add del mod ord">
        <pc:chgData name="松浦英宗" userId="9b03fd3a-662f-49ff-9af1-1b93cf7aab22" providerId="ADAL" clId="{56E9DFAE-DDAD-4FCA-8AED-56B2D15DB479}" dt="2026-02-20T12:28:56.451" v="23017" actId="47"/>
        <pc:sldMkLst>
          <pc:docMk/>
          <pc:sldMk cId="2834745229" sldId="6060"/>
        </pc:sldMkLst>
        <pc:spChg chg="mod">
          <ac:chgData name="松浦英宗" userId="9b03fd3a-662f-49ff-9af1-1b93cf7aab22" providerId="ADAL" clId="{56E9DFAE-DDAD-4FCA-8AED-56B2D15DB479}" dt="2026-02-20T10:20:13.889" v="20726" actId="2711"/>
          <ac:spMkLst>
            <pc:docMk/>
            <pc:sldMk cId="2834745229" sldId="6060"/>
            <ac:spMk id="2" creationId="{A0AAB343-F959-8259-315A-53B5D74EA3A6}"/>
          </ac:spMkLst>
        </pc:spChg>
        <pc:spChg chg="mod">
          <ac:chgData name="松浦英宗" userId="9b03fd3a-662f-49ff-9af1-1b93cf7aab22" providerId="ADAL" clId="{56E9DFAE-DDAD-4FCA-8AED-56B2D15DB479}" dt="2026-02-20T11:48:49.552" v="22309" actId="14100"/>
          <ac:spMkLst>
            <pc:docMk/>
            <pc:sldMk cId="2834745229" sldId="6060"/>
            <ac:spMk id="3" creationId="{9394DAC5-6BD7-42EE-2728-B8F5D9F33772}"/>
          </ac:spMkLst>
        </pc:spChg>
        <pc:spChg chg="add mod">
          <ac:chgData name="松浦英宗" userId="9b03fd3a-662f-49ff-9af1-1b93cf7aab22" providerId="ADAL" clId="{56E9DFAE-DDAD-4FCA-8AED-56B2D15DB479}" dt="2026-02-20T10:18:03.086" v="20675" actId="571"/>
          <ac:spMkLst>
            <pc:docMk/>
            <pc:sldMk cId="2834745229" sldId="6060"/>
            <ac:spMk id="7" creationId="{53369DE5-F69D-64C4-BA8A-5E2E39A4A8CC}"/>
          </ac:spMkLst>
        </pc:spChg>
        <pc:spChg chg="add del mod">
          <ac:chgData name="松浦英宗" userId="9b03fd3a-662f-49ff-9af1-1b93cf7aab22" providerId="ADAL" clId="{56E9DFAE-DDAD-4FCA-8AED-56B2D15DB479}" dt="2026-02-20T10:18:10.103" v="20678" actId="478"/>
          <ac:spMkLst>
            <pc:docMk/>
            <pc:sldMk cId="2834745229" sldId="6060"/>
            <ac:spMk id="8" creationId="{ACF9BBCD-EBF2-281E-E031-2257909152C9}"/>
          </ac:spMkLst>
        </pc:spChg>
        <pc:spChg chg="add mod">
          <ac:chgData name="松浦英宗" userId="9b03fd3a-662f-49ff-9af1-1b93cf7aab22" providerId="ADAL" clId="{56E9DFAE-DDAD-4FCA-8AED-56B2D15DB479}" dt="2026-02-20T10:19:02.423" v="20689" actId="571"/>
          <ac:spMkLst>
            <pc:docMk/>
            <pc:sldMk cId="2834745229" sldId="6060"/>
            <ac:spMk id="10" creationId="{2FE6275F-659F-E4F3-C5FD-E08DCDDB46B8}"/>
          </ac:spMkLst>
        </pc:spChg>
        <pc:spChg chg="add mod">
          <ac:chgData name="松浦英宗" userId="9b03fd3a-662f-49ff-9af1-1b93cf7aab22" providerId="ADAL" clId="{56E9DFAE-DDAD-4FCA-8AED-56B2D15DB479}" dt="2026-02-20T11:48:43.440" v="22308" actId="14100"/>
          <ac:spMkLst>
            <pc:docMk/>
            <pc:sldMk cId="2834745229" sldId="6060"/>
            <ac:spMk id="11" creationId="{5C8A1FC6-95B0-C889-C0A2-DE9670649F3F}"/>
          </ac:spMkLst>
        </pc:spChg>
        <pc:spChg chg="mod">
          <ac:chgData name="松浦英宗" userId="9b03fd3a-662f-49ff-9af1-1b93cf7aab22" providerId="ADAL" clId="{56E9DFAE-DDAD-4FCA-8AED-56B2D15DB479}" dt="2026-02-20T10:20:26.394" v="20730" actId="571"/>
          <ac:spMkLst>
            <pc:docMk/>
            <pc:sldMk cId="2834745229" sldId="6060"/>
            <ac:spMk id="16" creationId="{622211B8-BA3D-49B4-4EA6-1A43C7667E5F}"/>
          </ac:spMkLst>
        </pc:spChg>
        <pc:spChg chg="mod">
          <ac:chgData name="松浦英宗" userId="9b03fd3a-662f-49ff-9af1-1b93cf7aab22" providerId="ADAL" clId="{56E9DFAE-DDAD-4FCA-8AED-56B2D15DB479}" dt="2026-02-20T10:20:26.394" v="20730" actId="571"/>
          <ac:spMkLst>
            <pc:docMk/>
            <pc:sldMk cId="2834745229" sldId="6060"/>
            <ac:spMk id="17" creationId="{7E8616FF-7BB1-0510-482E-4ABFBFDCE36F}"/>
          </ac:spMkLst>
        </pc:spChg>
        <pc:spChg chg="mod">
          <ac:chgData name="松浦英宗" userId="9b03fd3a-662f-49ff-9af1-1b93cf7aab22" providerId="ADAL" clId="{56E9DFAE-DDAD-4FCA-8AED-56B2D15DB479}" dt="2026-02-20T11:48:49.552" v="22309" actId="14100"/>
          <ac:spMkLst>
            <pc:docMk/>
            <pc:sldMk cId="2834745229" sldId="6060"/>
            <ac:spMk id="20" creationId="{A5A7FF00-6DE8-CC8A-D21E-61FA17D4F178}"/>
          </ac:spMkLst>
        </pc:spChg>
        <pc:spChg chg="mod">
          <ac:chgData name="松浦英宗" userId="9b03fd3a-662f-49ff-9af1-1b93cf7aab22" providerId="ADAL" clId="{56E9DFAE-DDAD-4FCA-8AED-56B2D15DB479}" dt="2026-02-20T11:48:43.440" v="22308" actId="14100"/>
          <ac:spMkLst>
            <pc:docMk/>
            <pc:sldMk cId="2834745229" sldId="6060"/>
            <ac:spMk id="21" creationId="{90BC9BCC-081C-3A8E-263D-3927C4455459}"/>
          </ac:spMkLst>
        </pc:spChg>
        <pc:spChg chg="mod">
          <ac:chgData name="松浦英宗" userId="9b03fd3a-662f-49ff-9af1-1b93cf7aab22" providerId="ADAL" clId="{56E9DFAE-DDAD-4FCA-8AED-56B2D15DB479}" dt="2026-02-20T11:48:49.552" v="22309" actId="14100"/>
          <ac:spMkLst>
            <pc:docMk/>
            <pc:sldMk cId="2834745229" sldId="6060"/>
            <ac:spMk id="24" creationId="{4DE0B0C6-4428-4D91-6AFB-25C35BA2AE98}"/>
          </ac:spMkLst>
        </pc:spChg>
        <pc:spChg chg="mod">
          <ac:chgData name="松浦英宗" userId="9b03fd3a-662f-49ff-9af1-1b93cf7aab22" providerId="ADAL" clId="{56E9DFAE-DDAD-4FCA-8AED-56B2D15DB479}" dt="2026-02-20T11:48:43.440" v="22308" actId="14100"/>
          <ac:spMkLst>
            <pc:docMk/>
            <pc:sldMk cId="2834745229" sldId="6060"/>
            <ac:spMk id="25" creationId="{2F3C2044-0C56-1624-FFF3-047ECC75D24C}"/>
          </ac:spMkLst>
        </pc:spChg>
        <pc:spChg chg="mod">
          <ac:chgData name="松浦英宗" userId="9b03fd3a-662f-49ff-9af1-1b93cf7aab22" providerId="ADAL" clId="{56E9DFAE-DDAD-4FCA-8AED-56B2D15DB479}" dt="2026-02-20T11:48:49.552" v="22309" actId="14100"/>
          <ac:spMkLst>
            <pc:docMk/>
            <pc:sldMk cId="2834745229" sldId="6060"/>
            <ac:spMk id="28" creationId="{083C17F5-8EA2-CC26-1AE3-1BB5264E1226}"/>
          </ac:spMkLst>
        </pc:spChg>
        <pc:spChg chg="mod">
          <ac:chgData name="松浦英宗" userId="9b03fd3a-662f-49ff-9af1-1b93cf7aab22" providerId="ADAL" clId="{56E9DFAE-DDAD-4FCA-8AED-56B2D15DB479}" dt="2026-02-20T11:48:43.440" v="22308" actId="14100"/>
          <ac:spMkLst>
            <pc:docMk/>
            <pc:sldMk cId="2834745229" sldId="6060"/>
            <ac:spMk id="29" creationId="{66331963-CA1F-A223-688C-98FC95B4392F}"/>
          </ac:spMkLst>
        </pc:spChg>
        <pc:grpChg chg="add mod">
          <ac:chgData name="松浦英宗" userId="9b03fd3a-662f-49ff-9af1-1b93cf7aab22" providerId="ADAL" clId="{56E9DFAE-DDAD-4FCA-8AED-56B2D15DB479}" dt="2026-02-20T10:20:48.125" v="20741" actId="164"/>
          <ac:grpSpMkLst>
            <pc:docMk/>
            <pc:sldMk cId="2834745229" sldId="6060"/>
            <ac:grpSpMk id="12" creationId="{057F79D7-0872-42FC-3E49-01E230F73318}"/>
          </ac:grpSpMkLst>
        </pc:grpChg>
        <pc:grpChg chg="add mod">
          <ac:chgData name="松浦英宗" userId="9b03fd3a-662f-49ff-9af1-1b93cf7aab22" providerId="ADAL" clId="{56E9DFAE-DDAD-4FCA-8AED-56B2D15DB479}" dt="2026-02-20T10:20:26.394" v="20730" actId="571"/>
          <ac:grpSpMkLst>
            <pc:docMk/>
            <pc:sldMk cId="2834745229" sldId="6060"/>
            <ac:grpSpMk id="15" creationId="{0D102B24-A3E2-3B4F-0148-D66DA5065F05}"/>
          </ac:grpSpMkLst>
        </pc:grpChg>
        <pc:grpChg chg="add mod">
          <ac:chgData name="松浦英宗" userId="9b03fd3a-662f-49ff-9af1-1b93cf7aab22" providerId="ADAL" clId="{56E9DFAE-DDAD-4FCA-8AED-56B2D15DB479}" dt="2026-02-20T10:20:48.125" v="20741" actId="164"/>
          <ac:grpSpMkLst>
            <pc:docMk/>
            <pc:sldMk cId="2834745229" sldId="6060"/>
            <ac:grpSpMk id="19" creationId="{D5360A4E-F9AD-8599-778D-7A8D8C2357F1}"/>
          </ac:grpSpMkLst>
        </pc:grpChg>
        <pc:grpChg chg="add mod">
          <ac:chgData name="松浦英宗" userId="9b03fd3a-662f-49ff-9af1-1b93cf7aab22" providerId="ADAL" clId="{56E9DFAE-DDAD-4FCA-8AED-56B2D15DB479}" dt="2026-02-20T10:20:48.125" v="20741" actId="164"/>
          <ac:grpSpMkLst>
            <pc:docMk/>
            <pc:sldMk cId="2834745229" sldId="6060"/>
            <ac:grpSpMk id="23" creationId="{42824A2F-73F8-6AB4-5810-B9991A03F235}"/>
          </ac:grpSpMkLst>
        </pc:grpChg>
        <pc:grpChg chg="add mod">
          <ac:chgData name="松浦英宗" userId="9b03fd3a-662f-49ff-9af1-1b93cf7aab22" providerId="ADAL" clId="{56E9DFAE-DDAD-4FCA-8AED-56B2D15DB479}" dt="2026-02-20T10:20:48.125" v="20741" actId="164"/>
          <ac:grpSpMkLst>
            <pc:docMk/>
            <pc:sldMk cId="2834745229" sldId="6060"/>
            <ac:grpSpMk id="27" creationId="{06EE90C1-1993-0DA4-FB14-0C9D44C1A1E6}"/>
          </ac:grpSpMkLst>
        </pc:grpChg>
        <pc:grpChg chg="add mod">
          <ac:chgData name="松浦英宗" userId="9b03fd3a-662f-49ff-9af1-1b93cf7aab22" providerId="ADAL" clId="{56E9DFAE-DDAD-4FCA-8AED-56B2D15DB479}" dt="2026-02-20T10:20:55.899" v="20766" actId="1035"/>
          <ac:grpSpMkLst>
            <pc:docMk/>
            <pc:sldMk cId="2834745229" sldId="6060"/>
            <ac:grpSpMk id="31" creationId="{4024D89A-FD4A-4625-A71A-889692C8A6FC}"/>
          </ac:grpSpMkLst>
        </pc:grpChg>
        <pc:picChg chg="add mod ord modCrop">
          <ac:chgData name="松浦英宗" userId="9b03fd3a-662f-49ff-9af1-1b93cf7aab22" providerId="ADAL" clId="{56E9DFAE-DDAD-4FCA-8AED-56B2D15DB479}" dt="2026-02-20T10:19:38.264" v="20721" actId="12788"/>
          <ac:picMkLst>
            <pc:docMk/>
            <pc:sldMk cId="2834745229" sldId="6060"/>
            <ac:picMk id="5" creationId="{5552DF8B-7CF6-B975-D7D8-C37984B83630}"/>
          </ac:picMkLst>
        </pc:picChg>
        <pc:picChg chg="add mod">
          <ac:chgData name="松浦英宗" userId="9b03fd3a-662f-49ff-9af1-1b93cf7aab22" providerId="ADAL" clId="{56E9DFAE-DDAD-4FCA-8AED-56B2D15DB479}" dt="2026-02-20T10:18:03.086" v="20675" actId="571"/>
          <ac:picMkLst>
            <pc:docMk/>
            <pc:sldMk cId="2834745229" sldId="6060"/>
            <ac:picMk id="6" creationId="{1CB7F6AF-5C3E-FB9C-9A38-63BCEB7BDA26}"/>
          </ac:picMkLst>
        </pc:picChg>
        <pc:picChg chg="add mod">
          <ac:chgData name="松浦英宗" userId="9b03fd3a-662f-49ff-9af1-1b93cf7aab22" providerId="ADAL" clId="{56E9DFAE-DDAD-4FCA-8AED-56B2D15DB479}" dt="2026-02-20T10:19:02.423" v="20689" actId="571"/>
          <ac:picMkLst>
            <pc:docMk/>
            <pc:sldMk cId="2834745229" sldId="6060"/>
            <ac:picMk id="9" creationId="{737A32B9-B2A5-A3C9-06BC-CB202FCD85BA}"/>
          </ac:picMkLst>
        </pc:picChg>
        <pc:picChg chg="add mod">
          <ac:chgData name="松浦英宗" userId="9b03fd3a-662f-49ff-9af1-1b93cf7aab22" providerId="ADAL" clId="{56E9DFAE-DDAD-4FCA-8AED-56B2D15DB479}" dt="2026-02-20T10:20:26.394" v="20730" actId="571"/>
          <ac:picMkLst>
            <pc:docMk/>
            <pc:sldMk cId="2834745229" sldId="6060"/>
            <ac:picMk id="14" creationId="{4505B8DE-9CBD-460A-E446-9059E5A766DA}"/>
          </ac:picMkLst>
        </pc:picChg>
        <pc:cxnChg chg="add mod">
          <ac:chgData name="松浦英宗" userId="9b03fd3a-662f-49ff-9af1-1b93cf7aab22" providerId="ADAL" clId="{56E9DFAE-DDAD-4FCA-8AED-56B2D15DB479}" dt="2026-02-20T10:20:48.125" v="20741" actId="164"/>
          <ac:cxnSpMkLst>
            <pc:docMk/>
            <pc:sldMk cId="2834745229" sldId="6060"/>
            <ac:cxnSpMk id="13" creationId="{2C8BAE31-7A1D-3E84-B359-3596FD229058}"/>
          </ac:cxnSpMkLst>
        </pc:cxnChg>
        <pc:cxnChg chg="add mod">
          <ac:chgData name="松浦英宗" userId="9b03fd3a-662f-49ff-9af1-1b93cf7aab22" providerId="ADAL" clId="{56E9DFAE-DDAD-4FCA-8AED-56B2D15DB479}" dt="2026-02-20T10:20:26.394" v="20730" actId="571"/>
          <ac:cxnSpMkLst>
            <pc:docMk/>
            <pc:sldMk cId="2834745229" sldId="6060"/>
            <ac:cxnSpMk id="18" creationId="{8C0D191F-79EF-D730-109B-A0983E28C4B6}"/>
          </ac:cxnSpMkLst>
        </pc:cxnChg>
        <pc:cxnChg chg="add mod">
          <ac:chgData name="松浦英宗" userId="9b03fd3a-662f-49ff-9af1-1b93cf7aab22" providerId="ADAL" clId="{56E9DFAE-DDAD-4FCA-8AED-56B2D15DB479}" dt="2026-02-20T10:20:48.125" v="20741" actId="164"/>
          <ac:cxnSpMkLst>
            <pc:docMk/>
            <pc:sldMk cId="2834745229" sldId="6060"/>
            <ac:cxnSpMk id="22" creationId="{84754C94-3C29-BAF4-9001-162F33182860}"/>
          </ac:cxnSpMkLst>
        </pc:cxnChg>
        <pc:cxnChg chg="add mod">
          <ac:chgData name="松浦英宗" userId="9b03fd3a-662f-49ff-9af1-1b93cf7aab22" providerId="ADAL" clId="{56E9DFAE-DDAD-4FCA-8AED-56B2D15DB479}" dt="2026-02-20T10:20:48.125" v="20741" actId="164"/>
          <ac:cxnSpMkLst>
            <pc:docMk/>
            <pc:sldMk cId="2834745229" sldId="6060"/>
            <ac:cxnSpMk id="26" creationId="{0305790A-72EF-4990-3CB7-7133769BC490}"/>
          </ac:cxnSpMkLst>
        </pc:cxnChg>
        <pc:cxnChg chg="add del mod">
          <ac:chgData name="松浦英宗" userId="9b03fd3a-662f-49ff-9af1-1b93cf7aab22" providerId="ADAL" clId="{56E9DFAE-DDAD-4FCA-8AED-56B2D15DB479}" dt="2026-02-20T10:20:43.496" v="20739" actId="478"/>
          <ac:cxnSpMkLst>
            <pc:docMk/>
            <pc:sldMk cId="2834745229" sldId="6060"/>
            <ac:cxnSpMk id="30" creationId="{C6931634-3535-882D-8CF3-4BBF10D07C54}"/>
          </ac:cxnSpMkLst>
        </pc:cxnChg>
      </pc:sldChg>
      <pc:sldChg chg="addSp modSp add del mod ord">
        <pc:chgData name="松浦英宗" userId="9b03fd3a-662f-49ff-9af1-1b93cf7aab22" providerId="ADAL" clId="{56E9DFAE-DDAD-4FCA-8AED-56B2D15DB479}" dt="2026-02-20T12:28:56.451" v="23017" actId="47"/>
        <pc:sldMkLst>
          <pc:docMk/>
          <pc:sldMk cId="208442005" sldId="6061"/>
        </pc:sldMkLst>
        <pc:spChg chg="mod">
          <ac:chgData name="松浦英宗" userId="9b03fd3a-662f-49ff-9af1-1b93cf7aab22" providerId="ADAL" clId="{56E9DFAE-DDAD-4FCA-8AED-56B2D15DB479}" dt="2026-02-20T10:25:38.515" v="20815" actId="207"/>
          <ac:spMkLst>
            <pc:docMk/>
            <pc:sldMk cId="208442005" sldId="6061"/>
            <ac:spMk id="2" creationId="{C8196734-7E45-C83C-BF39-8290E354E3FE}"/>
          </ac:spMkLst>
        </pc:spChg>
        <pc:spChg chg="mod">
          <ac:chgData name="松浦英宗" userId="9b03fd3a-662f-49ff-9af1-1b93cf7aab22" providerId="ADAL" clId="{56E9DFAE-DDAD-4FCA-8AED-56B2D15DB479}" dt="2026-02-20T11:51:17.885" v="22396" actId="20577"/>
          <ac:spMkLst>
            <pc:docMk/>
            <pc:sldMk cId="208442005" sldId="6061"/>
            <ac:spMk id="3" creationId="{C42A9EBF-9BB7-F964-AB39-006806DFC499}"/>
          </ac:spMkLst>
        </pc:spChg>
        <pc:spChg chg="add mod ord">
          <ac:chgData name="松浦英宗" userId="9b03fd3a-662f-49ff-9af1-1b93cf7aab22" providerId="ADAL" clId="{56E9DFAE-DDAD-4FCA-8AED-56B2D15DB479}" dt="2026-02-20T10:25:35.332" v="20814" actId="207"/>
          <ac:spMkLst>
            <pc:docMk/>
            <pc:sldMk cId="208442005" sldId="6061"/>
            <ac:spMk id="4" creationId="{18E98B4B-D255-A45E-CFA7-6237AB42475A}"/>
          </ac:spMkLst>
        </pc:spChg>
        <pc:spChg chg="add mod">
          <ac:chgData name="松浦英宗" userId="9b03fd3a-662f-49ff-9af1-1b93cf7aab22" providerId="ADAL" clId="{56E9DFAE-DDAD-4FCA-8AED-56B2D15DB479}" dt="2026-02-20T10:39:44.614" v="20923" actId="14100"/>
          <ac:spMkLst>
            <pc:docMk/>
            <pc:sldMk cId="208442005" sldId="6061"/>
            <ac:spMk id="6" creationId="{36AADACA-9933-E106-B835-FDF4B24F5102}"/>
          </ac:spMkLst>
        </pc:spChg>
        <pc:spChg chg="add mod">
          <ac:chgData name="松浦英宗" userId="9b03fd3a-662f-49ff-9af1-1b93cf7aab22" providerId="ADAL" clId="{56E9DFAE-DDAD-4FCA-8AED-56B2D15DB479}" dt="2026-02-20T11:50:16.936" v="22324"/>
          <ac:spMkLst>
            <pc:docMk/>
            <pc:sldMk cId="208442005" sldId="6061"/>
            <ac:spMk id="9" creationId="{B42BEAC5-D57A-8D26-994F-2654EE92B7D5}"/>
          </ac:spMkLst>
        </pc:spChg>
        <pc:spChg chg="mod">
          <ac:chgData name="松浦英宗" userId="9b03fd3a-662f-49ff-9af1-1b93cf7aab22" providerId="ADAL" clId="{56E9DFAE-DDAD-4FCA-8AED-56B2D15DB479}" dt="2026-02-20T11:51:21.695" v="22401" actId="20577"/>
          <ac:spMkLst>
            <pc:docMk/>
            <pc:sldMk cId="208442005" sldId="6061"/>
            <ac:spMk id="12" creationId="{F0E0D338-4B7C-2DCD-FEE9-3ED0CC52CA3B}"/>
          </ac:spMkLst>
        </pc:spChg>
        <pc:spChg chg="mod">
          <ac:chgData name="松浦英宗" userId="9b03fd3a-662f-49ff-9af1-1b93cf7aab22" providerId="ADAL" clId="{56E9DFAE-DDAD-4FCA-8AED-56B2D15DB479}" dt="2026-02-20T10:39:44.614" v="20923" actId="14100"/>
          <ac:spMkLst>
            <pc:docMk/>
            <pc:sldMk cId="208442005" sldId="6061"/>
            <ac:spMk id="13" creationId="{C915B16D-0BE2-BCB5-7700-40082304C3D4}"/>
          </ac:spMkLst>
        </pc:spChg>
        <pc:spChg chg="mod">
          <ac:chgData name="松浦英宗" userId="9b03fd3a-662f-49ff-9af1-1b93cf7aab22" providerId="ADAL" clId="{56E9DFAE-DDAD-4FCA-8AED-56B2D15DB479}" dt="2026-02-20T11:50:31.967" v="22355" actId="20577"/>
          <ac:spMkLst>
            <pc:docMk/>
            <pc:sldMk cId="208442005" sldId="6061"/>
            <ac:spMk id="14" creationId="{B31CB459-684F-36A2-16BA-54E2E29D24E1}"/>
          </ac:spMkLst>
        </pc:spChg>
        <pc:spChg chg="mod">
          <ac:chgData name="松浦英宗" userId="9b03fd3a-662f-49ff-9af1-1b93cf7aab22" providerId="ADAL" clId="{56E9DFAE-DDAD-4FCA-8AED-56B2D15DB479}" dt="2026-02-20T11:51:24.723" v="22406" actId="20577"/>
          <ac:spMkLst>
            <pc:docMk/>
            <pc:sldMk cId="208442005" sldId="6061"/>
            <ac:spMk id="16" creationId="{B4C2AA95-5467-A347-1597-21CC6F8F3880}"/>
          </ac:spMkLst>
        </pc:spChg>
        <pc:spChg chg="mod">
          <ac:chgData name="松浦英宗" userId="9b03fd3a-662f-49ff-9af1-1b93cf7aab22" providerId="ADAL" clId="{56E9DFAE-DDAD-4FCA-8AED-56B2D15DB479}" dt="2026-02-20T10:39:44.614" v="20923" actId="14100"/>
          <ac:spMkLst>
            <pc:docMk/>
            <pc:sldMk cId="208442005" sldId="6061"/>
            <ac:spMk id="17" creationId="{A9E2C2C6-1237-B942-12A9-939DD392986B}"/>
          </ac:spMkLst>
        </pc:spChg>
        <pc:spChg chg="mod">
          <ac:chgData name="松浦英宗" userId="9b03fd3a-662f-49ff-9af1-1b93cf7aab22" providerId="ADAL" clId="{56E9DFAE-DDAD-4FCA-8AED-56B2D15DB479}" dt="2026-02-20T11:50:44.983" v="22383" actId="20577"/>
          <ac:spMkLst>
            <pc:docMk/>
            <pc:sldMk cId="208442005" sldId="6061"/>
            <ac:spMk id="18" creationId="{11E24D88-F5CC-ADBD-F4DD-A8A5CBC674F0}"/>
          </ac:spMkLst>
        </pc:spChg>
        <pc:spChg chg="mod">
          <ac:chgData name="松浦英宗" userId="9b03fd3a-662f-49ff-9af1-1b93cf7aab22" providerId="ADAL" clId="{56E9DFAE-DDAD-4FCA-8AED-56B2D15DB479}" dt="2026-02-20T11:51:27.879" v="22411" actId="20577"/>
          <ac:spMkLst>
            <pc:docMk/>
            <pc:sldMk cId="208442005" sldId="6061"/>
            <ac:spMk id="20" creationId="{26AD19F9-5A4D-336A-55AB-2C7A7E53F7A5}"/>
          </ac:spMkLst>
        </pc:spChg>
        <pc:spChg chg="mod">
          <ac:chgData name="松浦英宗" userId="9b03fd3a-662f-49ff-9af1-1b93cf7aab22" providerId="ADAL" clId="{56E9DFAE-DDAD-4FCA-8AED-56B2D15DB479}" dt="2026-02-20T10:39:44.614" v="20923" actId="14100"/>
          <ac:spMkLst>
            <pc:docMk/>
            <pc:sldMk cId="208442005" sldId="6061"/>
            <ac:spMk id="21" creationId="{7CF33914-36F0-C005-B2AC-5A3BF8ABC1A4}"/>
          </ac:spMkLst>
        </pc:spChg>
        <pc:spChg chg="mod">
          <ac:chgData name="松浦英宗" userId="9b03fd3a-662f-49ff-9af1-1b93cf7aab22" providerId="ADAL" clId="{56E9DFAE-DDAD-4FCA-8AED-56B2D15DB479}" dt="2026-02-20T11:50:51.550" v="22385"/>
          <ac:spMkLst>
            <pc:docMk/>
            <pc:sldMk cId="208442005" sldId="6061"/>
            <ac:spMk id="22" creationId="{C5E84A03-832F-BA0B-CEC1-CFB048845381}"/>
          </ac:spMkLst>
        </pc:spChg>
        <pc:spChg chg="mod">
          <ac:chgData name="松浦英宗" userId="9b03fd3a-662f-49ff-9af1-1b93cf7aab22" providerId="ADAL" clId="{56E9DFAE-DDAD-4FCA-8AED-56B2D15DB479}" dt="2026-02-20T11:51:30.769" v="22416" actId="20577"/>
          <ac:spMkLst>
            <pc:docMk/>
            <pc:sldMk cId="208442005" sldId="6061"/>
            <ac:spMk id="24" creationId="{0CF00C26-9874-CC79-B847-8A66BFC01206}"/>
          </ac:spMkLst>
        </pc:spChg>
        <pc:spChg chg="mod">
          <ac:chgData name="松浦英宗" userId="9b03fd3a-662f-49ff-9af1-1b93cf7aab22" providerId="ADAL" clId="{56E9DFAE-DDAD-4FCA-8AED-56B2D15DB479}" dt="2026-02-20T10:39:44.614" v="20923" actId="14100"/>
          <ac:spMkLst>
            <pc:docMk/>
            <pc:sldMk cId="208442005" sldId="6061"/>
            <ac:spMk id="25" creationId="{143317A5-A0BF-BA26-BB7A-794A1E953716}"/>
          </ac:spMkLst>
        </pc:spChg>
        <pc:spChg chg="mod">
          <ac:chgData name="松浦英宗" userId="9b03fd3a-662f-49ff-9af1-1b93cf7aab22" providerId="ADAL" clId="{56E9DFAE-DDAD-4FCA-8AED-56B2D15DB479}" dt="2026-02-20T11:51:00.352" v="22387"/>
          <ac:spMkLst>
            <pc:docMk/>
            <pc:sldMk cId="208442005" sldId="6061"/>
            <ac:spMk id="26" creationId="{8FD5CB96-96A3-7EE7-B74D-A976DA4B5DCD}"/>
          </ac:spMkLst>
        </pc:spChg>
        <pc:spChg chg="mod">
          <ac:chgData name="松浦英宗" userId="9b03fd3a-662f-49ff-9af1-1b93cf7aab22" providerId="ADAL" clId="{56E9DFAE-DDAD-4FCA-8AED-56B2D15DB479}" dt="2026-02-20T11:51:34.085" v="22421" actId="20577"/>
          <ac:spMkLst>
            <pc:docMk/>
            <pc:sldMk cId="208442005" sldId="6061"/>
            <ac:spMk id="28" creationId="{2199B7DB-D66A-E60A-AE76-5D37D1961A2C}"/>
          </ac:spMkLst>
        </pc:spChg>
        <pc:spChg chg="mod">
          <ac:chgData name="松浦英宗" userId="9b03fd3a-662f-49ff-9af1-1b93cf7aab22" providerId="ADAL" clId="{56E9DFAE-DDAD-4FCA-8AED-56B2D15DB479}" dt="2026-02-20T10:39:44.614" v="20923" actId="14100"/>
          <ac:spMkLst>
            <pc:docMk/>
            <pc:sldMk cId="208442005" sldId="6061"/>
            <ac:spMk id="29" creationId="{D1590214-8FC2-0F80-F219-D42EC84EE2CF}"/>
          </ac:spMkLst>
        </pc:spChg>
        <pc:spChg chg="mod">
          <ac:chgData name="松浦英宗" userId="9b03fd3a-662f-49ff-9af1-1b93cf7aab22" providerId="ADAL" clId="{56E9DFAE-DDAD-4FCA-8AED-56B2D15DB479}" dt="2026-02-20T11:51:10.937" v="22390" actId="20577"/>
          <ac:spMkLst>
            <pc:docMk/>
            <pc:sldMk cId="208442005" sldId="6061"/>
            <ac:spMk id="30" creationId="{6FBCFFEE-B2CB-0B77-B000-195B255F06CE}"/>
          </ac:spMkLst>
        </pc:spChg>
        <pc:spChg chg="add mod">
          <ac:chgData name="松浦英宗" userId="9b03fd3a-662f-49ff-9af1-1b93cf7aab22" providerId="ADAL" clId="{56E9DFAE-DDAD-4FCA-8AED-56B2D15DB479}" dt="2026-02-20T11:50:10.612" v="22322" actId="1035"/>
          <ac:spMkLst>
            <pc:docMk/>
            <pc:sldMk cId="208442005" sldId="6061"/>
            <ac:spMk id="35" creationId="{FECEB732-9D48-DE84-22F8-5B0415ED94E4}"/>
          </ac:spMkLst>
        </pc:spChg>
        <pc:grpChg chg="add mod">
          <ac:chgData name="松浦英宗" userId="9b03fd3a-662f-49ff-9af1-1b93cf7aab22" providerId="ADAL" clId="{56E9DFAE-DDAD-4FCA-8AED-56B2D15DB479}" dt="2026-02-20T10:39:30.973" v="20915" actId="164"/>
          <ac:grpSpMkLst>
            <pc:docMk/>
            <pc:sldMk cId="208442005" sldId="6061"/>
            <ac:grpSpMk id="10" creationId="{CB024364-8D5D-51E5-7AE6-947E36AE2C60}"/>
          </ac:grpSpMkLst>
        </pc:grpChg>
        <pc:grpChg chg="add mod">
          <ac:chgData name="松浦英宗" userId="9b03fd3a-662f-49ff-9af1-1b93cf7aab22" providerId="ADAL" clId="{56E9DFAE-DDAD-4FCA-8AED-56B2D15DB479}" dt="2026-02-20T10:39:30.973" v="20915" actId="164"/>
          <ac:grpSpMkLst>
            <pc:docMk/>
            <pc:sldMk cId="208442005" sldId="6061"/>
            <ac:grpSpMk id="11" creationId="{68855FBF-A100-516C-7DB4-553CA37EA3EF}"/>
          </ac:grpSpMkLst>
        </pc:grpChg>
        <pc:grpChg chg="add mod">
          <ac:chgData name="松浦英宗" userId="9b03fd3a-662f-49ff-9af1-1b93cf7aab22" providerId="ADAL" clId="{56E9DFAE-DDAD-4FCA-8AED-56B2D15DB479}" dt="2026-02-20T10:39:30.973" v="20915" actId="164"/>
          <ac:grpSpMkLst>
            <pc:docMk/>
            <pc:sldMk cId="208442005" sldId="6061"/>
            <ac:grpSpMk id="15" creationId="{512E4104-BCA1-0C9C-D043-076669285CD4}"/>
          </ac:grpSpMkLst>
        </pc:grpChg>
        <pc:grpChg chg="add mod">
          <ac:chgData name="松浦英宗" userId="9b03fd3a-662f-49ff-9af1-1b93cf7aab22" providerId="ADAL" clId="{56E9DFAE-DDAD-4FCA-8AED-56B2D15DB479}" dt="2026-02-20T10:39:30.973" v="20915" actId="164"/>
          <ac:grpSpMkLst>
            <pc:docMk/>
            <pc:sldMk cId="208442005" sldId="6061"/>
            <ac:grpSpMk id="19" creationId="{C9A636F9-A276-5EF5-11D5-5C9431B7C8E7}"/>
          </ac:grpSpMkLst>
        </pc:grpChg>
        <pc:grpChg chg="add mod">
          <ac:chgData name="松浦英宗" userId="9b03fd3a-662f-49ff-9af1-1b93cf7aab22" providerId="ADAL" clId="{56E9DFAE-DDAD-4FCA-8AED-56B2D15DB479}" dt="2026-02-20T10:39:30.973" v="20915" actId="164"/>
          <ac:grpSpMkLst>
            <pc:docMk/>
            <pc:sldMk cId="208442005" sldId="6061"/>
            <ac:grpSpMk id="23" creationId="{52093C73-B72E-6805-3E74-F7392295EC89}"/>
          </ac:grpSpMkLst>
        </pc:grpChg>
        <pc:grpChg chg="add mod">
          <ac:chgData name="松浦英宗" userId="9b03fd3a-662f-49ff-9af1-1b93cf7aab22" providerId="ADAL" clId="{56E9DFAE-DDAD-4FCA-8AED-56B2D15DB479}" dt="2026-02-20T10:39:30.973" v="20915" actId="164"/>
          <ac:grpSpMkLst>
            <pc:docMk/>
            <pc:sldMk cId="208442005" sldId="6061"/>
            <ac:grpSpMk id="27" creationId="{09D613E7-C53D-E821-ADA7-F8C3C6F35A9D}"/>
          </ac:grpSpMkLst>
        </pc:grpChg>
        <pc:grpChg chg="add mod">
          <ac:chgData name="松浦英宗" userId="9b03fd3a-662f-49ff-9af1-1b93cf7aab22" providerId="ADAL" clId="{56E9DFAE-DDAD-4FCA-8AED-56B2D15DB479}" dt="2026-02-20T10:39:32.931" v="20916" actId="12788"/>
          <ac:grpSpMkLst>
            <pc:docMk/>
            <pc:sldMk cId="208442005" sldId="6061"/>
            <ac:grpSpMk id="31" creationId="{13004B30-490F-DB4B-C8DB-2FCE43DD1A72}"/>
          </ac:grpSpMkLst>
        </pc:grpChg>
        <pc:cxnChg chg="add mod">
          <ac:chgData name="松浦英宗" userId="9b03fd3a-662f-49ff-9af1-1b93cf7aab22" providerId="ADAL" clId="{56E9DFAE-DDAD-4FCA-8AED-56B2D15DB479}" dt="2026-02-20T10:40:10.467" v="20931" actId="14100"/>
          <ac:cxnSpMkLst>
            <pc:docMk/>
            <pc:sldMk cId="208442005" sldId="6061"/>
            <ac:cxnSpMk id="5" creationId="{8AE61CCD-BF62-EBAB-0219-C81DA627FF29}"/>
          </ac:cxnSpMkLst>
        </pc:cxnChg>
      </pc:sldChg>
      <pc:sldChg chg="addSp modSp add del mod">
        <pc:chgData name="松浦英宗" userId="9b03fd3a-662f-49ff-9af1-1b93cf7aab22" providerId="ADAL" clId="{56E9DFAE-DDAD-4FCA-8AED-56B2D15DB479}" dt="2026-02-20T12:28:58.208" v="23018" actId="47"/>
        <pc:sldMkLst>
          <pc:docMk/>
          <pc:sldMk cId="2225016199" sldId="6062"/>
        </pc:sldMkLst>
        <pc:spChg chg="mod">
          <ac:chgData name="松浦英宗" userId="9b03fd3a-662f-49ff-9af1-1b93cf7aab22" providerId="ADAL" clId="{56E9DFAE-DDAD-4FCA-8AED-56B2D15DB479}" dt="2026-02-20T12:00:42.428" v="22559" actId="207"/>
          <ac:spMkLst>
            <pc:docMk/>
            <pc:sldMk cId="2225016199" sldId="6062"/>
            <ac:spMk id="3" creationId="{5B18FB00-9761-CB9A-77B6-2E0E61BFC98F}"/>
          </ac:spMkLst>
        </pc:spChg>
        <pc:spChg chg="add mod">
          <ac:chgData name="松浦英宗" userId="9b03fd3a-662f-49ff-9af1-1b93cf7aab22" providerId="ADAL" clId="{56E9DFAE-DDAD-4FCA-8AED-56B2D15DB479}" dt="2026-02-20T11:59:59.630" v="22550" actId="403"/>
          <ac:spMkLst>
            <pc:docMk/>
            <pc:sldMk cId="2225016199" sldId="6062"/>
            <ac:spMk id="4" creationId="{2414C5E8-0675-4C68-33CF-BD1D25D99C70}"/>
          </ac:spMkLst>
        </pc:spChg>
        <pc:spChg chg="add mod">
          <ac:chgData name="松浦英宗" userId="9b03fd3a-662f-49ff-9af1-1b93cf7aab22" providerId="ADAL" clId="{56E9DFAE-DDAD-4FCA-8AED-56B2D15DB479}" dt="2026-02-20T11:59:59.630" v="22550" actId="403"/>
          <ac:spMkLst>
            <pc:docMk/>
            <pc:sldMk cId="2225016199" sldId="6062"/>
            <ac:spMk id="5" creationId="{5BA4F3F9-AB13-06C7-C739-3418C24FE965}"/>
          </ac:spMkLst>
        </pc:spChg>
        <pc:spChg chg="add mod">
          <ac:chgData name="松浦英宗" userId="9b03fd3a-662f-49ff-9af1-1b93cf7aab22" providerId="ADAL" clId="{56E9DFAE-DDAD-4FCA-8AED-56B2D15DB479}" dt="2026-02-20T11:59:59.630" v="22550" actId="403"/>
          <ac:spMkLst>
            <pc:docMk/>
            <pc:sldMk cId="2225016199" sldId="6062"/>
            <ac:spMk id="6" creationId="{5EF92A1A-694D-4573-178A-D370D60628FF}"/>
          </ac:spMkLst>
        </pc:spChg>
        <pc:spChg chg="add mod">
          <ac:chgData name="松浦英宗" userId="9b03fd3a-662f-49ff-9af1-1b93cf7aab22" providerId="ADAL" clId="{56E9DFAE-DDAD-4FCA-8AED-56B2D15DB479}" dt="2026-02-20T11:59:59.630" v="22550" actId="403"/>
          <ac:spMkLst>
            <pc:docMk/>
            <pc:sldMk cId="2225016199" sldId="6062"/>
            <ac:spMk id="7" creationId="{A766A07C-319F-DA4E-68E2-5C7FB4FB8344}"/>
          </ac:spMkLst>
        </pc:spChg>
        <pc:spChg chg="add mod">
          <ac:chgData name="松浦英宗" userId="9b03fd3a-662f-49ff-9af1-1b93cf7aab22" providerId="ADAL" clId="{56E9DFAE-DDAD-4FCA-8AED-56B2D15DB479}" dt="2026-02-20T11:59:53.395" v="22547" actId="948"/>
          <ac:spMkLst>
            <pc:docMk/>
            <pc:sldMk cId="2225016199" sldId="6062"/>
            <ac:spMk id="8" creationId="{E2080169-689A-DB73-1252-F7F5CCB6D09D}"/>
          </ac:spMkLst>
        </pc:spChg>
        <pc:spChg chg="add mod">
          <ac:chgData name="松浦英宗" userId="9b03fd3a-662f-49ff-9af1-1b93cf7aab22" providerId="ADAL" clId="{56E9DFAE-DDAD-4FCA-8AED-56B2D15DB479}" dt="2026-02-20T12:00:42.428" v="22559" actId="207"/>
          <ac:spMkLst>
            <pc:docMk/>
            <pc:sldMk cId="2225016199" sldId="6062"/>
            <ac:spMk id="9" creationId="{CAC63110-4CE3-B87F-6E19-27B06C763827}"/>
          </ac:spMkLst>
        </pc:spChg>
        <pc:spChg chg="add mod">
          <ac:chgData name="松浦英宗" userId="9b03fd3a-662f-49ff-9af1-1b93cf7aab22" providerId="ADAL" clId="{56E9DFAE-DDAD-4FCA-8AED-56B2D15DB479}" dt="2026-02-20T11:59:48.380" v="22546" actId="14100"/>
          <ac:spMkLst>
            <pc:docMk/>
            <pc:sldMk cId="2225016199" sldId="6062"/>
            <ac:spMk id="10" creationId="{45D65127-BF2D-A5BE-9D03-AD8D9B14C567}"/>
          </ac:spMkLst>
        </pc:spChg>
        <pc:spChg chg="add mod">
          <ac:chgData name="松浦英宗" userId="9b03fd3a-662f-49ff-9af1-1b93cf7aab22" providerId="ADAL" clId="{56E9DFAE-DDAD-4FCA-8AED-56B2D15DB479}" dt="2026-02-20T12:00:42.428" v="22559" actId="207"/>
          <ac:spMkLst>
            <pc:docMk/>
            <pc:sldMk cId="2225016199" sldId="6062"/>
            <ac:spMk id="11" creationId="{B27B3A54-E377-4E7B-B0BE-3BA25F66C520}"/>
          </ac:spMkLst>
        </pc:spChg>
        <pc:spChg chg="add mod">
          <ac:chgData name="松浦英宗" userId="9b03fd3a-662f-49ff-9af1-1b93cf7aab22" providerId="ADAL" clId="{56E9DFAE-DDAD-4FCA-8AED-56B2D15DB479}" dt="2026-02-20T11:59:48.380" v="22546" actId="14100"/>
          <ac:spMkLst>
            <pc:docMk/>
            <pc:sldMk cId="2225016199" sldId="6062"/>
            <ac:spMk id="12" creationId="{62C57C4F-088D-3149-65BD-58BC9361F96A}"/>
          </ac:spMkLst>
        </pc:spChg>
        <pc:spChg chg="add mod">
          <ac:chgData name="松浦英宗" userId="9b03fd3a-662f-49ff-9af1-1b93cf7aab22" providerId="ADAL" clId="{56E9DFAE-DDAD-4FCA-8AED-56B2D15DB479}" dt="2026-02-20T12:00:42.428" v="22559" actId="207"/>
          <ac:spMkLst>
            <pc:docMk/>
            <pc:sldMk cId="2225016199" sldId="6062"/>
            <ac:spMk id="13" creationId="{9060B525-3061-CEE2-3D96-202A1CE84520}"/>
          </ac:spMkLst>
        </pc:spChg>
        <pc:spChg chg="add mod">
          <ac:chgData name="松浦英宗" userId="9b03fd3a-662f-49ff-9af1-1b93cf7aab22" providerId="ADAL" clId="{56E9DFAE-DDAD-4FCA-8AED-56B2D15DB479}" dt="2026-02-20T11:59:48.380" v="22546" actId="14100"/>
          <ac:spMkLst>
            <pc:docMk/>
            <pc:sldMk cId="2225016199" sldId="6062"/>
            <ac:spMk id="14" creationId="{F169C8B9-F432-70FB-7EDF-E5DD3CD11B31}"/>
          </ac:spMkLst>
        </pc:spChg>
        <pc:spChg chg="add mod">
          <ac:chgData name="松浦英宗" userId="9b03fd3a-662f-49ff-9af1-1b93cf7aab22" providerId="ADAL" clId="{56E9DFAE-DDAD-4FCA-8AED-56B2D15DB479}" dt="2026-02-20T11:59:59.630" v="22550" actId="403"/>
          <ac:spMkLst>
            <pc:docMk/>
            <pc:sldMk cId="2225016199" sldId="6062"/>
            <ac:spMk id="15" creationId="{F26632CE-99A8-FDF6-7A19-0D9556A129EA}"/>
          </ac:spMkLst>
        </pc:spChg>
        <pc:spChg chg="add mod">
          <ac:chgData name="松浦英宗" userId="9b03fd3a-662f-49ff-9af1-1b93cf7aab22" providerId="ADAL" clId="{56E9DFAE-DDAD-4FCA-8AED-56B2D15DB479}" dt="2026-02-20T12:00:42.428" v="22559" actId="207"/>
          <ac:spMkLst>
            <pc:docMk/>
            <pc:sldMk cId="2225016199" sldId="6062"/>
            <ac:spMk id="16" creationId="{D6260A60-74F7-F6A7-D14B-EA7790587CBD}"/>
          </ac:spMkLst>
        </pc:spChg>
        <pc:spChg chg="add mod">
          <ac:chgData name="松浦英宗" userId="9b03fd3a-662f-49ff-9af1-1b93cf7aab22" providerId="ADAL" clId="{56E9DFAE-DDAD-4FCA-8AED-56B2D15DB479}" dt="2026-02-20T11:59:48.380" v="22546" actId="14100"/>
          <ac:spMkLst>
            <pc:docMk/>
            <pc:sldMk cId="2225016199" sldId="6062"/>
            <ac:spMk id="17" creationId="{570A42DE-718F-53FA-B3CC-BDE37EBC651C}"/>
          </ac:spMkLst>
        </pc:spChg>
        <pc:spChg chg="add mod">
          <ac:chgData name="松浦英宗" userId="9b03fd3a-662f-49ff-9af1-1b93cf7aab22" providerId="ADAL" clId="{56E9DFAE-DDAD-4FCA-8AED-56B2D15DB479}" dt="2026-02-20T12:00:58.487" v="22562" actId="12789"/>
          <ac:spMkLst>
            <pc:docMk/>
            <pc:sldMk cId="2225016199" sldId="6062"/>
            <ac:spMk id="19" creationId="{DAEB51A4-B746-6629-A566-A115BC98E61E}"/>
          </ac:spMkLst>
        </pc:spChg>
        <pc:grpChg chg="mod">
          <ac:chgData name="松浦英宗" userId="9b03fd3a-662f-49ff-9af1-1b93cf7aab22" providerId="ADAL" clId="{56E9DFAE-DDAD-4FCA-8AED-56B2D15DB479}" dt="2026-02-20T12:00:12.224" v="22552" actId="1076"/>
          <ac:grpSpMkLst>
            <pc:docMk/>
            <pc:sldMk cId="2225016199" sldId="6062"/>
            <ac:grpSpMk id="18" creationId="{E4DC1C06-3B84-EC49-2D48-DAD73A5B0535}"/>
          </ac:grpSpMkLst>
        </pc:grpChg>
        <pc:cxnChg chg="add mod">
          <ac:chgData name="松浦英宗" userId="9b03fd3a-662f-49ff-9af1-1b93cf7aab22" providerId="ADAL" clId="{56E9DFAE-DDAD-4FCA-8AED-56B2D15DB479}" dt="2026-02-20T12:01:10.390" v="22567" actId="692"/>
          <ac:cxnSpMkLst>
            <pc:docMk/>
            <pc:sldMk cId="2225016199" sldId="6062"/>
            <ac:cxnSpMk id="20" creationId="{4CBFA273-77F9-943F-5CD8-A7C267A19ABD}"/>
          </ac:cxnSpMkLst>
        </pc:cxnChg>
      </pc:sldChg>
      <pc:sldChg chg="addSp delSp modSp add mod ord">
        <pc:chgData name="松浦英宗" userId="9b03fd3a-662f-49ff-9af1-1b93cf7aab22" providerId="ADAL" clId="{56E9DFAE-DDAD-4FCA-8AED-56B2D15DB479}" dt="2026-02-20T12:08:30.113" v="23011"/>
        <pc:sldMkLst>
          <pc:docMk/>
          <pc:sldMk cId="2715851367" sldId="6063"/>
        </pc:sldMkLst>
        <pc:spChg chg="mod">
          <ac:chgData name="松浦英宗" userId="9b03fd3a-662f-49ff-9af1-1b93cf7aab22" providerId="ADAL" clId="{56E9DFAE-DDAD-4FCA-8AED-56B2D15DB479}" dt="2026-02-20T12:03:16.878" v="22668" actId="1036"/>
          <ac:spMkLst>
            <pc:docMk/>
            <pc:sldMk cId="2715851367" sldId="6063"/>
            <ac:spMk id="3" creationId="{EDAA0B93-30B8-4D00-EC48-4E9E77A9F979}"/>
          </ac:spMkLst>
        </pc:spChg>
        <pc:spChg chg="add mod ord">
          <ac:chgData name="松浦英宗" userId="9b03fd3a-662f-49ff-9af1-1b93cf7aab22" providerId="ADAL" clId="{56E9DFAE-DDAD-4FCA-8AED-56B2D15DB479}" dt="2026-02-20T10:56:20.460" v="21294" actId="12788"/>
          <ac:spMkLst>
            <pc:docMk/>
            <pc:sldMk cId="2715851367" sldId="6063"/>
            <ac:spMk id="4" creationId="{8E40FADB-8732-2531-C668-482E93EACB9A}"/>
          </ac:spMkLst>
        </pc:spChg>
        <pc:spChg chg="add mod">
          <ac:chgData name="松浦英宗" userId="9b03fd3a-662f-49ff-9af1-1b93cf7aab22" providerId="ADAL" clId="{56E9DFAE-DDAD-4FCA-8AED-56B2D15DB479}" dt="2026-02-20T12:03:22.455" v="22672" actId="1036"/>
          <ac:spMkLst>
            <pc:docMk/>
            <pc:sldMk cId="2715851367" sldId="6063"/>
            <ac:spMk id="5" creationId="{F73533E0-BFA5-AFB3-696B-5E36B6CBF689}"/>
          </ac:spMkLst>
        </pc:spChg>
        <pc:spChg chg="add mod">
          <ac:chgData name="松浦英宗" userId="9b03fd3a-662f-49ff-9af1-1b93cf7aab22" providerId="ADAL" clId="{56E9DFAE-DDAD-4FCA-8AED-56B2D15DB479}" dt="2026-02-20T10:55:27.053" v="21281" actId="164"/>
          <ac:spMkLst>
            <pc:docMk/>
            <pc:sldMk cId="2715851367" sldId="6063"/>
            <ac:spMk id="7" creationId="{98778C66-2337-E9C4-0636-F78F5372CD42}"/>
          </ac:spMkLst>
        </pc:spChg>
        <pc:spChg chg="mod">
          <ac:chgData name="松浦英宗" userId="9b03fd3a-662f-49ff-9af1-1b93cf7aab22" providerId="ADAL" clId="{56E9DFAE-DDAD-4FCA-8AED-56B2D15DB479}" dt="2026-02-20T10:55:32.170" v="21283" actId="571"/>
          <ac:spMkLst>
            <pc:docMk/>
            <pc:sldMk cId="2715851367" sldId="6063"/>
            <ac:spMk id="10" creationId="{14A994E2-3C45-24A5-4529-0A51410F884A}"/>
          </ac:spMkLst>
        </pc:spChg>
        <pc:spChg chg="mod">
          <ac:chgData name="松浦英宗" userId="9b03fd3a-662f-49ff-9af1-1b93cf7aab22" providerId="ADAL" clId="{56E9DFAE-DDAD-4FCA-8AED-56B2D15DB479}" dt="2026-02-20T10:55:32.170" v="21283" actId="571"/>
          <ac:spMkLst>
            <pc:docMk/>
            <pc:sldMk cId="2715851367" sldId="6063"/>
            <ac:spMk id="12" creationId="{4EBB3A27-6F74-9A24-D1A2-BE396BE79DE2}"/>
          </ac:spMkLst>
        </pc:spChg>
        <pc:spChg chg="mod">
          <ac:chgData name="松浦英宗" userId="9b03fd3a-662f-49ff-9af1-1b93cf7aab22" providerId="ADAL" clId="{56E9DFAE-DDAD-4FCA-8AED-56B2D15DB479}" dt="2026-02-20T10:55:32.170" v="21283" actId="571"/>
          <ac:spMkLst>
            <pc:docMk/>
            <pc:sldMk cId="2715851367" sldId="6063"/>
            <ac:spMk id="13" creationId="{199074C2-8DFB-3183-82C0-24EF23610817}"/>
          </ac:spMkLst>
        </pc:spChg>
        <pc:spChg chg="mod">
          <ac:chgData name="松浦英宗" userId="9b03fd3a-662f-49ff-9af1-1b93cf7aab22" providerId="ADAL" clId="{56E9DFAE-DDAD-4FCA-8AED-56B2D15DB479}" dt="2026-02-20T10:55:46.069" v="21287" actId="571"/>
          <ac:spMkLst>
            <pc:docMk/>
            <pc:sldMk cId="2715851367" sldId="6063"/>
            <ac:spMk id="15" creationId="{FF84A03D-7D6A-B060-300E-956C72254B0B}"/>
          </ac:spMkLst>
        </pc:spChg>
        <pc:spChg chg="mod">
          <ac:chgData name="松浦英宗" userId="9b03fd3a-662f-49ff-9af1-1b93cf7aab22" providerId="ADAL" clId="{56E9DFAE-DDAD-4FCA-8AED-56B2D15DB479}" dt="2026-02-20T12:03:16.878" v="22668" actId="1036"/>
          <ac:spMkLst>
            <pc:docMk/>
            <pc:sldMk cId="2715851367" sldId="6063"/>
            <ac:spMk id="17" creationId="{05CE2C0E-7849-4171-66C4-E75064D36921}"/>
          </ac:spMkLst>
        </pc:spChg>
        <pc:spChg chg="mod">
          <ac:chgData name="松浦英宗" userId="9b03fd3a-662f-49ff-9af1-1b93cf7aab22" providerId="ADAL" clId="{56E9DFAE-DDAD-4FCA-8AED-56B2D15DB479}" dt="2026-02-20T12:03:22.455" v="22672" actId="1036"/>
          <ac:spMkLst>
            <pc:docMk/>
            <pc:sldMk cId="2715851367" sldId="6063"/>
            <ac:spMk id="18" creationId="{2BDDDA32-2187-5D92-C815-5719AB0197E3}"/>
          </ac:spMkLst>
        </pc:spChg>
        <pc:spChg chg="mod">
          <ac:chgData name="松浦英宗" userId="9b03fd3a-662f-49ff-9af1-1b93cf7aab22" providerId="ADAL" clId="{56E9DFAE-DDAD-4FCA-8AED-56B2D15DB479}" dt="2026-02-20T10:55:46.069" v="21287" actId="571"/>
          <ac:spMkLst>
            <pc:docMk/>
            <pc:sldMk cId="2715851367" sldId="6063"/>
            <ac:spMk id="20" creationId="{29AFAAAD-DE4E-C9F6-97B4-8449976B3939}"/>
          </ac:spMkLst>
        </pc:spChg>
        <pc:spChg chg="mod">
          <ac:chgData name="松浦英宗" userId="9b03fd3a-662f-49ff-9af1-1b93cf7aab22" providerId="ADAL" clId="{56E9DFAE-DDAD-4FCA-8AED-56B2D15DB479}" dt="2026-02-20T10:55:46.069" v="21287" actId="571"/>
          <ac:spMkLst>
            <pc:docMk/>
            <pc:sldMk cId="2715851367" sldId="6063"/>
            <ac:spMk id="22" creationId="{70FC6DFC-EBF4-31B9-958E-7F7C81B413CD}"/>
          </ac:spMkLst>
        </pc:spChg>
        <pc:spChg chg="mod">
          <ac:chgData name="松浦英宗" userId="9b03fd3a-662f-49ff-9af1-1b93cf7aab22" providerId="ADAL" clId="{56E9DFAE-DDAD-4FCA-8AED-56B2D15DB479}" dt="2026-02-20T10:55:46.069" v="21287" actId="571"/>
          <ac:spMkLst>
            <pc:docMk/>
            <pc:sldMk cId="2715851367" sldId="6063"/>
            <ac:spMk id="23" creationId="{381C951D-A32F-1A4B-F5D8-950F62CC051D}"/>
          </ac:spMkLst>
        </pc:spChg>
        <pc:spChg chg="mod">
          <ac:chgData name="松浦英宗" userId="9b03fd3a-662f-49ff-9af1-1b93cf7aab22" providerId="ADAL" clId="{56E9DFAE-DDAD-4FCA-8AED-56B2D15DB479}" dt="2026-02-20T10:55:47.270" v="21288" actId="571"/>
          <ac:spMkLst>
            <pc:docMk/>
            <pc:sldMk cId="2715851367" sldId="6063"/>
            <ac:spMk id="25" creationId="{938FCF7C-9A4A-C87C-6835-EED49C718E5B}"/>
          </ac:spMkLst>
        </pc:spChg>
        <pc:spChg chg="mod">
          <ac:chgData name="松浦英宗" userId="9b03fd3a-662f-49ff-9af1-1b93cf7aab22" providerId="ADAL" clId="{56E9DFAE-DDAD-4FCA-8AED-56B2D15DB479}" dt="2026-02-20T12:03:16.878" v="22668" actId="1036"/>
          <ac:spMkLst>
            <pc:docMk/>
            <pc:sldMk cId="2715851367" sldId="6063"/>
            <ac:spMk id="27" creationId="{DABE37EA-2293-C48C-4917-D812AFBFD222}"/>
          </ac:spMkLst>
        </pc:spChg>
        <pc:spChg chg="mod">
          <ac:chgData name="松浦英宗" userId="9b03fd3a-662f-49ff-9af1-1b93cf7aab22" providerId="ADAL" clId="{56E9DFAE-DDAD-4FCA-8AED-56B2D15DB479}" dt="2026-02-20T12:03:22.455" v="22672" actId="1036"/>
          <ac:spMkLst>
            <pc:docMk/>
            <pc:sldMk cId="2715851367" sldId="6063"/>
            <ac:spMk id="28" creationId="{79FCACC5-E9B1-3089-4CC1-5ED7978D8EFA}"/>
          </ac:spMkLst>
        </pc:spChg>
        <pc:spChg chg="mod">
          <ac:chgData name="松浦英宗" userId="9b03fd3a-662f-49ff-9af1-1b93cf7aab22" providerId="ADAL" clId="{56E9DFAE-DDAD-4FCA-8AED-56B2D15DB479}" dt="2026-02-20T10:55:47.270" v="21288" actId="571"/>
          <ac:spMkLst>
            <pc:docMk/>
            <pc:sldMk cId="2715851367" sldId="6063"/>
            <ac:spMk id="30" creationId="{B2FED8DC-51AA-7452-6FC8-349B1480AF73}"/>
          </ac:spMkLst>
        </pc:spChg>
        <pc:spChg chg="mod">
          <ac:chgData name="松浦英宗" userId="9b03fd3a-662f-49ff-9af1-1b93cf7aab22" providerId="ADAL" clId="{56E9DFAE-DDAD-4FCA-8AED-56B2D15DB479}" dt="2026-02-20T10:55:47.270" v="21288" actId="571"/>
          <ac:spMkLst>
            <pc:docMk/>
            <pc:sldMk cId="2715851367" sldId="6063"/>
            <ac:spMk id="32" creationId="{449BAB33-E0A2-DFB4-3BEC-80A4B702C1F4}"/>
          </ac:spMkLst>
        </pc:spChg>
        <pc:spChg chg="mod">
          <ac:chgData name="松浦英宗" userId="9b03fd3a-662f-49ff-9af1-1b93cf7aab22" providerId="ADAL" clId="{56E9DFAE-DDAD-4FCA-8AED-56B2D15DB479}" dt="2026-02-20T10:55:47.270" v="21288" actId="571"/>
          <ac:spMkLst>
            <pc:docMk/>
            <pc:sldMk cId="2715851367" sldId="6063"/>
            <ac:spMk id="33" creationId="{386B7828-0C35-A2DA-A49B-2C7E1694DA63}"/>
          </ac:spMkLst>
        </pc:spChg>
        <pc:spChg chg="mod">
          <ac:chgData name="松浦英宗" userId="9b03fd3a-662f-49ff-9af1-1b93cf7aab22" providerId="ADAL" clId="{56E9DFAE-DDAD-4FCA-8AED-56B2D15DB479}" dt="2026-02-20T10:55:48.631" v="21289" actId="571"/>
          <ac:spMkLst>
            <pc:docMk/>
            <pc:sldMk cId="2715851367" sldId="6063"/>
            <ac:spMk id="35" creationId="{C2355579-345C-B388-CA43-3CB6760A6F36}"/>
          </ac:spMkLst>
        </pc:spChg>
        <pc:spChg chg="mod">
          <ac:chgData name="松浦英宗" userId="9b03fd3a-662f-49ff-9af1-1b93cf7aab22" providerId="ADAL" clId="{56E9DFAE-DDAD-4FCA-8AED-56B2D15DB479}" dt="2026-02-20T12:03:16.878" v="22668" actId="1036"/>
          <ac:spMkLst>
            <pc:docMk/>
            <pc:sldMk cId="2715851367" sldId="6063"/>
            <ac:spMk id="37" creationId="{8D8C46C3-0FDA-09FD-9157-9020C4D31CAC}"/>
          </ac:spMkLst>
        </pc:spChg>
        <pc:spChg chg="mod">
          <ac:chgData name="松浦英宗" userId="9b03fd3a-662f-49ff-9af1-1b93cf7aab22" providerId="ADAL" clId="{56E9DFAE-DDAD-4FCA-8AED-56B2D15DB479}" dt="2026-02-20T12:03:22.455" v="22672" actId="1036"/>
          <ac:spMkLst>
            <pc:docMk/>
            <pc:sldMk cId="2715851367" sldId="6063"/>
            <ac:spMk id="38" creationId="{340E3B58-D1A9-7E27-C8A0-4461E3167B87}"/>
          </ac:spMkLst>
        </pc:spChg>
        <pc:spChg chg="mod">
          <ac:chgData name="松浦英宗" userId="9b03fd3a-662f-49ff-9af1-1b93cf7aab22" providerId="ADAL" clId="{56E9DFAE-DDAD-4FCA-8AED-56B2D15DB479}" dt="2026-02-20T10:55:48.631" v="21289" actId="571"/>
          <ac:spMkLst>
            <pc:docMk/>
            <pc:sldMk cId="2715851367" sldId="6063"/>
            <ac:spMk id="40" creationId="{980BBA73-0894-32B3-DF2C-930C31728DEC}"/>
          </ac:spMkLst>
        </pc:spChg>
        <pc:spChg chg="mod">
          <ac:chgData name="松浦英宗" userId="9b03fd3a-662f-49ff-9af1-1b93cf7aab22" providerId="ADAL" clId="{56E9DFAE-DDAD-4FCA-8AED-56B2D15DB479}" dt="2026-02-20T10:55:48.631" v="21289" actId="571"/>
          <ac:spMkLst>
            <pc:docMk/>
            <pc:sldMk cId="2715851367" sldId="6063"/>
            <ac:spMk id="42" creationId="{2297110E-AA1C-CD74-498B-E47FB1B3EC2A}"/>
          </ac:spMkLst>
        </pc:spChg>
        <pc:spChg chg="mod">
          <ac:chgData name="松浦英宗" userId="9b03fd3a-662f-49ff-9af1-1b93cf7aab22" providerId="ADAL" clId="{56E9DFAE-DDAD-4FCA-8AED-56B2D15DB479}" dt="2026-02-20T10:55:48.631" v="21289" actId="571"/>
          <ac:spMkLst>
            <pc:docMk/>
            <pc:sldMk cId="2715851367" sldId="6063"/>
            <ac:spMk id="43" creationId="{464D364D-AED4-7BEA-B9CC-5141D276C58C}"/>
          </ac:spMkLst>
        </pc:spChg>
        <pc:spChg chg="mod">
          <ac:chgData name="松浦英宗" userId="9b03fd3a-662f-49ff-9af1-1b93cf7aab22" providerId="ADAL" clId="{56E9DFAE-DDAD-4FCA-8AED-56B2D15DB479}" dt="2026-02-20T10:55:51.119" v="21290" actId="571"/>
          <ac:spMkLst>
            <pc:docMk/>
            <pc:sldMk cId="2715851367" sldId="6063"/>
            <ac:spMk id="45" creationId="{5355CE30-D218-3968-82F5-E55D35F69311}"/>
          </ac:spMkLst>
        </pc:spChg>
        <pc:spChg chg="mod">
          <ac:chgData name="松浦英宗" userId="9b03fd3a-662f-49ff-9af1-1b93cf7aab22" providerId="ADAL" clId="{56E9DFAE-DDAD-4FCA-8AED-56B2D15DB479}" dt="2026-02-20T12:03:16.878" v="22668" actId="1036"/>
          <ac:spMkLst>
            <pc:docMk/>
            <pc:sldMk cId="2715851367" sldId="6063"/>
            <ac:spMk id="47" creationId="{4F4983AD-97BA-14A9-ECCC-4A4FF7C15531}"/>
          </ac:spMkLst>
        </pc:spChg>
        <pc:spChg chg="mod">
          <ac:chgData name="松浦英宗" userId="9b03fd3a-662f-49ff-9af1-1b93cf7aab22" providerId="ADAL" clId="{56E9DFAE-DDAD-4FCA-8AED-56B2D15DB479}" dt="2026-02-20T12:03:22.455" v="22672" actId="1036"/>
          <ac:spMkLst>
            <pc:docMk/>
            <pc:sldMk cId="2715851367" sldId="6063"/>
            <ac:spMk id="48" creationId="{A4632644-FC23-B1AF-E788-C1258F89CC23}"/>
          </ac:spMkLst>
        </pc:spChg>
        <pc:spChg chg="mod">
          <ac:chgData name="松浦英宗" userId="9b03fd3a-662f-49ff-9af1-1b93cf7aab22" providerId="ADAL" clId="{56E9DFAE-DDAD-4FCA-8AED-56B2D15DB479}" dt="2026-02-20T10:55:51.119" v="21290" actId="571"/>
          <ac:spMkLst>
            <pc:docMk/>
            <pc:sldMk cId="2715851367" sldId="6063"/>
            <ac:spMk id="50" creationId="{F41D594E-A0FE-9712-5C94-F5BD57931037}"/>
          </ac:spMkLst>
        </pc:spChg>
        <pc:spChg chg="mod">
          <ac:chgData name="松浦英宗" userId="9b03fd3a-662f-49ff-9af1-1b93cf7aab22" providerId="ADAL" clId="{56E9DFAE-DDAD-4FCA-8AED-56B2D15DB479}" dt="2026-02-20T10:55:51.119" v="21290" actId="571"/>
          <ac:spMkLst>
            <pc:docMk/>
            <pc:sldMk cId="2715851367" sldId="6063"/>
            <ac:spMk id="52" creationId="{7B03D32A-D887-C9A6-489B-FFEB443F4447}"/>
          </ac:spMkLst>
        </pc:spChg>
        <pc:spChg chg="mod">
          <ac:chgData name="松浦英宗" userId="9b03fd3a-662f-49ff-9af1-1b93cf7aab22" providerId="ADAL" clId="{56E9DFAE-DDAD-4FCA-8AED-56B2D15DB479}" dt="2026-02-20T10:55:51.119" v="21290" actId="571"/>
          <ac:spMkLst>
            <pc:docMk/>
            <pc:sldMk cId="2715851367" sldId="6063"/>
            <ac:spMk id="53" creationId="{8E74DD2F-5E8E-0B83-95B2-FC841F05E9FC}"/>
          </ac:spMkLst>
        </pc:spChg>
        <pc:spChg chg="mod">
          <ac:chgData name="松浦英宗" userId="9b03fd3a-662f-49ff-9af1-1b93cf7aab22" providerId="ADAL" clId="{56E9DFAE-DDAD-4FCA-8AED-56B2D15DB479}" dt="2026-02-20T10:56:30.359" v="21296" actId="571"/>
          <ac:spMkLst>
            <pc:docMk/>
            <pc:sldMk cId="2715851367" sldId="6063"/>
            <ac:spMk id="55" creationId="{105F2F52-9918-448A-AD21-E3824CA3FD67}"/>
          </ac:spMkLst>
        </pc:spChg>
        <pc:spChg chg="mod">
          <ac:chgData name="松浦英宗" userId="9b03fd3a-662f-49ff-9af1-1b93cf7aab22" providerId="ADAL" clId="{56E9DFAE-DDAD-4FCA-8AED-56B2D15DB479}" dt="2026-02-20T12:03:16.878" v="22668" actId="1036"/>
          <ac:spMkLst>
            <pc:docMk/>
            <pc:sldMk cId="2715851367" sldId="6063"/>
            <ac:spMk id="57" creationId="{7182F5DE-A247-248D-57D1-8E1DCFB71D13}"/>
          </ac:spMkLst>
        </pc:spChg>
        <pc:spChg chg="mod">
          <ac:chgData name="松浦英宗" userId="9b03fd3a-662f-49ff-9af1-1b93cf7aab22" providerId="ADAL" clId="{56E9DFAE-DDAD-4FCA-8AED-56B2D15DB479}" dt="2026-02-20T12:03:22.455" v="22672" actId="1036"/>
          <ac:spMkLst>
            <pc:docMk/>
            <pc:sldMk cId="2715851367" sldId="6063"/>
            <ac:spMk id="58" creationId="{3C11B61E-66BB-62ED-9D3A-E82F9FA6095E}"/>
          </ac:spMkLst>
        </pc:spChg>
        <pc:grpChg chg="add mod ord">
          <ac:chgData name="松浦英宗" userId="9b03fd3a-662f-49ff-9af1-1b93cf7aab22" providerId="ADAL" clId="{56E9DFAE-DDAD-4FCA-8AED-56B2D15DB479}" dt="2026-02-20T10:55:27.053" v="21281" actId="164"/>
          <ac:grpSpMkLst>
            <pc:docMk/>
            <pc:sldMk cId="2715851367" sldId="6063"/>
            <ac:grpSpMk id="6" creationId="{C55743BE-26B9-61DA-5F72-870C2A69A7C3}"/>
          </ac:grpSpMkLst>
        </pc:grpChg>
        <pc:grpChg chg="add mod">
          <ac:chgData name="松浦英宗" userId="9b03fd3a-662f-49ff-9af1-1b93cf7aab22" providerId="ADAL" clId="{56E9DFAE-DDAD-4FCA-8AED-56B2D15DB479}" dt="2026-02-20T12:03:08.825" v="22663" actId="164"/>
          <ac:grpSpMkLst>
            <pc:docMk/>
            <pc:sldMk cId="2715851367" sldId="6063"/>
            <ac:grpSpMk id="8" creationId="{170A3994-D9FC-DD1B-CC58-47B63B8C4018}"/>
          </ac:grpSpMkLst>
        </pc:grpChg>
        <pc:grpChg chg="add del mod">
          <ac:chgData name="松浦英宗" userId="9b03fd3a-662f-49ff-9af1-1b93cf7aab22" providerId="ADAL" clId="{56E9DFAE-DDAD-4FCA-8AED-56B2D15DB479}" dt="2026-02-20T10:56:13.104" v="21291" actId="478"/>
          <ac:grpSpMkLst>
            <pc:docMk/>
            <pc:sldMk cId="2715851367" sldId="6063"/>
            <ac:grpSpMk id="9" creationId="{255147C5-5018-FA15-54A0-FC4DFF7392FC}"/>
          </ac:grpSpMkLst>
        </pc:grpChg>
        <pc:grpChg chg="mod">
          <ac:chgData name="松浦英宗" userId="9b03fd3a-662f-49ff-9af1-1b93cf7aab22" providerId="ADAL" clId="{56E9DFAE-DDAD-4FCA-8AED-56B2D15DB479}" dt="2026-02-20T10:55:32.170" v="21283" actId="571"/>
          <ac:grpSpMkLst>
            <pc:docMk/>
            <pc:sldMk cId="2715851367" sldId="6063"/>
            <ac:grpSpMk id="11" creationId="{C04D744B-386F-CC30-A492-AE909296077D}"/>
          </ac:grpSpMkLst>
        </pc:grpChg>
        <pc:grpChg chg="add mod">
          <ac:chgData name="松浦英宗" userId="9b03fd3a-662f-49ff-9af1-1b93cf7aab22" providerId="ADAL" clId="{56E9DFAE-DDAD-4FCA-8AED-56B2D15DB479}" dt="2026-02-20T12:03:08.825" v="22663" actId="164"/>
          <ac:grpSpMkLst>
            <pc:docMk/>
            <pc:sldMk cId="2715851367" sldId="6063"/>
            <ac:grpSpMk id="14" creationId="{0B58BFCE-3823-F512-96DE-509B5CB37700}"/>
          </ac:grpSpMkLst>
        </pc:grpChg>
        <pc:grpChg chg="mod">
          <ac:chgData name="松浦英宗" userId="9b03fd3a-662f-49ff-9af1-1b93cf7aab22" providerId="ADAL" clId="{56E9DFAE-DDAD-4FCA-8AED-56B2D15DB479}" dt="2026-02-20T10:55:46.069" v="21287" actId="571"/>
          <ac:grpSpMkLst>
            <pc:docMk/>
            <pc:sldMk cId="2715851367" sldId="6063"/>
            <ac:grpSpMk id="16" creationId="{8DF214A6-CC67-6013-A97A-AF619CABC974}"/>
          </ac:grpSpMkLst>
        </pc:grpChg>
        <pc:grpChg chg="add del mod">
          <ac:chgData name="松浦英宗" userId="9b03fd3a-662f-49ff-9af1-1b93cf7aab22" providerId="ADAL" clId="{56E9DFAE-DDAD-4FCA-8AED-56B2D15DB479}" dt="2026-02-20T10:56:13.104" v="21291" actId="478"/>
          <ac:grpSpMkLst>
            <pc:docMk/>
            <pc:sldMk cId="2715851367" sldId="6063"/>
            <ac:grpSpMk id="19" creationId="{BE14D0C7-8699-A8D1-C618-55AB6DFD4714}"/>
          </ac:grpSpMkLst>
        </pc:grpChg>
        <pc:grpChg chg="mod">
          <ac:chgData name="松浦英宗" userId="9b03fd3a-662f-49ff-9af1-1b93cf7aab22" providerId="ADAL" clId="{56E9DFAE-DDAD-4FCA-8AED-56B2D15DB479}" dt="2026-02-20T10:55:46.069" v="21287" actId="571"/>
          <ac:grpSpMkLst>
            <pc:docMk/>
            <pc:sldMk cId="2715851367" sldId="6063"/>
            <ac:grpSpMk id="21" creationId="{C381E2FC-E726-E58C-C0CB-FBC9471B0EC5}"/>
          </ac:grpSpMkLst>
        </pc:grpChg>
        <pc:grpChg chg="add mod">
          <ac:chgData name="松浦英宗" userId="9b03fd3a-662f-49ff-9af1-1b93cf7aab22" providerId="ADAL" clId="{56E9DFAE-DDAD-4FCA-8AED-56B2D15DB479}" dt="2026-02-20T12:03:08.825" v="22663" actId="164"/>
          <ac:grpSpMkLst>
            <pc:docMk/>
            <pc:sldMk cId="2715851367" sldId="6063"/>
            <ac:grpSpMk id="24" creationId="{6C869221-0C0A-A385-74A6-2DABF81EABBF}"/>
          </ac:grpSpMkLst>
        </pc:grpChg>
        <pc:grpChg chg="mod">
          <ac:chgData name="松浦英宗" userId="9b03fd3a-662f-49ff-9af1-1b93cf7aab22" providerId="ADAL" clId="{56E9DFAE-DDAD-4FCA-8AED-56B2D15DB479}" dt="2026-02-20T10:55:47.270" v="21288" actId="571"/>
          <ac:grpSpMkLst>
            <pc:docMk/>
            <pc:sldMk cId="2715851367" sldId="6063"/>
            <ac:grpSpMk id="26" creationId="{FF63B1FB-D6A9-E1AB-93D7-E590046BF588}"/>
          </ac:grpSpMkLst>
        </pc:grpChg>
        <pc:grpChg chg="add del mod">
          <ac:chgData name="松浦英宗" userId="9b03fd3a-662f-49ff-9af1-1b93cf7aab22" providerId="ADAL" clId="{56E9DFAE-DDAD-4FCA-8AED-56B2D15DB479}" dt="2026-02-20T10:56:13.104" v="21291" actId="478"/>
          <ac:grpSpMkLst>
            <pc:docMk/>
            <pc:sldMk cId="2715851367" sldId="6063"/>
            <ac:grpSpMk id="29" creationId="{74350936-133F-FE31-2B6F-9CAB19B061E6}"/>
          </ac:grpSpMkLst>
        </pc:grpChg>
        <pc:grpChg chg="mod">
          <ac:chgData name="松浦英宗" userId="9b03fd3a-662f-49ff-9af1-1b93cf7aab22" providerId="ADAL" clId="{56E9DFAE-DDAD-4FCA-8AED-56B2D15DB479}" dt="2026-02-20T10:55:47.270" v="21288" actId="571"/>
          <ac:grpSpMkLst>
            <pc:docMk/>
            <pc:sldMk cId="2715851367" sldId="6063"/>
            <ac:grpSpMk id="31" creationId="{157049DF-CBD6-7F9C-98EE-E8DF34206356}"/>
          </ac:grpSpMkLst>
        </pc:grpChg>
        <pc:grpChg chg="add mod">
          <ac:chgData name="松浦英宗" userId="9b03fd3a-662f-49ff-9af1-1b93cf7aab22" providerId="ADAL" clId="{56E9DFAE-DDAD-4FCA-8AED-56B2D15DB479}" dt="2026-02-20T12:03:08.825" v="22663" actId="164"/>
          <ac:grpSpMkLst>
            <pc:docMk/>
            <pc:sldMk cId="2715851367" sldId="6063"/>
            <ac:grpSpMk id="34" creationId="{A558124C-89CE-7E3A-31BF-F5A0F282771E}"/>
          </ac:grpSpMkLst>
        </pc:grpChg>
        <pc:grpChg chg="mod">
          <ac:chgData name="松浦英宗" userId="9b03fd3a-662f-49ff-9af1-1b93cf7aab22" providerId="ADAL" clId="{56E9DFAE-DDAD-4FCA-8AED-56B2D15DB479}" dt="2026-02-20T10:55:48.631" v="21289" actId="571"/>
          <ac:grpSpMkLst>
            <pc:docMk/>
            <pc:sldMk cId="2715851367" sldId="6063"/>
            <ac:grpSpMk id="36" creationId="{6142551F-41EC-E6AC-BBB6-F408EDB9F1A4}"/>
          </ac:grpSpMkLst>
        </pc:grpChg>
        <pc:grpChg chg="add del mod">
          <ac:chgData name="松浦英宗" userId="9b03fd3a-662f-49ff-9af1-1b93cf7aab22" providerId="ADAL" clId="{56E9DFAE-DDAD-4FCA-8AED-56B2D15DB479}" dt="2026-02-20T10:56:13.104" v="21291" actId="478"/>
          <ac:grpSpMkLst>
            <pc:docMk/>
            <pc:sldMk cId="2715851367" sldId="6063"/>
            <ac:grpSpMk id="39" creationId="{75582F7A-B428-13D0-6634-B754F68515D1}"/>
          </ac:grpSpMkLst>
        </pc:grpChg>
        <pc:grpChg chg="mod">
          <ac:chgData name="松浦英宗" userId="9b03fd3a-662f-49ff-9af1-1b93cf7aab22" providerId="ADAL" clId="{56E9DFAE-DDAD-4FCA-8AED-56B2D15DB479}" dt="2026-02-20T10:55:48.631" v="21289" actId="571"/>
          <ac:grpSpMkLst>
            <pc:docMk/>
            <pc:sldMk cId="2715851367" sldId="6063"/>
            <ac:grpSpMk id="41" creationId="{6D152AEE-DC5F-A106-DA3A-3508513C4D56}"/>
          </ac:grpSpMkLst>
        </pc:grpChg>
        <pc:grpChg chg="add mod">
          <ac:chgData name="松浦英宗" userId="9b03fd3a-662f-49ff-9af1-1b93cf7aab22" providerId="ADAL" clId="{56E9DFAE-DDAD-4FCA-8AED-56B2D15DB479}" dt="2026-02-20T12:03:08.825" v="22663" actId="164"/>
          <ac:grpSpMkLst>
            <pc:docMk/>
            <pc:sldMk cId="2715851367" sldId="6063"/>
            <ac:grpSpMk id="44" creationId="{C4E709E3-1A74-9FC2-0621-5523D7E38530}"/>
          </ac:grpSpMkLst>
        </pc:grpChg>
        <pc:grpChg chg="mod">
          <ac:chgData name="松浦英宗" userId="9b03fd3a-662f-49ff-9af1-1b93cf7aab22" providerId="ADAL" clId="{56E9DFAE-DDAD-4FCA-8AED-56B2D15DB479}" dt="2026-02-20T10:55:51.119" v="21290" actId="571"/>
          <ac:grpSpMkLst>
            <pc:docMk/>
            <pc:sldMk cId="2715851367" sldId="6063"/>
            <ac:grpSpMk id="46" creationId="{DBD6333F-626C-E4BC-4FA2-E07D08809D82}"/>
          </ac:grpSpMkLst>
        </pc:grpChg>
        <pc:grpChg chg="add del mod">
          <ac:chgData name="松浦英宗" userId="9b03fd3a-662f-49ff-9af1-1b93cf7aab22" providerId="ADAL" clId="{56E9DFAE-DDAD-4FCA-8AED-56B2D15DB479}" dt="2026-02-20T10:56:13.104" v="21291" actId="478"/>
          <ac:grpSpMkLst>
            <pc:docMk/>
            <pc:sldMk cId="2715851367" sldId="6063"/>
            <ac:grpSpMk id="49" creationId="{D5E3CF17-2ADF-A169-24EA-07C6BE3918F2}"/>
          </ac:grpSpMkLst>
        </pc:grpChg>
        <pc:grpChg chg="mod">
          <ac:chgData name="松浦英宗" userId="9b03fd3a-662f-49ff-9af1-1b93cf7aab22" providerId="ADAL" clId="{56E9DFAE-DDAD-4FCA-8AED-56B2D15DB479}" dt="2026-02-20T10:55:51.119" v="21290" actId="571"/>
          <ac:grpSpMkLst>
            <pc:docMk/>
            <pc:sldMk cId="2715851367" sldId="6063"/>
            <ac:grpSpMk id="51" creationId="{BE713A21-E6CA-9FC3-FB10-0EF3146BF750}"/>
          </ac:grpSpMkLst>
        </pc:grpChg>
        <pc:grpChg chg="add mod">
          <ac:chgData name="松浦英宗" userId="9b03fd3a-662f-49ff-9af1-1b93cf7aab22" providerId="ADAL" clId="{56E9DFAE-DDAD-4FCA-8AED-56B2D15DB479}" dt="2026-02-20T12:03:08.825" v="22663" actId="164"/>
          <ac:grpSpMkLst>
            <pc:docMk/>
            <pc:sldMk cId="2715851367" sldId="6063"/>
            <ac:grpSpMk id="54" creationId="{1921AEEA-9F67-3FF0-2A41-6AF628342892}"/>
          </ac:grpSpMkLst>
        </pc:grpChg>
        <pc:grpChg chg="mod">
          <ac:chgData name="松浦英宗" userId="9b03fd3a-662f-49ff-9af1-1b93cf7aab22" providerId="ADAL" clId="{56E9DFAE-DDAD-4FCA-8AED-56B2D15DB479}" dt="2026-02-20T10:56:30.359" v="21296" actId="571"/>
          <ac:grpSpMkLst>
            <pc:docMk/>
            <pc:sldMk cId="2715851367" sldId="6063"/>
            <ac:grpSpMk id="56" creationId="{CDB1D451-F2C0-841B-AB96-E1BE3B6AAC85}"/>
          </ac:grpSpMkLst>
        </pc:grpChg>
        <pc:grpChg chg="add mod">
          <ac:chgData name="松浦英宗" userId="9b03fd3a-662f-49ff-9af1-1b93cf7aab22" providerId="ADAL" clId="{56E9DFAE-DDAD-4FCA-8AED-56B2D15DB479}" dt="2026-02-20T12:03:08.825" v="22663" actId="164"/>
          <ac:grpSpMkLst>
            <pc:docMk/>
            <pc:sldMk cId="2715851367" sldId="6063"/>
            <ac:grpSpMk id="59" creationId="{335C1B1B-4258-90ED-D288-33878E37F0D6}"/>
          </ac:grpSpMkLst>
        </pc:grpChg>
      </pc:sldChg>
      <pc:sldChg chg="addSp modSp add del mod">
        <pc:chgData name="松浦英宗" userId="9b03fd3a-662f-49ff-9af1-1b93cf7aab22" providerId="ADAL" clId="{56E9DFAE-DDAD-4FCA-8AED-56B2D15DB479}" dt="2026-02-20T12:28:58.208" v="23018" actId="47"/>
        <pc:sldMkLst>
          <pc:docMk/>
          <pc:sldMk cId="2326682255" sldId="6064"/>
        </pc:sldMkLst>
        <pc:spChg chg="mod">
          <ac:chgData name="松浦英宗" userId="9b03fd3a-662f-49ff-9af1-1b93cf7aab22" providerId="ADAL" clId="{56E9DFAE-DDAD-4FCA-8AED-56B2D15DB479}" dt="2026-02-20T11:11:25.638" v="21305" actId="207"/>
          <ac:spMkLst>
            <pc:docMk/>
            <pc:sldMk cId="2326682255" sldId="6064"/>
            <ac:spMk id="2" creationId="{923625ED-F806-B9AC-E7B1-CE56DACDE754}"/>
          </ac:spMkLst>
        </pc:spChg>
        <pc:spChg chg="mod">
          <ac:chgData name="松浦英宗" userId="9b03fd3a-662f-49ff-9af1-1b93cf7aab22" providerId="ADAL" clId="{56E9DFAE-DDAD-4FCA-8AED-56B2D15DB479}" dt="2026-02-20T11:15:50.268" v="21471" actId="571"/>
          <ac:spMkLst>
            <pc:docMk/>
            <pc:sldMk cId="2326682255" sldId="6064"/>
            <ac:spMk id="3" creationId="{4366BC25-CF68-09EF-7814-5F27760DA8B2}"/>
          </ac:spMkLst>
        </pc:spChg>
        <pc:spChg chg="add mod ord">
          <ac:chgData name="松浦英宗" userId="9b03fd3a-662f-49ff-9af1-1b93cf7aab22" providerId="ADAL" clId="{56E9DFAE-DDAD-4FCA-8AED-56B2D15DB479}" dt="2026-02-20T11:12:33.058" v="21395" actId="1076"/>
          <ac:spMkLst>
            <pc:docMk/>
            <pc:sldMk cId="2326682255" sldId="6064"/>
            <ac:spMk id="4" creationId="{667FEC89-2F25-A09A-406F-D1E3444B19AF}"/>
          </ac:spMkLst>
        </pc:spChg>
        <pc:spChg chg="add mod">
          <ac:chgData name="松浦英宗" userId="9b03fd3a-662f-49ff-9af1-1b93cf7aab22" providerId="ADAL" clId="{56E9DFAE-DDAD-4FCA-8AED-56B2D15DB479}" dt="2026-02-20T11:15:50.268" v="21471" actId="571"/>
          <ac:spMkLst>
            <pc:docMk/>
            <pc:sldMk cId="2326682255" sldId="6064"/>
            <ac:spMk id="5" creationId="{893B4F5A-63AC-7E88-6856-ED52B532098C}"/>
          </ac:spMkLst>
        </pc:spChg>
        <pc:spChg chg="add mod">
          <ac:chgData name="松浦英宗" userId="9b03fd3a-662f-49ff-9af1-1b93cf7aab22" providerId="ADAL" clId="{56E9DFAE-DDAD-4FCA-8AED-56B2D15DB479}" dt="2026-02-20T12:04:25.858" v="22759" actId="20577"/>
          <ac:spMkLst>
            <pc:docMk/>
            <pc:sldMk cId="2326682255" sldId="6064"/>
            <ac:spMk id="6" creationId="{261601D1-6ED6-A634-2EDF-EFA23EDC07BE}"/>
          </ac:spMkLst>
        </pc:spChg>
        <pc:spChg chg="mod">
          <ac:chgData name="松浦英宗" userId="9b03fd3a-662f-49ff-9af1-1b93cf7aab22" providerId="ADAL" clId="{56E9DFAE-DDAD-4FCA-8AED-56B2D15DB479}" dt="2026-02-20T11:15:50.268" v="21471" actId="571"/>
          <ac:spMkLst>
            <pc:docMk/>
            <pc:sldMk cId="2326682255" sldId="6064"/>
            <ac:spMk id="10" creationId="{6B829B3D-1EED-0039-2F3F-786102E30A15}"/>
          </ac:spMkLst>
        </pc:spChg>
        <pc:spChg chg="mod">
          <ac:chgData name="松浦英宗" userId="9b03fd3a-662f-49ff-9af1-1b93cf7aab22" providerId="ADAL" clId="{56E9DFAE-DDAD-4FCA-8AED-56B2D15DB479}" dt="2026-02-20T11:15:50.268" v="21471" actId="571"/>
          <ac:spMkLst>
            <pc:docMk/>
            <pc:sldMk cId="2326682255" sldId="6064"/>
            <ac:spMk id="12" creationId="{77725BBD-C601-AD83-37B7-960B731A688C}"/>
          </ac:spMkLst>
        </pc:spChg>
        <pc:spChg chg="mod">
          <ac:chgData name="松浦英宗" userId="9b03fd3a-662f-49ff-9af1-1b93cf7aab22" providerId="ADAL" clId="{56E9DFAE-DDAD-4FCA-8AED-56B2D15DB479}" dt="2026-02-20T12:04:33.810" v="22788" actId="20577"/>
          <ac:spMkLst>
            <pc:docMk/>
            <pc:sldMk cId="2326682255" sldId="6064"/>
            <ac:spMk id="13" creationId="{EBD8BF52-98E9-35B4-D8DE-7A986C31DAA4}"/>
          </ac:spMkLst>
        </pc:spChg>
        <pc:spChg chg="mod">
          <ac:chgData name="松浦英宗" userId="9b03fd3a-662f-49ff-9af1-1b93cf7aab22" providerId="ADAL" clId="{56E9DFAE-DDAD-4FCA-8AED-56B2D15DB479}" dt="2026-02-20T11:14:48.441" v="21424" actId="11530"/>
          <ac:spMkLst>
            <pc:docMk/>
            <pc:sldMk cId="2326682255" sldId="6064"/>
            <ac:spMk id="15" creationId="{D140690E-B43F-EC41-F736-378B8CEFB934}"/>
          </ac:spMkLst>
        </pc:spChg>
        <pc:spChg chg="mod">
          <ac:chgData name="松浦英宗" userId="9b03fd3a-662f-49ff-9af1-1b93cf7aab22" providerId="ADAL" clId="{56E9DFAE-DDAD-4FCA-8AED-56B2D15DB479}" dt="2026-02-20T11:15:50.268" v="21471" actId="571"/>
          <ac:spMkLst>
            <pc:docMk/>
            <pc:sldMk cId="2326682255" sldId="6064"/>
            <ac:spMk id="17" creationId="{E79D7A08-4532-6BA9-D9B5-FFF6F22FBE71}"/>
          </ac:spMkLst>
        </pc:spChg>
        <pc:spChg chg="mod">
          <ac:chgData name="松浦英宗" userId="9b03fd3a-662f-49ff-9af1-1b93cf7aab22" providerId="ADAL" clId="{56E9DFAE-DDAD-4FCA-8AED-56B2D15DB479}" dt="2026-02-20T12:04:44.295" v="22836" actId="20577"/>
          <ac:spMkLst>
            <pc:docMk/>
            <pc:sldMk cId="2326682255" sldId="6064"/>
            <ac:spMk id="18" creationId="{92D53B9A-481E-B051-2ECF-F1F4DFC7AD3C}"/>
          </ac:spMkLst>
        </pc:spChg>
        <pc:spChg chg="mod">
          <ac:chgData name="松浦英宗" userId="9b03fd3a-662f-49ff-9af1-1b93cf7aab22" providerId="ADAL" clId="{56E9DFAE-DDAD-4FCA-8AED-56B2D15DB479}" dt="2026-02-20T11:15:50.268" v="21471" actId="571"/>
          <ac:spMkLst>
            <pc:docMk/>
            <pc:sldMk cId="2326682255" sldId="6064"/>
            <ac:spMk id="20" creationId="{0657DB5A-18A4-CFE9-38E2-7BE8D420A561}"/>
          </ac:spMkLst>
        </pc:spChg>
        <pc:spChg chg="mod">
          <ac:chgData name="松浦英宗" userId="9b03fd3a-662f-49ff-9af1-1b93cf7aab22" providerId="ADAL" clId="{56E9DFAE-DDAD-4FCA-8AED-56B2D15DB479}" dt="2026-02-20T11:15:50.268" v="21471" actId="571"/>
          <ac:spMkLst>
            <pc:docMk/>
            <pc:sldMk cId="2326682255" sldId="6064"/>
            <ac:spMk id="22" creationId="{FFC94FC0-52A6-0652-A144-71DAAC85BD93}"/>
          </ac:spMkLst>
        </pc:spChg>
        <pc:spChg chg="mod">
          <ac:chgData name="松浦英宗" userId="9b03fd3a-662f-49ff-9af1-1b93cf7aab22" providerId="ADAL" clId="{56E9DFAE-DDAD-4FCA-8AED-56B2D15DB479}" dt="2026-02-20T12:04:58.209" v="22862" actId="20577"/>
          <ac:spMkLst>
            <pc:docMk/>
            <pc:sldMk cId="2326682255" sldId="6064"/>
            <ac:spMk id="23" creationId="{50FDBAF4-51DE-793C-906A-9BE3379350E7}"/>
          </ac:spMkLst>
        </pc:spChg>
        <pc:spChg chg="mod">
          <ac:chgData name="松浦英宗" userId="9b03fd3a-662f-49ff-9af1-1b93cf7aab22" providerId="ADAL" clId="{56E9DFAE-DDAD-4FCA-8AED-56B2D15DB479}" dt="2026-02-20T11:14:48.441" v="21424" actId="11530"/>
          <ac:spMkLst>
            <pc:docMk/>
            <pc:sldMk cId="2326682255" sldId="6064"/>
            <ac:spMk id="25" creationId="{3EF5A305-6B59-105E-6457-9C63EF2D8370}"/>
          </ac:spMkLst>
        </pc:spChg>
        <pc:spChg chg="mod">
          <ac:chgData name="松浦英宗" userId="9b03fd3a-662f-49ff-9af1-1b93cf7aab22" providerId="ADAL" clId="{56E9DFAE-DDAD-4FCA-8AED-56B2D15DB479}" dt="2026-02-20T11:15:35.347" v="21470" actId="20577"/>
          <ac:spMkLst>
            <pc:docMk/>
            <pc:sldMk cId="2326682255" sldId="6064"/>
            <ac:spMk id="27" creationId="{A0CB1E2D-4900-5C75-BD46-5A32B4BAD206}"/>
          </ac:spMkLst>
        </pc:spChg>
        <pc:spChg chg="mod">
          <ac:chgData name="松浦英宗" userId="9b03fd3a-662f-49ff-9af1-1b93cf7aab22" providerId="ADAL" clId="{56E9DFAE-DDAD-4FCA-8AED-56B2D15DB479}" dt="2026-02-20T12:05:44.664" v="22930" actId="20577"/>
          <ac:spMkLst>
            <pc:docMk/>
            <pc:sldMk cId="2326682255" sldId="6064"/>
            <ac:spMk id="28" creationId="{022CD93A-C4E1-B2D9-98C4-BD6F4ACF9C30}"/>
          </ac:spMkLst>
        </pc:spChg>
        <pc:spChg chg="mod">
          <ac:chgData name="松浦英宗" userId="9b03fd3a-662f-49ff-9af1-1b93cf7aab22" providerId="ADAL" clId="{56E9DFAE-DDAD-4FCA-8AED-56B2D15DB479}" dt="2026-02-20T11:16:30.607" v="21530" actId="14100"/>
          <ac:spMkLst>
            <pc:docMk/>
            <pc:sldMk cId="2326682255" sldId="6064"/>
            <ac:spMk id="30" creationId="{2A51A596-0ED2-89EF-B9F8-8D10B6B5A624}"/>
          </ac:spMkLst>
        </pc:spChg>
        <pc:spChg chg="mod">
          <ac:chgData name="松浦英宗" userId="9b03fd3a-662f-49ff-9af1-1b93cf7aab22" providerId="ADAL" clId="{56E9DFAE-DDAD-4FCA-8AED-56B2D15DB479}" dt="2026-02-20T11:16:32.410" v="21531" actId="14100"/>
          <ac:spMkLst>
            <pc:docMk/>
            <pc:sldMk cId="2326682255" sldId="6064"/>
            <ac:spMk id="31" creationId="{23214143-B8B4-3728-4E56-3AFDEA393EBA}"/>
          </ac:spMkLst>
        </pc:spChg>
        <pc:spChg chg="mod">
          <ac:chgData name="松浦英宗" userId="9b03fd3a-662f-49ff-9af1-1b93cf7aab22" providerId="ADAL" clId="{56E9DFAE-DDAD-4FCA-8AED-56B2D15DB479}" dt="2026-02-20T11:16:34.021" v="21532" actId="14100"/>
          <ac:spMkLst>
            <pc:docMk/>
            <pc:sldMk cId="2326682255" sldId="6064"/>
            <ac:spMk id="32" creationId="{A8D1014D-4EF9-929B-0754-70E6523DFCA0}"/>
          </ac:spMkLst>
        </pc:spChg>
        <pc:spChg chg="add mod">
          <ac:chgData name="松浦英宗" userId="9b03fd3a-662f-49ff-9af1-1b93cf7aab22" providerId="ADAL" clId="{56E9DFAE-DDAD-4FCA-8AED-56B2D15DB479}" dt="2026-02-20T11:16:36.518" v="21533" actId="14100"/>
          <ac:spMkLst>
            <pc:docMk/>
            <pc:sldMk cId="2326682255" sldId="6064"/>
            <ac:spMk id="33" creationId="{E03D657D-1504-4950-FAF4-155654F65A3F}"/>
          </ac:spMkLst>
        </pc:spChg>
        <pc:spChg chg="add mod">
          <ac:chgData name="松浦英宗" userId="9b03fd3a-662f-49ff-9af1-1b93cf7aab22" providerId="ADAL" clId="{56E9DFAE-DDAD-4FCA-8AED-56B2D15DB479}" dt="2026-02-20T11:16:38.368" v="21534" actId="14100"/>
          <ac:spMkLst>
            <pc:docMk/>
            <pc:sldMk cId="2326682255" sldId="6064"/>
            <ac:spMk id="34" creationId="{EF5377C5-B29D-6441-7385-7B2C0CA27B55}"/>
          </ac:spMkLst>
        </pc:spChg>
        <pc:grpChg chg="add mod">
          <ac:chgData name="松浦英宗" userId="9b03fd3a-662f-49ff-9af1-1b93cf7aab22" providerId="ADAL" clId="{56E9DFAE-DDAD-4FCA-8AED-56B2D15DB479}" dt="2026-02-20T11:12:39.047" v="21397" actId="164"/>
          <ac:grpSpMkLst>
            <pc:docMk/>
            <pc:sldMk cId="2326682255" sldId="6064"/>
            <ac:grpSpMk id="7" creationId="{CE5C3DC1-3B0C-AD6D-F9AA-8742153AE0DC}"/>
          </ac:grpSpMkLst>
        </pc:grpChg>
        <pc:grpChg chg="add mod">
          <ac:chgData name="松浦英宗" userId="9b03fd3a-662f-49ff-9af1-1b93cf7aab22" providerId="ADAL" clId="{56E9DFAE-DDAD-4FCA-8AED-56B2D15DB479}" dt="2026-02-20T11:13:40.173" v="21413" actId="164"/>
          <ac:grpSpMkLst>
            <pc:docMk/>
            <pc:sldMk cId="2326682255" sldId="6064"/>
            <ac:grpSpMk id="8" creationId="{961C2F11-178A-8623-059F-FC267E813E61}"/>
          </ac:grpSpMkLst>
        </pc:grpChg>
        <pc:grpChg chg="add mod">
          <ac:chgData name="松浦英宗" userId="9b03fd3a-662f-49ff-9af1-1b93cf7aab22" providerId="ADAL" clId="{56E9DFAE-DDAD-4FCA-8AED-56B2D15DB479}" dt="2026-02-20T11:13:40.173" v="21413" actId="164"/>
          <ac:grpSpMkLst>
            <pc:docMk/>
            <pc:sldMk cId="2326682255" sldId="6064"/>
            <ac:grpSpMk id="9" creationId="{B0C0B161-2649-DF38-D725-E3958205FFFE}"/>
          </ac:grpSpMkLst>
        </pc:grpChg>
        <pc:grpChg chg="mod">
          <ac:chgData name="松浦英宗" userId="9b03fd3a-662f-49ff-9af1-1b93cf7aab22" providerId="ADAL" clId="{56E9DFAE-DDAD-4FCA-8AED-56B2D15DB479}" dt="2026-02-20T11:12:41.967" v="21399" actId="571"/>
          <ac:grpSpMkLst>
            <pc:docMk/>
            <pc:sldMk cId="2326682255" sldId="6064"/>
            <ac:grpSpMk id="11" creationId="{A3EE0FF6-DC2E-1A9C-B35F-E59A6C73A279}"/>
          </ac:grpSpMkLst>
        </pc:grpChg>
        <pc:grpChg chg="add mod">
          <ac:chgData name="松浦英宗" userId="9b03fd3a-662f-49ff-9af1-1b93cf7aab22" providerId="ADAL" clId="{56E9DFAE-DDAD-4FCA-8AED-56B2D15DB479}" dt="2026-02-20T11:13:40.173" v="21413" actId="164"/>
          <ac:grpSpMkLst>
            <pc:docMk/>
            <pc:sldMk cId="2326682255" sldId="6064"/>
            <ac:grpSpMk id="14" creationId="{16B65AFF-D9CA-91B9-E5F7-47B75DE7CE7C}"/>
          </ac:grpSpMkLst>
        </pc:grpChg>
        <pc:grpChg chg="mod">
          <ac:chgData name="松浦英宗" userId="9b03fd3a-662f-49ff-9af1-1b93cf7aab22" providerId="ADAL" clId="{56E9DFAE-DDAD-4FCA-8AED-56B2D15DB479}" dt="2026-02-20T11:12:42.910" v="21400" actId="571"/>
          <ac:grpSpMkLst>
            <pc:docMk/>
            <pc:sldMk cId="2326682255" sldId="6064"/>
            <ac:grpSpMk id="16" creationId="{4D90C62C-D27C-F8CE-E74E-E094EB82F217}"/>
          </ac:grpSpMkLst>
        </pc:grpChg>
        <pc:grpChg chg="add mod">
          <ac:chgData name="松浦英宗" userId="9b03fd3a-662f-49ff-9af1-1b93cf7aab22" providerId="ADAL" clId="{56E9DFAE-DDAD-4FCA-8AED-56B2D15DB479}" dt="2026-02-20T11:13:40.173" v="21413" actId="164"/>
          <ac:grpSpMkLst>
            <pc:docMk/>
            <pc:sldMk cId="2326682255" sldId="6064"/>
            <ac:grpSpMk id="19" creationId="{EE538BA0-B2B5-309A-54FA-C8656E863B0A}"/>
          </ac:grpSpMkLst>
        </pc:grpChg>
        <pc:grpChg chg="mod">
          <ac:chgData name="松浦英宗" userId="9b03fd3a-662f-49ff-9af1-1b93cf7aab22" providerId="ADAL" clId="{56E9DFAE-DDAD-4FCA-8AED-56B2D15DB479}" dt="2026-02-20T11:12:43.683" v="21401" actId="571"/>
          <ac:grpSpMkLst>
            <pc:docMk/>
            <pc:sldMk cId="2326682255" sldId="6064"/>
            <ac:grpSpMk id="21" creationId="{A6CA9B65-E0B4-B919-355E-5B67D26F2811}"/>
          </ac:grpSpMkLst>
        </pc:grpChg>
        <pc:grpChg chg="add mod">
          <ac:chgData name="松浦英宗" userId="9b03fd3a-662f-49ff-9af1-1b93cf7aab22" providerId="ADAL" clId="{56E9DFAE-DDAD-4FCA-8AED-56B2D15DB479}" dt="2026-02-20T11:13:40.173" v="21413" actId="164"/>
          <ac:grpSpMkLst>
            <pc:docMk/>
            <pc:sldMk cId="2326682255" sldId="6064"/>
            <ac:grpSpMk id="24" creationId="{F47C196D-54B6-684A-5631-CF3BF6F329BE}"/>
          </ac:grpSpMkLst>
        </pc:grpChg>
        <pc:grpChg chg="mod">
          <ac:chgData name="松浦英宗" userId="9b03fd3a-662f-49ff-9af1-1b93cf7aab22" providerId="ADAL" clId="{56E9DFAE-DDAD-4FCA-8AED-56B2D15DB479}" dt="2026-02-20T11:12:45.340" v="21402" actId="571"/>
          <ac:grpSpMkLst>
            <pc:docMk/>
            <pc:sldMk cId="2326682255" sldId="6064"/>
            <ac:grpSpMk id="26" creationId="{9A116B1E-11A9-C63F-4A73-30EC307015EB}"/>
          </ac:grpSpMkLst>
        </pc:grpChg>
        <pc:grpChg chg="add mod">
          <ac:chgData name="松浦英宗" userId="9b03fd3a-662f-49ff-9af1-1b93cf7aab22" providerId="ADAL" clId="{56E9DFAE-DDAD-4FCA-8AED-56B2D15DB479}" dt="2026-02-20T11:15:04.007" v="21444" actId="1036"/>
          <ac:grpSpMkLst>
            <pc:docMk/>
            <pc:sldMk cId="2326682255" sldId="6064"/>
            <ac:grpSpMk id="29" creationId="{7743CD1F-17FB-CC7F-76D6-9FB5FB788A56}"/>
          </ac:grpSpMkLst>
        </pc:grpChg>
      </pc:sldChg>
      <pc:sldChg chg="addSp modSp add del mod ord">
        <pc:chgData name="松浦英宗" userId="9b03fd3a-662f-49ff-9af1-1b93cf7aab22" providerId="ADAL" clId="{56E9DFAE-DDAD-4FCA-8AED-56B2D15DB479}" dt="2026-02-20T12:28:56.451" v="23017" actId="47"/>
        <pc:sldMkLst>
          <pc:docMk/>
          <pc:sldMk cId="2180914392" sldId="6065"/>
        </pc:sldMkLst>
        <pc:spChg chg="mod">
          <ac:chgData name="松浦英宗" userId="9b03fd3a-662f-49ff-9af1-1b93cf7aab22" providerId="ADAL" clId="{56E9DFAE-DDAD-4FCA-8AED-56B2D15DB479}" dt="2026-02-20T11:28:34.982" v="21542" actId="14100"/>
          <ac:spMkLst>
            <pc:docMk/>
            <pc:sldMk cId="2180914392" sldId="6065"/>
            <ac:spMk id="2" creationId="{99688B29-5D91-7CFA-E191-5FD1E6A34B6E}"/>
          </ac:spMkLst>
        </pc:spChg>
        <pc:spChg chg="mod">
          <ac:chgData name="松浦英宗" userId="9b03fd3a-662f-49ff-9af1-1b93cf7aab22" providerId="ADAL" clId="{56E9DFAE-DDAD-4FCA-8AED-56B2D15DB479}" dt="2026-02-20T12:07:55.448" v="23002" actId="20577"/>
          <ac:spMkLst>
            <pc:docMk/>
            <pc:sldMk cId="2180914392" sldId="6065"/>
            <ac:spMk id="3" creationId="{20069765-3084-FB2F-048E-36EC80008923}"/>
          </ac:spMkLst>
        </pc:spChg>
        <pc:spChg chg="add mod ord">
          <ac:chgData name="松浦英宗" userId="9b03fd3a-662f-49ff-9af1-1b93cf7aab22" providerId="ADAL" clId="{56E9DFAE-DDAD-4FCA-8AED-56B2D15DB479}" dt="2026-02-20T11:28:29.483" v="21541" actId="14100"/>
          <ac:spMkLst>
            <pc:docMk/>
            <pc:sldMk cId="2180914392" sldId="6065"/>
            <ac:spMk id="4" creationId="{3515A9C5-15C8-311C-8D0B-D1D8A26FF618}"/>
          </ac:spMkLst>
        </pc:spChg>
        <pc:spChg chg="add mod">
          <ac:chgData name="松浦英宗" userId="9b03fd3a-662f-49ff-9af1-1b93cf7aab22" providerId="ADAL" clId="{56E9DFAE-DDAD-4FCA-8AED-56B2D15DB479}" dt="2026-02-20T12:07:26.263" v="22952" actId="20577"/>
          <ac:spMkLst>
            <pc:docMk/>
            <pc:sldMk cId="2180914392" sldId="6065"/>
            <ac:spMk id="5" creationId="{5164ECF4-9E47-D232-B36E-9E9DA890923B}"/>
          </ac:spMkLst>
        </pc:spChg>
        <pc:spChg chg="mod">
          <ac:chgData name="松浦英宗" userId="9b03fd3a-662f-49ff-9af1-1b93cf7aab22" providerId="ADAL" clId="{56E9DFAE-DDAD-4FCA-8AED-56B2D15DB479}" dt="2026-02-20T12:07:52.393" v="22997" actId="20577"/>
          <ac:spMkLst>
            <pc:docMk/>
            <pc:sldMk cId="2180914392" sldId="6065"/>
            <ac:spMk id="8" creationId="{E7DBDA91-6BCB-EFF1-197C-FDE744CF75D7}"/>
          </ac:spMkLst>
        </pc:spChg>
        <pc:spChg chg="mod">
          <ac:chgData name="松浦英宗" userId="9b03fd3a-662f-49ff-9af1-1b93cf7aab22" providerId="ADAL" clId="{56E9DFAE-DDAD-4FCA-8AED-56B2D15DB479}" dt="2026-02-20T12:06:28.756" v="22934"/>
          <ac:spMkLst>
            <pc:docMk/>
            <pc:sldMk cId="2180914392" sldId="6065"/>
            <ac:spMk id="9" creationId="{C00EC953-57E6-EAC2-CF26-0729E86BAF22}"/>
          </ac:spMkLst>
        </pc:spChg>
        <pc:spChg chg="mod">
          <ac:chgData name="松浦英宗" userId="9b03fd3a-662f-49ff-9af1-1b93cf7aab22" providerId="ADAL" clId="{56E9DFAE-DDAD-4FCA-8AED-56B2D15DB479}" dt="2026-02-20T12:07:49.449" v="22992" actId="20577"/>
          <ac:spMkLst>
            <pc:docMk/>
            <pc:sldMk cId="2180914392" sldId="6065"/>
            <ac:spMk id="11" creationId="{16EA9377-1911-6686-ACF4-E28F1AAF16C3}"/>
          </ac:spMkLst>
        </pc:spChg>
        <pc:spChg chg="mod">
          <ac:chgData name="松浦英宗" userId="9b03fd3a-662f-49ff-9af1-1b93cf7aab22" providerId="ADAL" clId="{56E9DFAE-DDAD-4FCA-8AED-56B2D15DB479}" dt="2026-02-20T12:06:34.396" v="22936"/>
          <ac:spMkLst>
            <pc:docMk/>
            <pc:sldMk cId="2180914392" sldId="6065"/>
            <ac:spMk id="12" creationId="{B472EC32-EB98-3197-5CF1-7F87DEE410B3}"/>
          </ac:spMkLst>
        </pc:spChg>
        <pc:spChg chg="mod">
          <ac:chgData name="松浦英宗" userId="9b03fd3a-662f-49ff-9af1-1b93cf7aab22" providerId="ADAL" clId="{56E9DFAE-DDAD-4FCA-8AED-56B2D15DB479}" dt="2026-02-20T12:07:46.879" v="22987" actId="20577"/>
          <ac:spMkLst>
            <pc:docMk/>
            <pc:sldMk cId="2180914392" sldId="6065"/>
            <ac:spMk id="14" creationId="{ED3328A2-22B0-356F-7C48-3EB3F86F3957}"/>
          </ac:spMkLst>
        </pc:spChg>
        <pc:spChg chg="mod">
          <ac:chgData name="松浦英宗" userId="9b03fd3a-662f-49ff-9af1-1b93cf7aab22" providerId="ADAL" clId="{56E9DFAE-DDAD-4FCA-8AED-56B2D15DB479}" dt="2026-02-20T12:06:40.332" v="22938"/>
          <ac:spMkLst>
            <pc:docMk/>
            <pc:sldMk cId="2180914392" sldId="6065"/>
            <ac:spMk id="15" creationId="{AFDAEDF5-B2F7-C2BF-AD3E-E65420655155}"/>
          </ac:spMkLst>
        </pc:spChg>
        <pc:spChg chg="mod">
          <ac:chgData name="松浦英宗" userId="9b03fd3a-662f-49ff-9af1-1b93cf7aab22" providerId="ADAL" clId="{56E9DFAE-DDAD-4FCA-8AED-56B2D15DB479}" dt="2026-02-20T12:07:44.790" v="22982" actId="20577"/>
          <ac:spMkLst>
            <pc:docMk/>
            <pc:sldMk cId="2180914392" sldId="6065"/>
            <ac:spMk id="17" creationId="{4658E948-D357-2202-7C0A-6536786A3EA1}"/>
          </ac:spMkLst>
        </pc:spChg>
        <pc:spChg chg="mod">
          <ac:chgData name="松浦英宗" userId="9b03fd3a-662f-49ff-9af1-1b93cf7aab22" providerId="ADAL" clId="{56E9DFAE-DDAD-4FCA-8AED-56B2D15DB479}" dt="2026-02-20T12:07:20.566" v="22951" actId="404"/>
          <ac:spMkLst>
            <pc:docMk/>
            <pc:sldMk cId="2180914392" sldId="6065"/>
            <ac:spMk id="18" creationId="{94905F8F-2488-87AF-FE95-F6F7CEE3AFA4}"/>
          </ac:spMkLst>
        </pc:spChg>
        <pc:spChg chg="mod">
          <ac:chgData name="松浦英宗" userId="9b03fd3a-662f-49ff-9af1-1b93cf7aab22" providerId="ADAL" clId="{56E9DFAE-DDAD-4FCA-8AED-56B2D15DB479}" dt="2026-02-20T12:07:42.800" v="22977" actId="20577"/>
          <ac:spMkLst>
            <pc:docMk/>
            <pc:sldMk cId="2180914392" sldId="6065"/>
            <ac:spMk id="20" creationId="{A78F037D-57E2-AB09-83E5-25E18386AEB2}"/>
          </ac:spMkLst>
        </pc:spChg>
        <pc:spChg chg="mod">
          <ac:chgData name="松浦英宗" userId="9b03fd3a-662f-49ff-9af1-1b93cf7aab22" providerId="ADAL" clId="{56E9DFAE-DDAD-4FCA-8AED-56B2D15DB479}" dt="2026-02-20T12:07:20.566" v="22951" actId="404"/>
          <ac:spMkLst>
            <pc:docMk/>
            <pc:sldMk cId="2180914392" sldId="6065"/>
            <ac:spMk id="21" creationId="{8ECD90B3-C7CB-66F0-423B-55F1D8A36538}"/>
          </ac:spMkLst>
        </pc:spChg>
        <pc:spChg chg="mod">
          <ac:chgData name="松浦英宗" userId="9b03fd3a-662f-49ff-9af1-1b93cf7aab22" providerId="ADAL" clId="{56E9DFAE-DDAD-4FCA-8AED-56B2D15DB479}" dt="2026-02-20T12:07:40.701" v="22972" actId="20577"/>
          <ac:spMkLst>
            <pc:docMk/>
            <pc:sldMk cId="2180914392" sldId="6065"/>
            <ac:spMk id="23" creationId="{9CF30962-0826-C3FF-331C-523CDBAA25C6}"/>
          </ac:spMkLst>
        </pc:spChg>
        <pc:spChg chg="mod">
          <ac:chgData name="松浦英宗" userId="9b03fd3a-662f-49ff-9af1-1b93cf7aab22" providerId="ADAL" clId="{56E9DFAE-DDAD-4FCA-8AED-56B2D15DB479}" dt="2026-02-20T12:07:20.566" v="22951" actId="404"/>
          <ac:spMkLst>
            <pc:docMk/>
            <pc:sldMk cId="2180914392" sldId="6065"/>
            <ac:spMk id="24" creationId="{21F9ED64-D7B3-6A25-FE3A-E8CD9B2B477C}"/>
          </ac:spMkLst>
        </pc:spChg>
        <pc:spChg chg="mod">
          <ac:chgData name="松浦英宗" userId="9b03fd3a-662f-49ff-9af1-1b93cf7aab22" providerId="ADAL" clId="{56E9DFAE-DDAD-4FCA-8AED-56B2D15DB479}" dt="2026-02-20T12:07:38.441" v="22967" actId="20577"/>
          <ac:spMkLst>
            <pc:docMk/>
            <pc:sldMk cId="2180914392" sldId="6065"/>
            <ac:spMk id="26" creationId="{B5DD5C60-DF05-A64C-669A-8822AD8EA4B6}"/>
          </ac:spMkLst>
        </pc:spChg>
        <pc:spChg chg="mod">
          <ac:chgData name="松浦英宗" userId="9b03fd3a-662f-49ff-9af1-1b93cf7aab22" providerId="ADAL" clId="{56E9DFAE-DDAD-4FCA-8AED-56B2D15DB479}" dt="2026-02-20T12:07:03.050" v="22946"/>
          <ac:spMkLst>
            <pc:docMk/>
            <pc:sldMk cId="2180914392" sldId="6065"/>
            <ac:spMk id="27" creationId="{72CC6F4E-A9A9-3E08-EE93-951FD8D810D9}"/>
          </ac:spMkLst>
        </pc:spChg>
        <pc:spChg chg="mod">
          <ac:chgData name="松浦英宗" userId="9b03fd3a-662f-49ff-9af1-1b93cf7aab22" providerId="ADAL" clId="{56E9DFAE-DDAD-4FCA-8AED-56B2D15DB479}" dt="2026-02-20T12:07:34.906" v="22962" actId="20577"/>
          <ac:spMkLst>
            <pc:docMk/>
            <pc:sldMk cId="2180914392" sldId="6065"/>
            <ac:spMk id="29" creationId="{312C293F-8F7B-7BCD-6CD4-AE90ECB89881}"/>
          </ac:spMkLst>
        </pc:spChg>
        <pc:spChg chg="mod">
          <ac:chgData name="松浦英宗" userId="9b03fd3a-662f-49ff-9af1-1b93cf7aab22" providerId="ADAL" clId="{56E9DFAE-DDAD-4FCA-8AED-56B2D15DB479}" dt="2026-02-20T12:07:20.566" v="22951" actId="404"/>
          <ac:spMkLst>
            <pc:docMk/>
            <pc:sldMk cId="2180914392" sldId="6065"/>
            <ac:spMk id="30" creationId="{736A0056-0A07-3FD1-233C-F9DFFCFBA696}"/>
          </ac:spMkLst>
        </pc:spChg>
        <pc:spChg chg="mod">
          <ac:chgData name="松浦英宗" userId="9b03fd3a-662f-49ff-9af1-1b93cf7aab22" providerId="ADAL" clId="{56E9DFAE-DDAD-4FCA-8AED-56B2D15DB479}" dt="2026-02-20T12:07:31.793" v="22957" actId="20577"/>
          <ac:spMkLst>
            <pc:docMk/>
            <pc:sldMk cId="2180914392" sldId="6065"/>
            <ac:spMk id="32" creationId="{49EA61BF-294B-6C53-8410-0C25528562E5}"/>
          </ac:spMkLst>
        </pc:spChg>
        <pc:spChg chg="mod">
          <ac:chgData name="松浦英宗" userId="9b03fd3a-662f-49ff-9af1-1b93cf7aab22" providerId="ADAL" clId="{56E9DFAE-DDAD-4FCA-8AED-56B2D15DB479}" dt="2026-02-20T12:07:16.455" v="22950"/>
          <ac:spMkLst>
            <pc:docMk/>
            <pc:sldMk cId="2180914392" sldId="6065"/>
            <ac:spMk id="33" creationId="{335567C3-EFA3-3641-E679-2EAB822FF813}"/>
          </ac:spMkLst>
        </pc:spChg>
        <pc:grpChg chg="add mod">
          <ac:chgData name="松浦英宗" userId="9b03fd3a-662f-49ff-9af1-1b93cf7aab22" providerId="ADAL" clId="{56E9DFAE-DDAD-4FCA-8AED-56B2D15DB479}" dt="2026-02-20T11:29:05.537" v="21577" actId="1036"/>
          <ac:grpSpMkLst>
            <pc:docMk/>
            <pc:sldMk cId="2180914392" sldId="6065"/>
            <ac:grpSpMk id="6" creationId="{AB51EE78-F3FD-E927-2BE6-BD42ED36421C}"/>
          </ac:grpSpMkLst>
        </pc:grpChg>
        <pc:grpChg chg="add mod">
          <ac:chgData name="松浦英宗" userId="9b03fd3a-662f-49ff-9af1-1b93cf7aab22" providerId="ADAL" clId="{56E9DFAE-DDAD-4FCA-8AED-56B2D15DB479}" dt="2026-02-20T11:29:05.537" v="21577" actId="1036"/>
          <ac:grpSpMkLst>
            <pc:docMk/>
            <pc:sldMk cId="2180914392" sldId="6065"/>
            <ac:grpSpMk id="7" creationId="{13CF2792-575E-2FD8-9F57-B1D111B91778}"/>
          </ac:grpSpMkLst>
        </pc:grpChg>
        <pc:grpChg chg="add mod">
          <ac:chgData name="松浦英宗" userId="9b03fd3a-662f-49ff-9af1-1b93cf7aab22" providerId="ADAL" clId="{56E9DFAE-DDAD-4FCA-8AED-56B2D15DB479}" dt="2026-02-20T11:29:05.537" v="21577" actId="1036"/>
          <ac:grpSpMkLst>
            <pc:docMk/>
            <pc:sldMk cId="2180914392" sldId="6065"/>
            <ac:grpSpMk id="10" creationId="{CC246B7B-AC7A-FF76-4D13-159534DCD3B8}"/>
          </ac:grpSpMkLst>
        </pc:grpChg>
        <pc:grpChg chg="add mod">
          <ac:chgData name="松浦英宗" userId="9b03fd3a-662f-49ff-9af1-1b93cf7aab22" providerId="ADAL" clId="{56E9DFAE-DDAD-4FCA-8AED-56B2D15DB479}" dt="2026-02-20T11:29:05.537" v="21577" actId="1036"/>
          <ac:grpSpMkLst>
            <pc:docMk/>
            <pc:sldMk cId="2180914392" sldId="6065"/>
            <ac:grpSpMk id="13" creationId="{93F3A501-17E6-380C-9E7D-F1AC46FE2FBF}"/>
          </ac:grpSpMkLst>
        </pc:grpChg>
        <pc:grpChg chg="add mod">
          <ac:chgData name="松浦英宗" userId="9b03fd3a-662f-49ff-9af1-1b93cf7aab22" providerId="ADAL" clId="{56E9DFAE-DDAD-4FCA-8AED-56B2D15DB479}" dt="2026-02-20T11:29:05.537" v="21577" actId="1036"/>
          <ac:grpSpMkLst>
            <pc:docMk/>
            <pc:sldMk cId="2180914392" sldId="6065"/>
            <ac:grpSpMk id="16" creationId="{C5E42A53-DDEA-8472-677D-72BAA0174B9E}"/>
          </ac:grpSpMkLst>
        </pc:grpChg>
        <pc:grpChg chg="add mod">
          <ac:chgData name="松浦英宗" userId="9b03fd3a-662f-49ff-9af1-1b93cf7aab22" providerId="ADAL" clId="{56E9DFAE-DDAD-4FCA-8AED-56B2D15DB479}" dt="2026-02-20T11:29:05.537" v="21577" actId="1036"/>
          <ac:grpSpMkLst>
            <pc:docMk/>
            <pc:sldMk cId="2180914392" sldId="6065"/>
            <ac:grpSpMk id="19" creationId="{A0F882E6-D83F-9507-104B-57BE33110810}"/>
          </ac:grpSpMkLst>
        </pc:grpChg>
        <pc:grpChg chg="add mod">
          <ac:chgData name="松浦英宗" userId="9b03fd3a-662f-49ff-9af1-1b93cf7aab22" providerId="ADAL" clId="{56E9DFAE-DDAD-4FCA-8AED-56B2D15DB479}" dt="2026-02-20T11:29:05.537" v="21577" actId="1036"/>
          <ac:grpSpMkLst>
            <pc:docMk/>
            <pc:sldMk cId="2180914392" sldId="6065"/>
            <ac:grpSpMk id="22" creationId="{38EB6BA7-9B42-C04C-7DEF-95D112EAB5B9}"/>
          </ac:grpSpMkLst>
        </pc:grpChg>
        <pc:grpChg chg="add mod">
          <ac:chgData name="松浦英宗" userId="9b03fd3a-662f-49ff-9af1-1b93cf7aab22" providerId="ADAL" clId="{56E9DFAE-DDAD-4FCA-8AED-56B2D15DB479}" dt="2026-02-20T11:29:05.537" v="21577" actId="1036"/>
          <ac:grpSpMkLst>
            <pc:docMk/>
            <pc:sldMk cId="2180914392" sldId="6065"/>
            <ac:grpSpMk id="25" creationId="{EC709146-5E23-7DB1-C891-1E85604D15D8}"/>
          </ac:grpSpMkLst>
        </pc:grpChg>
        <pc:grpChg chg="add mod">
          <ac:chgData name="松浦英宗" userId="9b03fd3a-662f-49ff-9af1-1b93cf7aab22" providerId="ADAL" clId="{56E9DFAE-DDAD-4FCA-8AED-56B2D15DB479}" dt="2026-02-20T11:29:05.537" v="21577" actId="1036"/>
          <ac:grpSpMkLst>
            <pc:docMk/>
            <pc:sldMk cId="2180914392" sldId="6065"/>
            <ac:grpSpMk id="28" creationId="{DE3FF8EA-37AE-1D17-577B-3003FF133279}"/>
          </ac:grpSpMkLst>
        </pc:grpChg>
        <pc:grpChg chg="add mod">
          <ac:chgData name="松浦英宗" userId="9b03fd3a-662f-49ff-9af1-1b93cf7aab22" providerId="ADAL" clId="{56E9DFAE-DDAD-4FCA-8AED-56B2D15DB479}" dt="2026-02-20T11:29:05.537" v="21577" actId="1036"/>
          <ac:grpSpMkLst>
            <pc:docMk/>
            <pc:sldMk cId="2180914392" sldId="6065"/>
            <ac:grpSpMk id="31" creationId="{421F80B6-4A64-810E-0329-08E571997264}"/>
          </ac:grpSpMkLst>
        </pc:grpChg>
      </pc:sldChg>
      <pc:sldChg chg="add del">
        <pc:chgData name="松浦英宗" userId="9b03fd3a-662f-49ff-9af1-1b93cf7aab22" providerId="ADAL" clId="{56E9DFAE-DDAD-4FCA-8AED-56B2D15DB479}" dt="2026-02-20T11:16:39.643" v="21535" actId="47"/>
        <pc:sldMkLst>
          <pc:docMk/>
          <pc:sldMk cId="1210640412" sldId="6066"/>
        </pc:sldMkLst>
      </pc:sldChg>
      <pc:sldChg chg="addSp delSp modSp add del mod ord">
        <pc:chgData name="松浦英宗" userId="9b03fd3a-662f-49ff-9af1-1b93cf7aab22" providerId="ADAL" clId="{56E9DFAE-DDAD-4FCA-8AED-56B2D15DB479}" dt="2026-02-20T12:28:56.451" v="23017" actId="47"/>
        <pc:sldMkLst>
          <pc:docMk/>
          <pc:sldMk cId="1830013626" sldId="6067"/>
        </pc:sldMkLst>
        <pc:spChg chg="add mod">
          <ac:chgData name="松浦英宗" userId="9b03fd3a-662f-49ff-9af1-1b93cf7aab22" providerId="ADAL" clId="{56E9DFAE-DDAD-4FCA-8AED-56B2D15DB479}" dt="2026-02-20T11:43:42.586" v="22191" actId="1036"/>
          <ac:spMkLst>
            <pc:docMk/>
            <pc:sldMk cId="1830013626" sldId="6067"/>
            <ac:spMk id="3" creationId="{05BA23C9-3AB1-92E3-7B5A-98E96CC3B3CC}"/>
          </ac:spMkLst>
        </pc:spChg>
        <pc:spChg chg="mod topLvl">
          <ac:chgData name="松浦英宗" userId="9b03fd3a-662f-49ff-9af1-1b93cf7aab22" providerId="ADAL" clId="{56E9DFAE-DDAD-4FCA-8AED-56B2D15DB479}" dt="2026-02-20T11:43:50.199" v="22192" actId="164"/>
          <ac:spMkLst>
            <pc:docMk/>
            <pc:sldMk cId="1830013626" sldId="6067"/>
            <ac:spMk id="4" creationId="{E870146A-A500-B565-1572-A2E23071308B}"/>
          </ac:spMkLst>
        </pc:spChg>
        <pc:spChg chg="mod topLvl">
          <ac:chgData name="松浦英宗" userId="9b03fd3a-662f-49ff-9af1-1b93cf7aab22" providerId="ADAL" clId="{56E9DFAE-DDAD-4FCA-8AED-56B2D15DB479}" dt="2026-02-20T11:43:50.199" v="22192" actId="164"/>
          <ac:spMkLst>
            <pc:docMk/>
            <pc:sldMk cId="1830013626" sldId="6067"/>
            <ac:spMk id="7" creationId="{DCA64854-D8E7-4BAE-F882-E477AED395EC}"/>
          </ac:spMkLst>
        </pc:spChg>
        <pc:spChg chg="mod topLvl">
          <ac:chgData name="松浦英宗" userId="9b03fd3a-662f-49ff-9af1-1b93cf7aab22" providerId="ADAL" clId="{56E9DFAE-DDAD-4FCA-8AED-56B2D15DB479}" dt="2026-02-20T11:43:50.199" v="22192" actId="164"/>
          <ac:spMkLst>
            <pc:docMk/>
            <pc:sldMk cId="1830013626" sldId="6067"/>
            <ac:spMk id="8" creationId="{29521E50-FB63-D883-7BA1-688E48FBAF79}"/>
          </ac:spMkLst>
        </pc:spChg>
        <pc:spChg chg="del">
          <ac:chgData name="松浦英宗" userId="9b03fd3a-662f-49ff-9af1-1b93cf7aab22" providerId="ADAL" clId="{56E9DFAE-DDAD-4FCA-8AED-56B2D15DB479}" dt="2026-02-20T10:22:21.639" v="20781" actId="478"/>
          <ac:spMkLst>
            <pc:docMk/>
            <pc:sldMk cId="1830013626" sldId="6067"/>
            <ac:spMk id="9" creationId="{8EDF322F-7DD6-8A03-620A-59EED655109A}"/>
          </ac:spMkLst>
        </pc:spChg>
        <pc:spChg chg="mod">
          <ac:chgData name="松浦英宗" userId="9b03fd3a-662f-49ff-9af1-1b93cf7aab22" providerId="ADAL" clId="{56E9DFAE-DDAD-4FCA-8AED-56B2D15DB479}" dt="2026-02-20T11:41:56.888" v="21968" actId="113"/>
          <ac:spMkLst>
            <pc:docMk/>
            <pc:sldMk cId="1830013626" sldId="6067"/>
            <ac:spMk id="23" creationId="{183805EE-06CB-C3B1-B98E-D13FA5871ABE}"/>
          </ac:spMkLst>
        </pc:spChg>
        <pc:spChg chg="mod">
          <ac:chgData name="松浦英宗" userId="9b03fd3a-662f-49ff-9af1-1b93cf7aab22" providerId="ADAL" clId="{56E9DFAE-DDAD-4FCA-8AED-56B2D15DB479}" dt="2026-02-20T10:23:45.721" v="20807" actId="14100"/>
          <ac:spMkLst>
            <pc:docMk/>
            <pc:sldMk cId="1830013626" sldId="6067"/>
            <ac:spMk id="24" creationId="{88F4F29C-CC91-05DC-37DF-C403BE193139}"/>
          </ac:spMkLst>
        </pc:spChg>
        <pc:spChg chg="mod">
          <ac:chgData name="松浦英宗" userId="9b03fd3a-662f-49ff-9af1-1b93cf7aab22" providerId="ADAL" clId="{56E9DFAE-DDAD-4FCA-8AED-56B2D15DB479}" dt="2026-02-20T11:43:50.199" v="22192" actId="164"/>
          <ac:spMkLst>
            <pc:docMk/>
            <pc:sldMk cId="1830013626" sldId="6067"/>
            <ac:spMk id="27" creationId="{8AB793B7-222B-4204-5F71-A35A0123842F}"/>
          </ac:spMkLst>
        </pc:spChg>
        <pc:spChg chg="del mod topLvl">
          <ac:chgData name="松浦英宗" userId="9b03fd3a-662f-49ff-9af1-1b93cf7aab22" providerId="ADAL" clId="{56E9DFAE-DDAD-4FCA-8AED-56B2D15DB479}" dt="2026-02-20T10:22:21.639" v="20781" actId="478"/>
          <ac:spMkLst>
            <pc:docMk/>
            <pc:sldMk cId="1830013626" sldId="6067"/>
            <ac:spMk id="28" creationId="{289817CE-E2D4-2DD5-EB6B-38A8890078E2}"/>
          </ac:spMkLst>
        </pc:spChg>
        <pc:spChg chg="mod">
          <ac:chgData name="松浦英宗" userId="9b03fd3a-662f-49ff-9af1-1b93cf7aab22" providerId="ADAL" clId="{56E9DFAE-DDAD-4FCA-8AED-56B2D15DB479}" dt="2026-02-20T11:41:56.888" v="21968" actId="113"/>
          <ac:spMkLst>
            <pc:docMk/>
            <pc:sldMk cId="1830013626" sldId="6067"/>
            <ac:spMk id="34" creationId="{1C7F9FEE-2BAA-571A-FFA8-BFAC670CAAC6}"/>
          </ac:spMkLst>
        </pc:spChg>
        <pc:spChg chg="mod">
          <ac:chgData name="松浦英宗" userId="9b03fd3a-662f-49ff-9af1-1b93cf7aab22" providerId="ADAL" clId="{56E9DFAE-DDAD-4FCA-8AED-56B2D15DB479}" dt="2026-02-20T11:43:50.199" v="22192" actId="164"/>
          <ac:spMkLst>
            <pc:docMk/>
            <pc:sldMk cId="1830013626" sldId="6067"/>
            <ac:spMk id="35" creationId="{3131A51E-52EF-3CAD-FE03-B8835D94368C}"/>
          </ac:spMkLst>
        </pc:spChg>
        <pc:spChg chg="mod topLvl">
          <ac:chgData name="松浦英宗" userId="9b03fd3a-662f-49ff-9af1-1b93cf7aab22" providerId="ADAL" clId="{56E9DFAE-DDAD-4FCA-8AED-56B2D15DB479}" dt="2026-02-20T11:43:50.199" v="22192" actId="164"/>
          <ac:spMkLst>
            <pc:docMk/>
            <pc:sldMk cId="1830013626" sldId="6067"/>
            <ac:spMk id="38" creationId="{A0848FFC-7221-BCAD-8328-9C0E90AF777D}"/>
          </ac:spMkLst>
        </pc:spChg>
        <pc:spChg chg="del mod topLvl">
          <ac:chgData name="松浦英宗" userId="9b03fd3a-662f-49ff-9af1-1b93cf7aab22" providerId="ADAL" clId="{56E9DFAE-DDAD-4FCA-8AED-56B2D15DB479}" dt="2026-02-20T10:22:21.639" v="20781" actId="478"/>
          <ac:spMkLst>
            <pc:docMk/>
            <pc:sldMk cId="1830013626" sldId="6067"/>
            <ac:spMk id="39" creationId="{48B9DED0-F6C5-E466-A2BD-531CC7B56E36}"/>
          </ac:spMkLst>
        </pc:spChg>
        <pc:spChg chg="mod">
          <ac:chgData name="松浦英宗" userId="9b03fd3a-662f-49ff-9af1-1b93cf7aab22" providerId="ADAL" clId="{56E9DFAE-DDAD-4FCA-8AED-56B2D15DB479}" dt="2026-02-20T11:41:56.888" v="21968" actId="113"/>
          <ac:spMkLst>
            <pc:docMk/>
            <pc:sldMk cId="1830013626" sldId="6067"/>
            <ac:spMk id="41" creationId="{217A849D-F8A9-84DA-5BFC-5563C1723CE1}"/>
          </ac:spMkLst>
        </pc:spChg>
        <pc:spChg chg="mod">
          <ac:chgData name="松浦英宗" userId="9b03fd3a-662f-49ff-9af1-1b93cf7aab22" providerId="ADAL" clId="{56E9DFAE-DDAD-4FCA-8AED-56B2D15DB479}" dt="2026-02-20T10:23:45.721" v="20807" actId="14100"/>
          <ac:spMkLst>
            <pc:docMk/>
            <pc:sldMk cId="1830013626" sldId="6067"/>
            <ac:spMk id="42" creationId="{D74E623C-0BD0-B8A6-A012-647D2D5DEC4F}"/>
          </ac:spMkLst>
        </pc:spChg>
        <pc:spChg chg="mod topLvl">
          <ac:chgData name="松浦英宗" userId="9b03fd3a-662f-49ff-9af1-1b93cf7aab22" providerId="ADAL" clId="{56E9DFAE-DDAD-4FCA-8AED-56B2D15DB479}" dt="2026-02-20T11:43:50.199" v="22192" actId="164"/>
          <ac:spMkLst>
            <pc:docMk/>
            <pc:sldMk cId="1830013626" sldId="6067"/>
            <ac:spMk id="45" creationId="{8B35A29C-18E2-BF8B-6987-85441773727B}"/>
          </ac:spMkLst>
        </pc:spChg>
        <pc:spChg chg="del mod topLvl">
          <ac:chgData name="松浦英宗" userId="9b03fd3a-662f-49ff-9af1-1b93cf7aab22" providerId="ADAL" clId="{56E9DFAE-DDAD-4FCA-8AED-56B2D15DB479}" dt="2026-02-20T10:22:21.639" v="20781" actId="478"/>
          <ac:spMkLst>
            <pc:docMk/>
            <pc:sldMk cId="1830013626" sldId="6067"/>
            <ac:spMk id="46" creationId="{38336E1F-B760-E4F0-F4D4-D750E2BF95B2}"/>
          </ac:spMkLst>
        </pc:spChg>
        <pc:spChg chg="mod">
          <ac:chgData name="松浦英宗" userId="9b03fd3a-662f-49ff-9af1-1b93cf7aab22" providerId="ADAL" clId="{56E9DFAE-DDAD-4FCA-8AED-56B2D15DB479}" dt="2026-02-20T11:41:56.888" v="21968" actId="113"/>
          <ac:spMkLst>
            <pc:docMk/>
            <pc:sldMk cId="1830013626" sldId="6067"/>
            <ac:spMk id="48" creationId="{4D7D54B4-7F60-3705-6625-374D73C796E0}"/>
          </ac:spMkLst>
        </pc:spChg>
        <pc:spChg chg="mod">
          <ac:chgData name="松浦英宗" userId="9b03fd3a-662f-49ff-9af1-1b93cf7aab22" providerId="ADAL" clId="{56E9DFAE-DDAD-4FCA-8AED-56B2D15DB479}" dt="2026-02-20T10:23:45.721" v="20807" actId="14100"/>
          <ac:spMkLst>
            <pc:docMk/>
            <pc:sldMk cId="1830013626" sldId="6067"/>
            <ac:spMk id="49" creationId="{84ED9F5F-31A9-F50F-9642-593A0FC25AF7}"/>
          </ac:spMkLst>
        </pc:spChg>
        <pc:spChg chg="mod">
          <ac:chgData name="松浦英宗" userId="9b03fd3a-662f-49ff-9af1-1b93cf7aab22" providerId="ADAL" clId="{56E9DFAE-DDAD-4FCA-8AED-56B2D15DB479}" dt="2026-02-20T11:41:16.175" v="21924" actId="20577"/>
          <ac:spMkLst>
            <pc:docMk/>
            <pc:sldMk cId="1830013626" sldId="6067"/>
            <ac:spMk id="52" creationId="{6F45D248-F526-4893-8D00-4BA515BA3A8A}"/>
          </ac:spMkLst>
        </pc:spChg>
        <pc:spChg chg="del mod topLvl">
          <ac:chgData name="松浦英宗" userId="9b03fd3a-662f-49ff-9af1-1b93cf7aab22" providerId="ADAL" clId="{56E9DFAE-DDAD-4FCA-8AED-56B2D15DB479}" dt="2026-02-20T10:22:21.639" v="20781" actId="478"/>
          <ac:spMkLst>
            <pc:docMk/>
            <pc:sldMk cId="1830013626" sldId="6067"/>
            <ac:spMk id="53" creationId="{8D01A589-CA7A-3CF3-1C1C-AC75D107EF22}"/>
          </ac:spMkLst>
        </pc:spChg>
        <pc:spChg chg="mod">
          <ac:chgData name="松浦英宗" userId="9b03fd3a-662f-49ff-9af1-1b93cf7aab22" providerId="ADAL" clId="{56E9DFAE-DDAD-4FCA-8AED-56B2D15DB479}" dt="2026-02-20T11:41:56.888" v="21968" actId="113"/>
          <ac:spMkLst>
            <pc:docMk/>
            <pc:sldMk cId="1830013626" sldId="6067"/>
            <ac:spMk id="55" creationId="{F71216CE-6ED0-ED7B-6F3A-3715494C78CF}"/>
          </ac:spMkLst>
        </pc:spChg>
        <pc:spChg chg="mod">
          <ac:chgData name="松浦英宗" userId="9b03fd3a-662f-49ff-9af1-1b93cf7aab22" providerId="ADAL" clId="{56E9DFAE-DDAD-4FCA-8AED-56B2D15DB479}" dt="2026-02-20T10:23:45.721" v="20807" actId="14100"/>
          <ac:spMkLst>
            <pc:docMk/>
            <pc:sldMk cId="1830013626" sldId="6067"/>
            <ac:spMk id="56" creationId="{E90AF2F7-B505-5213-B260-8CD1E89C6E1B}"/>
          </ac:spMkLst>
        </pc:spChg>
        <pc:spChg chg="mod">
          <ac:chgData name="松浦英宗" userId="9b03fd3a-662f-49ff-9af1-1b93cf7aab22" providerId="ADAL" clId="{56E9DFAE-DDAD-4FCA-8AED-56B2D15DB479}" dt="2026-02-20T11:43:50.199" v="22192" actId="164"/>
          <ac:spMkLst>
            <pc:docMk/>
            <pc:sldMk cId="1830013626" sldId="6067"/>
            <ac:spMk id="59" creationId="{38FE965E-D456-85C9-10A0-6A71CEDE7461}"/>
          </ac:spMkLst>
        </pc:spChg>
        <pc:spChg chg="del mod topLvl">
          <ac:chgData name="松浦英宗" userId="9b03fd3a-662f-49ff-9af1-1b93cf7aab22" providerId="ADAL" clId="{56E9DFAE-DDAD-4FCA-8AED-56B2D15DB479}" dt="2026-02-20T10:22:21.639" v="20781" actId="478"/>
          <ac:spMkLst>
            <pc:docMk/>
            <pc:sldMk cId="1830013626" sldId="6067"/>
            <ac:spMk id="60" creationId="{85644B51-D87D-6C62-6277-5F9E114D2957}"/>
          </ac:spMkLst>
        </pc:spChg>
        <pc:spChg chg="mod">
          <ac:chgData name="松浦英宗" userId="9b03fd3a-662f-49ff-9af1-1b93cf7aab22" providerId="ADAL" clId="{56E9DFAE-DDAD-4FCA-8AED-56B2D15DB479}" dt="2026-02-20T11:41:56.888" v="21968" actId="113"/>
          <ac:spMkLst>
            <pc:docMk/>
            <pc:sldMk cId="1830013626" sldId="6067"/>
            <ac:spMk id="62" creationId="{DC02722F-FA7E-3666-E583-79FF4BB5E992}"/>
          </ac:spMkLst>
        </pc:spChg>
        <pc:spChg chg="mod">
          <ac:chgData name="松浦英宗" userId="9b03fd3a-662f-49ff-9af1-1b93cf7aab22" providerId="ADAL" clId="{56E9DFAE-DDAD-4FCA-8AED-56B2D15DB479}" dt="2026-02-20T11:43:50.199" v="22192" actId="164"/>
          <ac:spMkLst>
            <pc:docMk/>
            <pc:sldMk cId="1830013626" sldId="6067"/>
            <ac:spMk id="63" creationId="{D1E8656E-6AD7-5741-C806-A1FC03EF2434}"/>
          </ac:spMkLst>
        </pc:spChg>
        <pc:spChg chg="mod topLvl">
          <ac:chgData name="松浦英宗" userId="9b03fd3a-662f-49ff-9af1-1b93cf7aab22" providerId="ADAL" clId="{56E9DFAE-DDAD-4FCA-8AED-56B2D15DB479}" dt="2026-02-20T11:43:50.199" v="22192" actId="164"/>
          <ac:spMkLst>
            <pc:docMk/>
            <pc:sldMk cId="1830013626" sldId="6067"/>
            <ac:spMk id="66" creationId="{B1197493-E286-5E34-EEB2-74FFAB8A248A}"/>
          </ac:spMkLst>
        </pc:spChg>
        <pc:spChg chg="del mod topLvl">
          <ac:chgData name="松浦英宗" userId="9b03fd3a-662f-49ff-9af1-1b93cf7aab22" providerId="ADAL" clId="{56E9DFAE-DDAD-4FCA-8AED-56B2D15DB479}" dt="2026-02-20T10:22:21.639" v="20781" actId="478"/>
          <ac:spMkLst>
            <pc:docMk/>
            <pc:sldMk cId="1830013626" sldId="6067"/>
            <ac:spMk id="67" creationId="{E9F5A3FE-407B-108E-A831-DAEECBBBDD2A}"/>
          </ac:spMkLst>
        </pc:spChg>
        <pc:grpChg chg="mod">
          <ac:chgData name="松浦英宗" userId="9b03fd3a-662f-49ff-9af1-1b93cf7aab22" providerId="ADAL" clId="{56E9DFAE-DDAD-4FCA-8AED-56B2D15DB479}" dt="2026-02-20T11:43:52.076" v="22206" actId="1036"/>
          <ac:grpSpMkLst>
            <pc:docMk/>
            <pc:sldMk cId="1830013626" sldId="6067"/>
            <ac:grpSpMk id="6" creationId="{166860A8-E363-D3AD-8F14-F0B6A34F5C16}"/>
          </ac:grpSpMkLst>
        </pc:grpChg>
        <pc:cxnChg chg="mod">
          <ac:chgData name="松浦英宗" userId="9b03fd3a-662f-49ff-9af1-1b93cf7aab22" providerId="ADAL" clId="{56E9DFAE-DDAD-4FCA-8AED-56B2D15DB479}" dt="2026-02-20T11:42:58.928" v="22131" actId="208"/>
          <ac:cxnSpMkLst>
            <pc:docMk/>
            <pc:sldMk cId="1830013626" sldId="6067"/>
            <ac:cxnSpMk id="5" creationId="{0CB814EC-A8DA-65D5-F729-FF1C71CD0509}"/>
          </ac:cxnSpMkLst>
        </pc:cxnChg>
      </pc:sldChg>
      <pc:sldChg chg="modSp add del mod">
        <pc:chgData name="松浦英宗" userId="9b03fd3a-662f-49ff-9af1-1b93cf7aab22" providerId="ADAL" clId="{56E9DFAE-DDAD-4FCA-8AED-56B2D15DB479}" dt="2026-02-20T11:14:08.529" v="21419" actId="47"/>
        <pc:sldMkLst>
          <pc:docMk/>
          <pc:sldMk cId="2973238859" sldId="6068"/>
        </pc:sldMkLst>
        <pc:spChg chg="mod">
          <ac:chgData name="松浦英宗" userId="9b03fd3a-662f-49ff-9af1-1b93cf7aab22" providerId="ADAL" clId="{56E9DFAE-DDAD-4FCA-8AED-56B2D15DB479}" dt="2026-02-20T11:14:04.691" v="21418" actId="14100"/>
          <ac:spMkLst>
            <pc:docMk/>
            <pc:sldMk cId="2973238859" sldId="6068"/>
            <ac:spMk id="5" creationId="{449209ED-EE8D-50AF-9D85-56493E600B72}"/>
          </ac:spMkLst>
        </pc:spChg>
        <pc:spChg chg="mod">
          <ac:chgData name="松浦英宗" userId="9b03fd3a-662f-49ff-9af1-1b93cf7aab22" providerId="ADAL" clId="{56E9DFAE-DDAD-4FCA-8AED-56B2D15DB479}" dt="2026-02-20T11:13:57.385" v="21416" actId="11530"/>
          <ac:spMkLst>
            <pc:docMk/>
            <pc:sldMk cId="2973238859" sldId="6068"/>
            <ac:spMk id="10" creationId="{4AED47EB-6AF6-16FB-35ED-2879D4621F86}"/>
          </ac:spMkLst>
        </pc:spChg>
        <pc:spChg chg="mod">
          <ac:chgData name="松浦英宗" userId="9b03fd3a-662f-49ff-9af1-1b93cf7aab22" providerId="ADAL" clId="{56E9DFAE-DDAD-4FCA-8AED-56B2D15DB479}" dt="2026-02-20T11:13:57.385" v="21416" actId="11530"/>
          <ac:spMkLst>
            <pc:docMk/>
            <pc:sldMk cId="2973238859" sldId="6068"/>
            <ac:spMk id="15" creationId="{59FF3D58-467B-D944-C5F9-A9725EF763EA}"/>
          </ac:spMkLst>
        </pc:spChg>
        <pc:spChg chg="mod">
          <ac:chgData name="松浦英宗" userId="9b03fd3a-662f-49ff-9af1-1b93cf7aab22" providerId="ADAL" clId="{56E9DFAE-DDAD-4FCA-8AED-56B2D15DB479}" dt="2026-02-20T11:13:57.385" v="21416" actId="11530"/>
          <ac:spMkLst>
            <pc:docMk/>
            <pc:sldMk cId="2973238859" sldId="6068"/>
            <ac:spMk id="20" creationId="{43751362-E032-E491-C739-5481FC0494CA}"/>
          </ac:spMkLst>
        </pc:spChg>
        <pc:spChg chg="mod">
          <ac:chgData name="松浦英宗" userId="9b03fd3a-662f-49ff-9af1-1b93cf7aab22" providerId="ADAL" clId="{56E9DFAE-DDAD-4FCA-8AED-56B2D15DB479}" dt="2026-02-20T11:13:57.385" v="21416" actId="11530"/>
          <ac:spMkLst>
            <pc:docMk/>
            <pc:sldMk cId="2973238859" sldId="6068"/>
            <ac:spMk id="25" creationId="{EB537C9E-3AA8-587C-A8DE-A10AECCDCB3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1CDACB-0E19-E085-84D2-551AC3323A2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6AC6311-2AD9-71EB-FCC3-F1E64C6B8B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735CFEE-595D-EAF1-0EF4-F60339B45152}"/>
              </a:ext>
            </a:extLst>
          </p:cNvPr>
          <p:cNvSpPr>
            <a:spLocks noGrp="1"/>
          </p:cNvSpPr>
          <p:nvPr>
            <p:ph type="dt" sz="half" idx="10"/>
          </p:nvPr>
        </p:nvSpPr>
        <p:spPr/>
        <p:txBody>
          <a:bodyPr/>
          <a:lstStyle/>
          <a:p>
            <a:fld id="{460DD940-17F3-4077-8D5C-AC70DACB15DC}" type="datetimeFigureOut">
              <a:rPr kumimoji="1" lang="ja-JP" altLang="en-US" smtClean="0"/>
              <a:t>2026/2/20</a:t>
            </a:fld>
            <a:endParaRPr kumimoji="1" lang="ja-JP" altLang="en-US"/>
          </a:p>
        </p:txBody>
      </p:sp>
      <p:sp>
        <p:nvSpPr>
          <p:cNvPr id="5" name="フッター プレースホルダー 4">
            <a:extLst>
              <a:ext uri="{FF2B5EF4-FFF2-40B4-BE49-F238E27FC236}">
                <a16:creationId xmlns:a16="http://schemas.microsoft.com/office/drawing/2014/main" id="{FAF99101-9A33-CBEB-D19A-772A2A135D9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5975934-EFA2-30FF-F98F-C1ED46B9342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12721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DED932-160C-DBE9-5650-A54C834A17A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927B253-A3FA-3535-6E15-EE41E78B8D3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2CCE3BC-F4F1-57E8-90B7-486227F9EB97}"/>
              </a:ext>
            </a:extLst>
          </p:cNvPr>
          <p:cNvSpPr>
            <a:spLocks noGrp="1"/>
          </p:cNvSpPr>
          <p:nvPr>
            <p:ph type="dt" sz="half" idx="10"/>
          </p:nvPr>
        </p:nvSpPr>
        <p:spPr/>
        <p:txBody>
          <a:bodyPr/>
          <a:lstStyle/>
          <a:p>
            <a:fld id="{460DD940-17F3-4077-8D5C-AC70DACB15DC}" type="datetimeFigureOut">
              <a:rPr kumimoji="1" lang="ja-JP" altLang="en-US" smtClean="0"/>
              <a:t>2026/2/20</a:t>
            </a:fld>
            <a:endParaRPr kumimoji="1" lang="ja-JP" altLang="en-US"/>
          </a:p>
        </p:txBody>
      </p:sp>
      <p:sp>
        <p:nvSpPr>
          <p:cNvPr id="5" name="フッター プレースホルダー 4">
            <a:extLst>
              <a:ext uri="{FF2B5EF4-FFF2-40B4-BE49-F238E27FC236}">
                <a16:creationId xmlns:a16="http://schemas.microsoft.com/office/drawing/2014/main" id="{C22A9BF3-E52C-1E09-C7B3-15EBAAC5FE4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B60E686-E303-2185-AB9B-92CBA47FF4DC}"/>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075784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F5053BE-CC51-5B3F-3E96-526EDC62D24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AD3F5C2-F3A0-0DBC-0F84-4FB9E39EF99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F1E5D3-F2E2-DC67-4449-65E7FBFD1B8A}"/>
              </a:ext>
            </a:extLst>
          </p:cNvPr>
          <p:cNvSpPr>
            <a:spLocks noGrp="1"/>
          </p:cNvSpPr>
          <p:nvPr>
            <p:ph type="dt" sz="half" idx="10"/>
          </p:nvPr>
        </p:nvSpPr>
        <p:spPr/>
        <p:txBody>
          <a:bodyPr/>
          <a:lstStyle/>
          <a:p>
            <a:fld id="{460DD940-17F3-4077-8D5C-AC70DACB15DC}" type="datetimeFigureOut">
              <a:rPr kumimoji="1" lang="ja-JP" altLang="en-US" smtClean="0"/>
              <a:t>2026/2/20</a:t>
            </a:fld>
            <a:endParaRPr kumimoji="1" lang="ja-JP" altLang="en-US"/>
          </a:p>
        </p:txBody>
      </p:sp>
      <p:sp>
        <p:nvSpPr>
          <p:cNvPr id="5" name="フッター プレースホルダー 4">
            <a:extLst>
              <a:ext uri="{FF2B5EF4-FFF2-40B4-BE49-F238E27FC236}">
                <a16:creationId xmlns:a16="http://schemas.microsoft.com/office/drawing/2014/main" id="{254A530F-7251-8312-FCB5-5BA51CEFE03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E1340AA-84BD-66E5-C256-9146F88428B2}"/>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569616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89280F-1206-9779-2823-B86B4CEE177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F4ACD43-94C4-E33F-9A3A-6C5FF4C25D3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0A72E75-7CA2-64A3-293C-69AC5D3B6AB2}"/>
              </a:ext>
            </a:extLst>
          </p:cNvPr>
          <p:cNvSpPr>
            <a:spLocks noGrp="1"/>
          </p:cNvSpPr>
          <p:nvPr>
            <p:ph type="dt" sz="half" idx="10"/>
          </p:nvPr>
        </p:nvSpPr>
        <p:spPr/>
        <p:txBody>
          <a:bodyPr/>
          <a:lstStyle/>
          <a:p>
            <a:fld id="{460DD940-17F3-4077-8D5C-AC70DACB15DC}" type="datetimeFigureOut">
              <a:rPr kumimoji="1" lang="ja-JP" altLang="en-US" smtClean="0"/>
              <a:t>2026/2/20</a:t>
            </a:fld>
            <a:endParaRPr kumimoji="1" lang="ja-JP" altLang="en-US"/>
          </a:p>
        </p:txBody>
      </p:sp>
      <p:sp>
        <p:nvSpPr>
          <p:cNvPr id="5" name="フッター プレースホルダー 4">
            <a:extLst>
              <a:ext uri="{FF2B5EF4-FFF2-40B4-BE49-F238E27FC236}">
                <a16:creationId xmlns:a16="http://schemas.microsoft.com/office/drawing/2014/main" id="{43D6A641-B2CC-3958-DBF5-CF02773DF4F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E2B78DA-E9BD-57F8-4891-D8E11720965A}"/>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435077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167648-02C1-C041-7DCD-017A1F2C385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57B6435-70B3-553C-3610-E776BEFCF9A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3066244-5FD6-DB51-5330-E7917AA962CD}"/>
              </a:ext>
            </a:extLst>
          </p:cNvPr>
          <p:cNvSpPr>
            <a:spLocks noGrp="1"/>
          </p:cNvSpPr>
          <p:nvPr>
            <p:ph type="dt" sz="half" idx="10"/>
          </p:nvPr>
        </p:nvSpPr>
        <p:spPr/>
        <p:txBody>
          <a:bodyPr/>
          <a:lstStyle/>
          <a:p>
            <a:fld id="{460DD940-17F3-4077-8D5C-AC70DACB15DC}" type="datetimeFigureOut">
              <a:rPr kumimoji="1" lang="ja-JP" altLang="en-US" smtClean="0"/>
              <a:t>2026/2/20</a:t>
            </a:fld>
            <a:endParaRPr kumimoji="1" lang="ja-JP" altLang="en-US"/>
          </a:p>
        </p:txBody>
      </p:sp>
      <p:sp>
        <p:nvSpPr>
          <p:cNvPr id="5" name="フッター プレースホルダー 4">
            <a:extLst>
              <a:ext uri="{FF2B5EF4-FFF2-40B4-BE49-F238E27FC236}">
                <a16:creationId xmlns:a16="http://schemas.microsoft.com/office/drawing/2014/main" id="{86296F3C-8A19-27EB-FF25-66F3C1FBECD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E12A261-2B82-C9FA-F00D-96C24536FD2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596889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F55001-5487-099A-5F6C-9E35EF6BCF6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A2BF4FA-678F-D00B-3954-686BD135DB3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9915258-4582-1E05-6040-C8848219340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E9CEB00-AF03-C4DA-2F1C-74C11150A9BB}"/>
              </a:ext>
            </a:extLst>
          </p:cNvPr>
          <p:cNvSpPr>
            <a:spLocks noGrp="1"/>
          </p:cNvSpPr>
          <p:nvPr>
            <p:ph type="dt" sz="half" idx="10"/>
          </p:nvPr>
        </p:nvSpPr>
        <p:spPr/>
        <p:txBody>
          <a:bodyPr/>
          <a:lstStyle/>
          <a:p>
            <a:fld id="{460DD940-17F3-4077-8D5C-AC70DACB15DC}" type="datetimeFigureOut">
              <a:rPr kumimoji="1" lang="ja-JP" altLang="en-US" smtClean="0"/>
              <a:t>2026/2/20</a:t>
            </a:fld>
            <a:endParaRPr kumimoji="1" lang="ja-JP" altLang="en-US"/>
          </a:p>
        </p:txBody>
      </p:sp>
      <p:sp>
        <p:nvSpPr>
          <p:cNvPr id="6" name="フッター プレースホルダー 5">
            <a:extLst>
              <a:ext uri="{FF2B5EF4-FFF2-40B4-BE49-F238E27FC236}">
                <a16:creationId xmlns:a16="http://schemas.microsoft.com/office/drawing/2014/main" id="{B471CADB-CC99-C22B-E57F-E68E573FF3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266BD22-C180-0578-D6B3-1BC874E26BD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506765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026FF-FDDF-A7E8-029A-596E86BE82E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63FA10A-4943-58D3-C307-6B9FB2B876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92A3D48-DF30-FC79-BBDA-D2D97875953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CB57807-DB5D-4713-625E-3E1A198233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8FA46BB-9E25-64C6-5D38-58A20B7A2BA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17A621A-A88D-761F-1930-1C9D4CC644B1}"/>
              </a:ext>
            </a:extLst>
          </p:cNvPr>
          <p:cNvSpPr>
            <a:spLocks noGrp="1"/>
          </p:cNvSpPr>
          <p:nvPr>
            <p:ph type="dt" sz="half" idx="10"/>
          </p:nvPr>
        </p:nvSpPr>
        <p:spPr/>
        <p:txBody>
          <a:bodyPr/>
          <a:lstStyle/>
          <a:p>
            <a:fld id="{460DD940-17F3-4077-8D5C-AC70DACB15DC}" type="datetimeFigureOut">
              <a:rPr kumimoji="1" lang="ja-JP" altLang="en-US" smtClean="0"/>
              <a:t>2026/2/20</a:t>
            </a:fld>
            <a:endParaRPr kumimoji="1" lang="ja-JP" altLang="en-US"/>
          </a:p>
        </p:txBody>
      </p:sp>
      <p:sp>
        <p:nvSpPr>
          <p:cNvPr id="8" name="フッター プレースホルダー 7">
            <a:extLst>
              <a:ext uri="{FF2B5EF4-FFF2-40B4-BE49-F238E27FC236}">
                <a16:creationId xmlns:a16="http://schemas.microsoft.com/office/drawing/2014/main" id="{58D89654-62BF-1FA1-6698-50B5AC1B8EF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6F601F4-673C-4DA7-80F1-92B9A6A5BC55}"/>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318657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93E751-E97D-77B0-10A8-422EA12BCF5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3B62CA5-B320-8433-2239-33DFA3BAC470}"/>
              </a:ext>
            </a:extLst>
          </p:cNvPr>
          <p:cNvSpPr>
            <a:spLocks noGrp="1"/>
          </p:cNvSpPr>
          <p:nvPr>
            <p:ph type="dt" sz="half" idx="10"/>
          </p:nvPr>
        </p:nvSpPr>
        <p:spPr/>
        <p:txBody>
          <a:bodyPr/>
          <a:lstStyle/>
          <a:p>
            <a:fld id="{460DD940-17F3-4077-8D5C-AC70DACB15DC}" type="datetimeFigureOut">
              <a:rPr kumimoji="1" lang="ja-JP" altLang="en-US" smtClean="0"/>
              <a:t>2026/2/20</a:t>
            </a:fld>
            <a:endParaRPr kumimoji="1" lang="ja-JP" altLang="en-US"/>
          </a:p>
        </p:txBody>
      </p:sp>
      <p:sp>
        <p:nvSpPr>
          <p:cNvPr id="4" name="フッター プレースホルダー 3">
            <a:extLst>
              <a:ext uri="{FF2B5EF4-FFF2-40B4-BE49-F238E27FC236}">
                <a16:creationId xmlns:a16="http://schemas.microsoft.com/office/drawing/2014/main" id="{003FACAE-40CC-4BC5-8826-3EE54067670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FF7C75B-C95B-A14E-6020-D405EF25485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376876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68C1130-907E-3CB4-6567-2B19B635B589}"/>
              </a:ext>
            </a:extLst>
          </p:cNvPr>
          <p:cNvSpPr>
            <a:spLocks noGrp="1"/>
          </p:cNvSpPr>
          <p:nvPr>
            <p:ph type="dt" sz="half" idx="10"/>
          </p:nvPr>
        </p:nvSpPr>
        <p:spPr/>
        <p:txBody>
          <a:bodyPr/>
          <a:lstStyle/>
          <a:p>
            <a:fld id="{460DD940-17F3-4077-8D5C-AC70DACB15DC}" type="datetimeFigureOut">
              <a:rPr kumimoji="1" lang="ja-JP" altLang="en-US" smtClean="0"/>
              <a:t>2026/2/20</a:t>
            </a:fld>
            <a:endParaRPr kumimoji="1" lang="ja-JP" altLang="en-US"/>
          </a:p>
        </p:txBody>
      </p:sp>
      <p:sp>
        <p:nvSpPr>
          <p:cNvPr id="3" name="フッター プレースホルダー 2">
            <a:extLst>
              <a:ext uri="{FF2B5EF4-FFF2-40B4-BE49-F238E27FC236}">
                <a16:creationId xmlns:a16="http://schemas.microsoft.com/office/drawing/2014/main" id="{90C5C501-DD79-1527-ABB9-D9E2A51581C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857F2B3-3658-E656-2F70-66D28D50D7B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470788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AF44B3-52FC-D611-CA21-2B01CE3464A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954589D-0031-75A0-A015-CA9FC07431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E417D3A-1DB7-8D63-6655-27F45A6E56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955E17F-028B-4446-D592-3B01752AE6BB}"/>
              </a:ext>
            </a:extLst>
          </p:cNvPr>
          <p:cNvSpPr>
            <a:spLocks noGrp="1"/>
          </p:cNvSpPr>
          <p:nvPr>
            <p:ph type="dt" sz="half" idx="10"/>
          </p:nvPr>
        </p:nvSpPr>
        <p:spPr/>
        <p:txBody>
          <a:bodyPr/>
          <a:lstStyle/>
          <a:p>
            <a:fld id="{460DD940-17F3-4077-8D5C-AC70DACB15DC}" type="datetimeFigureOut">
              <a:rPr kumimoji="1" lang="ja-JP" altLang="en-US" smtClean="0"/>
              <a:t>2026/2/20</a:t>
            </a:fld>
            <a:endParaRPr kumimoji="1" lang="ja-JP" altLang="en-US"/>
          </a:p>
        </p:txBody>
      </p:sp>
      <p:sp>
        <p:nvSpPr>
          <p:cNvPr id="6" name="フッター プレースホルダー 5">
            <a:extLst>
              <a:ext uri="{FF2B5EF4-FFF2-40B4-BE49-F238E27FC236}">
                <a16:creationId xmlns:a16="http://schemas.microsoft.com/office/drawing/2014/main" id="{34A205B7-B394-8FB4-19D8-11B080D4EB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BD4B0E1-F0FE-6F66-497E-FF6DB57C2507}"/>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581220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71EC23-766D-4D8D-1BB2-45795DA51E9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DFDE0A9-0CF1-57D5-957A-FCAC2AA5A7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3E0EF76-882E-8DBB-75B9-A2699BA8F3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B5A8676-96CD-BA0C-3AAE-D781A9B1BD3B}"/>
              </a:ext>
            </a:extLst>
          </p:cNvPr>
          <p:cNvSpPr>
            <a:spLocks noGrp="1"/>
          </p:cNvSpPr>
          <p:nvPr>
            <p:ph type="dt" sz="half" idx="10"/>
          </p:nvPr>
        </p:nvSpPr>
        <p:spPr/>
        <p:txBody>
          <a:bodyPr/>
          <a:lstStyle/>
          <a:p>
            <a:fld id="{460DD940-17F3-4077-8D5C-AC70DACB15DC}" type="datetimeFigureOut">
              <a:rPr kumimoji="1" lang="ja-JP" altLang="en-US" smtClean="0"/>
              <a:t>2026/2/20</a:t>
            </a:fld>
            <a:endParaRPr kumimoji="1" lang="ja-JP" altLang="en-US"/>
          </a:p>
        </p:txBody>
      </p:sp>
      <p:sp>
        <p:nvSpPr>
          <p:cNvPr id="6" name="フッター プレースホルダー 5">
            <a:extLst>
              <a:ext uri="{FF2B5EF4-FFF2-40B4-BE49-F238E27FC236}">
                <a16:creationId xmlns:a16="http://schemas.microsoft.com/office/drawing/2014/main" id="{98E501F5-A800-7544-5712-1CFEEF4E769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3FA97C1-56C6-081F-9873-1D8D051F89F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657205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85185A1-FF76-3A04-62C6-11CCCFB5F4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27796B0-FACD-FE71-EB7B-A91FA6C2EA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2A0635-39BC-BA95-A8EA-460446F42E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60DD940-17F3-4077-8D5C-AC70DACB15DC}" type="datetimeFigureOut">
              <a:rPr kumimoji="1" lang="ja-JP" altLang="en-US" smtClean="0"/>
              <a:t>2026/2/20</a:t>
            </a:fld>
            <a:endParaRPr kumimoji="1" lang="ja-JP" altLang="en-US"/>
          </a:p>
        </p:txBody>
      </p:sp>
      <p:sp>
        <p:nvSpPr>
          <p:cNvPr id="5" name="フッター プレースホルダー 4">
            <a:extLst>
              <a:ext uri="{FF2B5EF4-FFF2-40B4-BE49-F238E27FC236}">
                <a16:creationId xmlns:a16="http://schemas.microsoft.com/office/drawing/2014/main" id="{1A201CFE-F6C7-70D1-2FFE-A99ED9E8AB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5B9E108-FE19-A6C3-2CE8-9E1AF56945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975614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26" Type="http://schemas.openxmlformats.org/officeDocument/2006/relationships/image" Target="../media/image25.PNG"/><Relationship Id="rId3" Type="http://schemas.openxmlformats.org/officeDocument/2006/relationships/image" Target="../media/image2.PNG"/><Relationship Id="rId21" Type="http://schemas.openxmlformats.org/officeDocument/2006/relationships/image" Target="../media/image20.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5" Type="http://schemas.openxmlformats.org/officeDocument/2006/relationships/image" Target="../media/image24.pn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29" Type="http://schemas.openxmlformats.org/officeDocument/2006/relationships/hyperlink" Target="https://business-jungle.com/material/sample-material/" TargetMode="Externa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24" Type="http://schemas.openxmlformats.org/officeDocument/2006/relationships/image" Target="../media/image23.PNG"/><Relationship Id="rId5" Type="http://schemas.openxmlformats.org/officeDocument/2006/relationships/image" Target="../media/image4.PNG"/><Relationship Id="rId15" Type="http://schemas.openxmlformats.org/officeDocument/2006/relationships/image" Target="../media/image14.PNG"/><Relationship Id="rId23" Type="http://schemas.openxmlformats.org/officeDocument/2006/relationships/image" Target="../media/image22.PNG"/><Relationship Id="rId28" Type="http://schemas.openxmlformats.org/officeDocument/2006/relationships/image" Target="../media/image26.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PNG"/><Relationship Id="rId27" Type="http://schemas.openxmlformats.org/officeDocument/2006/relationships/hyperlink" Target="https://business-jungle.com/material/download-material/" TargetMode="External"/><Relationship Id="rId30"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C7EA04-54E0-388B-FD47-ABF113C9380F}"/>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8E40FADB-8732-2531-C668-482E93EACB9A}"/>
              </a:ext>
            </a:extLst>
          </p:cNvPr>
          <p:cNvSpPr/>
          <p:nvPr/>
        </p:nvSpPr>
        <p:spPr>
          <a:xfrm>
            <a:off x="0" y="0"/>
            <a:ext cx="12192000" cy="6857999"/>
          </a:xfrm>
          <a:prstGeom prst="rect">
            <a:avLst/>
          </a:prstGeom>
          <a:solidFill>
            <a:srgbClr val="FDF8ED"/>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endParaRPr kumimoji="1" lang="ja-JP" altLang="en-US" sz="1600" dirty="0">
              <a:solidFill>
                <a:schemeClr val="tx1"/>
              </a:solidFill>
              <a:latin typeface="+mn-ea"/>
            </a:endParaRPr>
          </a:p>
        </p:txBody>
      </p:sp>
      <p:sp>
        <p:nvSpPr>
          <p:cNvPr id="2" name="正方形/長方形 1">
            <a:extLst>
              <a:ext uri="{FF2B5EF4-FFF2-40B4-BE49-F238E27FC236}">
                <a16:creationId xmlns:a16="http://schemas.microsoft.com/office/drawing/2014/main" id="{85A33DA6-3512-6ED2-CF72-F40A01C60FDE}"/>
              </a:ext>
            </a:extLst>
          </p:cNvPr>
          <p:cNvSpPr/>
          <p:nvPr/>
        </p:nvSpPr>
        <p:spPr>
          <a:xfrm>
            <a:off x="487853" y="286420"/>
            <a:ext cx="11216295" cy="3707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2000" b="1" dirty="0">
                <a:solidFill>
                  <a:schemeClr val="tx1"/>
                </a:solidFill>
                <a:latin typeface="+mn-ea"/>
              </a:rPr>
              <a:t>沿革</a:t>
            </a:r>
          </a:p>
        </p:txBody>
      </p:sp>
      <p:grpSp>
        <p:nvGrpSpPr>
          <p:cNvPr id="59" name="グループ化 58">
            <a:extLst>
              <a:ext uri="{FF2B5EF4-FFF2-40B4-BE49-F238E27FC236}">
                <a16:creationId xmlns:a16="http://schemas.microsoft.com/office/drawing/2014/main" id="{335C1B1B-4258-90ED-D288-33878E37F0D6}"/>
              </a:ext>
            </a:extLst>
          </p:cNvPr>
          <p:cNvGrpSpPr/>
          <p:nvPr/>
        </p:nvGrpSpPr>
        <p:grpSpPr>
          <a:xfrm>
            <a:off x="487853" y="953797"/>
            <a:ext cx="11216295" cy="5591765"/>
            <a:chOff x="487853" y="953797"/>
            <a:chExt cx="11216295" cy="5591765"/>
          </a:xfrm>
        </p:grpSpPr>
        <p:grpSp>
          <p:nvGrpSpPr>
            <p:cNvPr id="8" name="グループ化 7">
              <a:extLst>
                <a:ext uri="{FF2B5EF4-FFF2-40B4-BE49-F238E27FC236}">
                  <a16:creationId xmlns:a16="http://schemas.microsoft.com/office/drawing/2014/main" id="{170A3994-D9FC-DD1B-CC58-47B63B8C4018}"/>
                </a:ext>
              </a:extLst>
            </p:cNvPr>
            <p:cNvGrpSpPr/>
            <p:nvPr/>
          </p:nvGrpSpPr>
          <p:grpSpPr>
            <a:xfrm>
              <a:off x="487853" y="1927650"/>
              <a:ext cx="11216295" cy="722498"/>
              <a:chOff x="232252" y="1492432"/>
              <a:chExt cx="5623200" cy="874223"/>
            </a:xfrm>
          </p:grpSpPr>
          <p:sp>
            <p:nvSpPr>
              <p:cNvPr id="7" name="四角形: 角を丸くする 6">
                <a:extLst>
                  <a:ext uri="{FF2B5EF4-FFF2-40B4-BE49-F238E27FC236}">
                    <a16:creationId xmlns:a16="http://schemas.microsoft.com/office/drawing/2014/main" id="{98778C66-2337-E9C4-0636-F78F5372CD42}"/>
                  </a:ext>
                </a:extLst>
              </p:cNvPr>
              <p:cNvSpPr/>
              <p:nvPr/>
            </p:nvSpPr>
            <p:spPr>
              <a:xfrm>
                <a:off x="232252" y="1492432"/>
                <a:ext cx="5623200" cy="874223"/>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endParaRPr kumimoji="1" lang="ja-JP" altLang="en-US" sz="1400" dirty="0">
                  <a:solidFill>
                    <a:schemeClr val="tx1"/>
                  </a:solidFill>
                  <a:latin typeface="+mn-ea"/>
                </a:endParaRPr>
              </a:p>
            </p:txBody>
          </p:sp>
          <p:grpSp>
            <p:nvGrpSpPr>
              <p:cNvPr id="6" name="グループ化 5">
                <a:extLst>
                  <a:ext uri="{FF2B5EF4-FFF2-40B4-BE49-F238E27FC236}">
                    <a16:creationId xmlns:a16="http://schemas.microsoft.com/office/drawing/2014/main" id="{C55743BE-26B9-61DA-5F72-870C2A69A7C3}"/>
                  </a:ext>
                </a:extLst>
              </p:cNvPr>
              <p:cNvGrpSpPr/>
              <p:nvPr/>
            </p:nvGrpSpPr>
            <p:grpSpPr>
              <a:xfrm>
                <a:off x="487852" y="1640345"/>
                <a:ext cx="5112001" cy="578397"/>
                <a:chOff x="487852" y="1122325"/>
                <a:chExt cx="5112001" cy="578397"/>
              </a:xfrm>
            </p:grpSpPr>
            <p:sp>
              <p:nvSpPr>
                <p:cNvPr id="3" name="正方形/長方形 2">
                  <a:extLst>
                    <a:ext uri="{FF2B5EF4-FFF2-40B4-BE49-F238E27FC236}">
                      <a16:creationId xmlns:a16="http://schemas.microsoft.com/office/drawing/2014/main" id="{EDAA0B93-30B8-4D00-EC48-4E9E77A9F979}"/>
                    </a:ext>
                  </a:extLst>
                </p:cNvPr>
                <p:cNvSpPr/>
                <p:nvPr/>
              </p:nvSpPr>
              <p:spPr>
                <a:xfrm>
                  <a:off x="487852" y="1122325"/>
                  <a:ext cx="5112000" cy="2302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en-US" altLang="ja-JP" sz="1400" b="1" dirty="0">
                      <a:solidFill>
                        <a:srgbClr val="EDC05D"/>
                      </a:solidFill>
                      <a:latin typeface="+mn-ea"/>
                    </a:rPr>
                    <a:t>2016</a:t>
                  </a:r>
                  <a:r>
                    <a:rPr kumimoji="1" lang="ja-JP" altLang="en-US" sz="1400" b="1" dirty="0">
                      <a:solidFill>
                        <a:srgbClr val="EDC05D"/>
                      </a:solidFill>
                      <a:latin typeface="+mn-ea"/>
                    </a:rPr>
                    <a:t>年</a:t>
                  </a:r>
                </a:p>
              </p:txBody>
            </p:sp>
            <p:sp>
              <p:nvSpPr>
                <p:cNvPr id="5" name="正方形/長方形 4">
                  <a:extLst>
                    <a:ext uri="{FF2B5EF4-FFF2-40B4-BE49-F238E27FC236}">
                      <a16:creationId xmlns:a16="http://schemas.microsoft.com/office/drawing/2014/main" id="{F73533E0-BFA5-AFB3-696B-5E36B6CBF689}"/>
                    </a:ext>
                  </a:extLst>
                </p:cNvPr>
                <p:cNvSpPr/>
                <p:nvPr/>
              </p:nvSpPr>
              <p:spPr>
                <a:xfrm>
                  <a:off x="487853" y="1470512"/>
                  <a:ext cx="5112000" cy="2302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1200" dirty="0">
                      <a:solidFill>
                        <a:schemeClr val="tx1"/>
                      </a:solidFill>
                      <a:latin typeface="+mn-ea"/>
                    </a:rPr>
                    <a:t>リサイクル素材を活用した主力コレクションを発表。透明性のある製造工程を公開し、エシカル消費を重視する層から支持を獲得する。</a:t>
                  </a:r>
                </a:p>
              </p:txBody>
            </p:sp>
          </p:grpSp>
        </p:grpSp>
        <p:grpSp>
          <p:nvGrpSpPr>
            <p:cNvPr id="14" name="グループ化 13">
              <a:extLst>
                <a:ext uri="{FF2B5EF4-FFF2-40B4-BE49-F238E27FC236}">
                  <a16:creationId xmlns:a16="http://schemas.microsoft.com/office/drawing/2014/main" id="{0B58BFCE-3823-F512-96DE-509B5CB37700}"/>
                </a:ext>
              </a:extLst>
            </p:cNvPr>
            <p:cNvGrpSpPr/>
            <p:nvPr/>
          </p:nvGrpSpPr>
          <p:grpSpPr>
            <a:xfrm>
              <a:off x="487853" y="2901503"/>
              <a:ext cx="11216295" cy="722498"/>
              <a:chOff x="232252" y="1492432"/>
              <a:chExt cx="5623200" cy="874223"/>
            </a:xfrm>
          </p:grpSpPr>
          <p:sp>
            <p:nvSpPr>
              <p:cNvPr id="15" name="四角形: 角を丸くする 14">
                <a:extLst>
                  <a:ext uri="{FF2B5EF4-FFF2-40B4-BE49-F238E27FC236}">
                    <a16:creationId xmlns:a16="http://schemas.microsoft.com/office/drawing/2014/main" id="{FF84A03D-7D6A-B060-300E-956C72254B0B}"/>
                  </a:ext>
                </a:extLst>
              </p:cNvPr>
              <p:cNvSpPr/>
              <p:nvPr/>
            </p:nvSpPr>
            <p:spPr>
              <a:xfrm>
                <a:off x="232252" y="1492432"/>
                <a:ext cx="5623200" cy="874223"/>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endParaRPr kumimoji="1" lang="ja-JP" altLang="en-US" sz="1400" dirty="0">
                  <a:solidFill>
                    <a:schemeClr val="tx1"/>
                  </a:solidFill>
                  <a:latin typeface="+mn-ea"/>
                </a:endParaRPr>
              </a:p>
            </p:txBody>
          </p:sp>
          <p:grpSp>
            <p:nvGrpSpPr>
              <p:cNvPr id="16" name="グループ化 15">
                <a:extLst>
                  <a:ext uri="{FF2B5EF4-FFF2-40B4-BE49-F238E27FC236}">
                    <a16:creationId xmlns:a16="http://schemas.microsoft.com/office/drawing/2014/main" id="{8DF214A6-CC67-6013-A97A-AF619CABC974}"/>
                  </a:ext>
                </a:extLst>
              </p:cNvPr>
              <p:cNvGrpSpPr/>
              <p:nvPr/>
            </p:nvGrpSpPr>
            <p:grpSpPr>
              <a:xfrm>
                <a:off x="487852" y="1640345"/>
                <a:ext cx="5112001" cy="578397"/>
                <a:chOff x="487852" y="1122325"/>
                <a:chExt cx="5112001" cy="578397"/>
              </a:xfrm>
            </p:grpSpPr>
            <p:sp>
              <p:nvSpPr>
                <p:cNvPr id="17" name="正方形/長方形 16">
                  <a:extLst>
                    <a:ext uri="{FF2B5EF4-FFF2-40B4-BE49-F238E27FC236}">
                      <a16:creationId xmlns:a16="http://schemas.microsoft.com/office/drawing/2014/main" id="{05CE2C0E-7849-4171-66C4-E75064D36921}"/>
                    </a:ext>
                  </a:extLst>
                </p:cNvPr>
                <p:cNvSpPr/>
                <p:nvPr/>
              </p:nvSpPr>
              <p:spPr>
                <a:xfrm>
                  <a:off x="487852" y="1122325"/>
                  <a:ext cx="5112000" cy="2302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en-US" altLang="ja-JP" sz="1400" b="1" dirty="0">
                      <a:solidFill>
                        <a:srgbClr val="EDC05D"/>
                      </a:solidFill>
                      <a:latin typeface="+mn-ea"/>
                    </a:rPr>
                    <a:t>2018</a:t>
                  </a:r>
                  <a:r>
                    <a:rPr kumimoji="1" lang="ja-JP" altLang="en-US" sz="1400" b="1" dirty="0">
                      <a:solidFill>
                        <a:srgbClr val="EDC05D"/>
                      </a:solidFill>
                      <a:latin typeface="+mn-ea"/>
                    </a:rPr>
                    <a:t>年</a:t>
                  </a:r>
                </a:p>
              </p:txBody>
            </p:sp>
            <p:sp>
              <p:nvSpPr>
                <p:cNvPr id="18" name="正方形/長方形 17">
                  <a:extLst>
                    <a:ext uri="{FF2B5EF4-FFF2-40B4-BE49-F238E27FC236}">
                      <a16:creationId xmlns:a16="http://schemas.microsoft.com/office/drawing/2014/main" id="{2BDDDA32-2187-5D92-C815-5719AB0197E3}"/>
                    </a:ext>
                  </a:extLst>
                </p:cNvPr>
                <p:cNvSpPr/>
                <p:nvPr/>
              </p:nvSpPr>
              <p:spPr>
                <a:xfrm>
                  <a:off x="487853" y="1470512"/>
                  <a:ext cx="5112000" cy="2302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1200" dirty="0">
                      <a:solidFill>
                        <a:schemeClr val="tx1"/>
                      </a:solidFill>
                      <a:latin typeface="+mn-ea"/>
                    </a:rPr>
                    <a:t>国内百貨店との取引を開始し、販路を拡大。デザイン性と環境配慮を両立させたブランドとして認知度を高める。</a:t>
                  </a:r>
                </a:p>
              </p:txBody>
            </p:sp>
          </p:grpSp>
        </p:grpSp>
        <p:grpSp>
          <p:nvGrpSpPr>
            <p:cNvPr id="24" name="グループ化 23">
              <a:extLst>
                <a:ext uri="{FF2B5EF4-FFF2-40B4-BE49-F238E27FC236}">
                  <a16:creationId xmlns:a16="http://schemas.microsoft.com/office/drawing/2014/main" id="{6C869221-0C0A-A385-74A6-2DABF81EABBF}"/>
                </a:ext>
              </a:extLst>
            </p:cNvPr>
            <p:cNvGrpSpPr/>
            <p:nvPr/>
          </p:nvGrpSpPr>
          <p:grpSpPr>
            <a:xfrm>
              <a:off x="487853" y="3875356"/>
              <a:ext cx="11216295" cy="722498"/>
              <a:chOff x="232252" y="1492432"/>
              <a:chExt cx="5623200" cy="874223"/>
            </a:xfrm>
          </p:grpSpPr>
          <p:sp>
            <p:nvSpPr>
              <p:cNvPr id="25" name="四角形: 角を丸くする 24">
                <a:extLst>
                  <a:ext uri="{FF2B5EF4-FFF2-40B4-BE49-F238E27FC236}">
                    <a16:creationId xmlns:a16="http://schemas.microsoft.com/office/drawing/2014/main" id="{938FCF7C-9A4A-C87C-6835-EED49C718E5B}"/>
                  </a:ext>
                </a:extLst>
              </p:cNvPr>
              <p:cNvSpPr/>
              <p:nvPr/>
            </p:nvSpPr>
            <p:spPr>
              <a:xfrm>
                <a:off x="232252" y="1492432"/>
                <a:ext cx="5623200" cy="874223"/>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endParaRPr kumimoji="1" lang="ja-JP" altLang="en-US" sz="1400" dirty="0">
                  <a:solidFill>
                    <a:schemeClr val="tx1"/>
                  </a:solidFill>
                  <a:latin typeface="+mn-ea"/>
                </a:endParaRPr>
              </a:p>
            </p:txBody>
          </p:sp>
          <p:grpSp>
            <p:nvGrpSpPr>
              <p:cNvPr id="26" name="グループ化 25">
                <a:extLst>
                  <a:ext uri="{FF2B5EF4-FFF2-40B4-BE49-F238E27FC236}">
                    <a16:creationId xmlns:a16="http://schemas.microsoft.com/office/drawing/2014/main" id="{FF63B1FB-D6A9-E1AB-93D7-E590046BF588}"/>
                  </a:ext>
                </a:extLst>
              </p:cNvPr>
              <p:cNvGrpSpPr/>
              <p:nvPr/>
            </p:nvGrpSpPr>
            <p:grpSpPr>
              <a:xfrm>
                <a:off x="487852" y="1640345"/>
                <a:ext cx="5112001" cy="578397"/>
                <a:chOff x="487852" y="1122325"/>
                <a:chExt cx="5112001" cy="578397"/>
              </a:xfrm>
            </p:grpSpPr>
            <p:sp>
              <p:nvSpPr>
                <p:cNvPr id="27" name="正方形/長方形 26">
                  <a:extLst>
                    <a:ext uri="{FF2B5EF4-FFF2-40B4-BE49-F238E27FC236}">
                      <a16:creationId xmlns:a16="http://schemas.microsoft.com/office/drawing/2014/main" id="{DABE37EA-2293-C48C-4917-D812AFBFD222}"/>
                    </a:ext>
                  </a:extLst>
                </p:cNvPr>
                <p:cNvSpPr/>
                <p:nvPr/>
              </p:nvSpPr>
              <p:spPr>
                <a:xfrm>
                  <a:off x="487852" y="1122325"/>
                  <a:ext cx="5112000" cy="2302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en-US" altLang="ja-JP" sz="1400" b="1" dirty="0">
                      <a:solidFill>
                        <a:srgbClr val="EDC05D"/>
                      </a:solidFill>
                      <a:latin typeface="+mn-ea"/>
                    </a:rPr>
                    <a:t>2020</a:t>
                  </a:r>
                  <a:r>
                    <a:rPr kumimoji="1" lang="ja-JP" altLang="en-US" sz="1400" b="1" dirty="0">
                      <a:solidFill>
                        <a:srgbClr val="EDC05D"/>
                      </a:solidFill>
                      <a:latin typeface="+mn-ea"/>
                    </a:rPr>
                    <a:t>年</a:t>
                  </a:r>
                </a:p>
              </p:txBody>
            </p:sp>
            <p:sp>
              <p:nvSpPr>
                <p:cNvPr id="28" name="正方形/長方形 27">
                  <a:extLst>
                    <a:ext uri="{FF2B5EF4-FFF2-40B4-BE49-F238E27FC236}">
                      <a16:creationId xmlns:a16="http://schemas.microsoft.com/office/drawing/2014/main" id="{79FCACC5-E9B1-3089-4CC1-5ED7978D8EFA}"/>
                    </a:ext>
                  </a:extLst>
                </p:cNvPr>
                <p:cNvSpPr/>
                <p:nvPr/>
              </p:nvSpPr>
              <p:spPr>
                <a:xfrm>
                  <a:off x="487853" y="1470512"/>
                  <a:ext cx="5112000" cy="2302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1200" dirty="0">
                      <a:solidFill>
                        <a:schemeClr val="tx1"/>
                      </a:solidFill>
                      <a:latin typeface="+mn-ea"/>
                    </a:rPr>
                    <a:t>サブスクリプション型のレンタルサービスを開始。循環型モデルを取り入れ、廃棄削減と顧客接点の強化を同時に実現する。</a:t>
                  </a:r>
                </a:p>
              </p:txBody>
            </p:sp>
          </p:grpSp>
        </p:grpSp>
        <p:grpSp>
          <p:nvGrpSpPr>
            <p:cNvPr id="34" name="グループ化 33">
              <a:extLst>
                <a:ext uri="{FF2B5EF4-FFF2-40B4-BE49-F238E27FC236}">
                  <a16:creationId xmlns:a16="http://schemas.microsoft.com/office/drawing/2014/main" id="{A558124C-89CE-7E3A-31BF-F5A0F282771E}"/>
                </a:ext>
              </a:extLst>
            </p:cNvPr>
            <p:cNvGrpSpPr/>
            <p:nvPr/>
          </p:nvGrpSpPr>
          <p:grpSpPr>
            <a:xfrm>
              <a:off x="487853" y="4849209"/>
              <a:ext cx="11216295" cy="722498"/>
              <a:chOff x="232252" y="1492432"/>
              <a:chExt cx="5623200" cy="874223"/>
            </a:xfrm>
          </p:grpSpPr>
          <p:sp>
            <p:nvSpPr>
              <p:cNvPr id="35" name="四角形: 角を丸くする 34">
                <a:extLst>
                  <a:ext uri="{FF2B5EF4-FFF2-40B4-BE49-F238E27FC236}">
                    <a16:creationId xmlns:a16="http://schemas.microsoft.com/office/drawing/2014/main" id="{C2355579-345C-B388-CA43-3CB6760A6F36}"/>
                  </a:ext>
                </a:extLst>
              </p:cNvPr>
              <p:cNvSpPr/>
              <p:nvPr/>
            </p:nvSpPr>
            <p:spPr>
              <a:xfrm>
                <a:off x="232252" y="1492432"/>
                <a:ext cx="5623200" cy="874223"/>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endParaRPr kumimoji="1" lang="ja-JP" altLang="en-US" sz="1400" dirty="0">
                  <a:solidFill>
                    <a:schemeClr val="tx1"/>
                  </a:solidFill>
                  <a:latin typeface="+mn-ea"/>
                </a:endParaRPr>
              </a:p>
            </p:txBody>
          </p:sp>
          <p:grpSp>
            <p:nvGrpSpPr>
              <p:cNvPr id="36" name="グループ化 35">
                <a:extLst>
                  <a:ext uri="{FF2B5EF4-FFF2-40B4-BE49-F238E27FC236}">
                    <a16:creationId xmlns:a16="http://schemas.microsoft.com/office/drawing/2014/main" id="{6142551F-41EC-E6AC-BBB6-F408EDB9F1A4}"/>
                  </a:ext>
                </a:extLst>
              </p:cNvPr>
              <p:cNvGrpSpPr/>
              <p:nvPr/>
            </p:nvGrpSpPr>
            <p:grpSpPr>
              <a:xfrm>
                <a:off x="487852" y="1640345"/>
                <a:ext cx="5112001" cy="578397"/>
                <a:chOff x="487852" y="1122325"/>
                <a:chExt cx="5112001" cy="578397"/>
              </a:xfrm>
            </p:grpSpPr>
            <p:sp>
              <p:nvSpPr>
                <p:cNvPr id="37" name="正方形/長方形 36">
                  <a:extLst>
                    <a:ext uri="{FF2B5EF4-FFF2-40B4-BE49-F238E27FC236}">
                      <a16:creationId xmlns:a16="http://schemas.microsoft.com/office/drawing/2014/main" id="{8D8C46C3-0FDA-09FD-9157-9020C4D31CAC}"/>
                    </a:ext>
                  </a:extLst>
                </p:cNvPr>
                <p:cNvSpPr/>
                <p:nvPr/>
              </p:nvSpPr>
              <p:spPr>
                <a:xfrm>
                  <a:off x="487852" y="1122325"/>
                  <a:ext cx="5112000" cy="2302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en-US" altLang="ja-JP" sz="1400" b="1" dirty="0">
                      <a:solidFill>
                        <a:srgbClr val="EDC05D"/>
                      </a:solidFill>
                      <a:latin typeface="+mn-ea"/>
                    </a:rPr>
                    <a:t>2022</a:t>
                  </a:r>
                  <a:r>
                    <a:rPr kumimoji="1" lang="ja-JP" altLang="en-US" sz="1400" b="1" dirty="0">
                      <a:solidFill>
                        <a:srgbClr val="EDC05D"/>
                      </a:solidFill>
                      <a:latin typeface="+mn-ea"/>
                    </a:rPr>
                    <a:t>年</a:t>
                  </a:r>
                </a:p>
              </p:txBody>
            </p:sp>
            <p:sp>
              <p:nvSpPr>
                <p:cNvPr id="38" name="正方形/長方形 37">
                  <a:extLst>
                    <a:ext uri="{FF2B5EF4-FFF2-40B4-BE49-F238E27FC236}">
                      <a16:creationId xmlns:a16="http://schemas.microsoft.com/office/drawing/2014/main" id="{340E3B58-D1A9-7E27-C8A0-4461E3167B87}"/>
                    </a:ext>
                  </a:extLst>
                </p:cNvPr>
                <p:cNvSpPr/>
                <p:nvPr/>
              </p:nvSpPr>
              <p:spPr>
                <a:xfrm>
                  <a:off x="487853" y="1470512"/>
                  <a:ext cx="5112000" cy="2302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1200" dirty="0">
                      <a:solidFill>
                        <a:schemeClr val="tx1"/>
                      </a:solidFill>
                      <a:latin typeface="+mn-ea"/>
                    </a:rPr>
                    <a:t>海外デザイナーとコラボレーションを実施。アジア市場に進出し、グローバルブランドとしての基盤を築く。</a:t>
                  </a:r>
                </a:p>
              </p:txBody>
            </p:sp>
          </p:grpSp>
        </p:grpSp>
        <p:grpSp>
          <p:nvGrpSpPr>
            <p:cNvPr id="44" name="グループ化 43">
              <a:extLst>
                <a:ext uri="{FF2B5EF4-FFF2-40B4-BE49-F238E27FC236}">
                  <a16:creationId xmlns:a16="http://schemas.microsoft.com/office/drawing/2014/main" id="{C4E709E3-1A74-9FC2-0621-5523D7E38530}"/>
                </a:ext>
              </a:extLst>
            </p:cNvPr>
            <p:cNvGrpSpPr/>
            <p:nvPr/>
          </p:nvGrpSpPr>
          <p:grpSpPr>
            <a:xfrm>
              <a:off x="487853" y="5823064"/>
              <a:ext cx="11216295" cy="722498"/>
              <a:chOff x="232252" y="1492432"/>
              <a:chExt cx="5623200" cy="874223"/>
            </a:xfrm>
          </p:grpSpPr>
          <p:sp>
            <p:nvSpPr>
              <p:cNvPr id="45" name="四角形: 角を丸くする 44">
                <a:extLst>
                  <a:ext uri="{FF2B5EF4-FFF2-40B4-BE49-F238E27FC236}">
                    <a16:creationId xmlns:a16="http://schemas.microsoft.com/office/drawing/2014/main" id="{5355CE30-D218-3968-82F5-E55D35F69311}"/>
                  </a:ext>
                </a:extLst>
              </p:cNvPr>
              <p:cNvSpPr/>
              <p:nvPr/>
            </p:nvSpPr>
            <p:spPr>
              <a:xfrm>
                <a:off x="232252" y="1492432"/>
                <a:ext cx="5623200" cy="874223"/>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endParaRPr kumimoji="1" lang="ja-JP" altLang="en-US" sz="1400" dirty="0">
                  <a:solidFill>
                    <a:schemeClr val="tx1"/>
                  </a:solidFill>
                  <a:latin typeface="+mn-ea"/>
                </a:endParaRPr>
              </a:p>
            </p:txBody>
          </p:sp>
          <p:grpSp>
            <p:nvGrpSpPr>
              <p:cNvPr id="46" name="グループ化 45">
                <a:extLst>
                  <a:ext uri="{FF2B5EF4-FFF2-40B4-BE49-F238E27FC236}">
                    <a16:creationId xmlns:a16="http://schemas.microsoft.com/office/drawing/2014/main" id="{DBD6333F-626C-E4BC-4FA2-E07D08809D82}"/>
                  </a:ext>
                </a:extLst>
              </p:cNvPr>
              <p:cNvGrpSpPr/>
              <p:nvPr/>
            </p:nvGrpSpPr>
            <p:grpSpPr>
              <a:xfrm>
                <a:off x="487852" y="1640345"/>
                <a:ext cx="5112001" cy="578397"/>
                <a:chOff x="487852" y="1122325"/>
                <a:chExt cx="5112001" cy="578397"/>
              </a:xfrm>
            </p:grpSpPr>
            <p:sp>
              <p:nvSpPr>
                <p:cNvPr id="47" name="正方形/長方形 46">
                  <a:extLst>
                    <a:ext uri="{FF2B5EF4-FFF2-40B4-BE49-F238E27FC236}">
                      <a16:creationId xmlns:a16="http://schemas.microsoft.com/office/drawing/2014/main" id="{4F4983AD-97BA-14A9-ECCC-4A4FF7C15531}"/>
                    </a:ext>
                  </a:extLst>
                </p:cNvPr>
                <p:cNvSpPr/>
                <p:nvPr/>
              </p:nvSpPr>
              <p:spPr>
                <a:xfrm>
                  <a:off x="487852" y="1122325"/>
                  <a:ext cx="5112000" cy="2302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en-US" altLang="ja-JP" sz="1400" b="1" dirty="0">
                      <a:solidFill>
                        <a:srgbClr val="EDC05D"/>
                      </a:solidFill>
                      <a:latin typeface="+mn-ea"/>
                    </a:rPr>
                    <a:t>2025</a:t>
                  </a:r>
                  <a:r>
                    <a:rPr kumimoji="1" lang="ja-JP" altLang="en-US" sz="1400" b="1" dirty="0">
                      <a:solidFill>
                        <a:srgbClr val="EDC05D"/>
                      </a:solidFill>
                      <a:latin typeface="+mn-ea"/>
                    </a:rPr>
                    <a:t>年</a:t>
                  </a:r>
                </a:p>
              </p:txBody>
            </p:sp>
            <p:sp>
              <p:nvSpPr>
                <p:cNvPr id="48" name="正方形/長方形 47">
                  <a:extLst>
                    <a:ext uri="{FF2B5EF4-FFF2-40B4-BE49-F238E27FC236}">
                      <a16:creationId xmlns:a16="http://schemas.microsoft.com/office/drawing/2014/main" id="{A4632644-FC23-B1AF-E788-C1258F89CC23}"/>
                    </a:ext>
                  </a:extLst>
                </p:cNvPr>
                <p:cNvSpPr/>
                <p:nvPr/>
              </p:nvSpPr>
              <p:spPr>
                <a:xfrm>
                  <a:off x="487853" y="1470512"/>
                  <a:ext cx="5112000" cy="2302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1200" dirty="0">
                      <a:solidFill>
                        <a:schemeClr val="tx1"/>
                      </a:solidFill>
                      <a:latin typeface="+mn-ea"/>
                    </a:rPr>
                    <a:t>使用済み製品の回収と再生事業を本格化。製造から再利用までを一貫させた循環型ブランドモデルを確立する。</a:t>
                  </a:r>
                </a:p>
              </p:txBody>
            </p:sp>
          </p:grpSp>
        </p:grpSp>
        <p:grpSp>
          <p:nvGrpSpPr>
            <p:cNvPr id="54" name="グループ化 53">
              <a:extLst>
                <a:ext uri="{FF2B5EF4-FFF2-40B4-BE49-F238E27FC236}">
                  <a16:creationId xmlns:a16="http://schemas.microsoft.com/office/drawing/2014/main" id="{1921AEEA-9F67-3FF0-2A41-6AF628342892}"/>
                </a:ext>
              </a:extLst>
            </p:cNvPr>
            <p:cNvGrpSpPr/>
            <p:nvPr/>
          </p:nvGrpSpPr>
          <p:grpSpPr>
            <a:xfrm>
              <a:off x="487853" y="953797"/>
              <a:ext cx="11216295" cy="722498"/>
              <a:chOff x="232252" y="1492432"/>
              <a:chExt cx="5623200" cy="874223"/>
            </a:xfrm>
          </p:grpSpPr>
          <p:sp>
            <p:nvSpPr>
              <p:cNvPr id="55" name="四角形: 角を丸くする 54">
                <a:extLst>
                  <a:ext uri="{FF2B5EF4-FFF2-40B4-BE49-F238E27FC236}">
                    <a16:creationId xmlns:a16="http://schemas.microsoft.com/office/drawing/2014/main" id="{105F2F52-9918-448A-AD21-E3824CA3FD67}"/>
                  </a:ext>
                </a:extLst>
              </p:cNvPr>
              <p:cNvSpPr/>
              <p:nvPr/>
            </p:nvSpPr>
            <p:spPr>
              <a:xfrm>
                <a:off x="232252" y="1492432"/>
                <a:ext cx="5623200" cy="874223"/>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endParaRPr kumimoji="1" lang="ja-JP" altLang="en-US" sz="1400" dirty="0">
                  <a:solidFill>
                    <a:schemeClr val="tx1"/>
                  </a:solidFill>
                  <a:latin typeface="+mn-ea"/>
                </a:endParaRPr>
              </a:p>
            </p:txBody>
          </p:sp>
          <p:grpSp>
            <p:nvGrpSpPr>
              <p:cNvPr id="56" name="グループ化 55">
                <a:extLst>
                  <a:ext uri="{FF2B5EF4-FFF2-40B4-BE49-F238E27FC236}">
                    <a16:creationId xmlns:a16="http://schemas.microsoft.com/office/drawing/2014/main" id="{CDB1D451-F2C0-841B-AB96-E1BE3B6AAC85}"/>
                  </a:ext>
                </a:extLst>
              </p:cNvPr>
              <p:cNvGrpSpPr/>
              <p:nvPr/>
            </p:nvGrpSpPr>
            <p:grpSpPr>
              <a:xfrm>
                <a:off x="487852" y="1640345"/>
                <a:ext cx="5112001" cy="578397"/>
                <a:chOff x="487852" y="1122325"/>
                <a:chExt cx="5112001" cy="578397"/>
              </a:xfrm>
            </p:grpSpPr>
            <p:sp>
              <p:nvSpPr>
                <p:cNvPr id="57" name="正方形/長方形 56">
                  <a:extLst>
                    <a:ext uri="{FF2B5EF4-FFF2-40B4-BE49-F238E27FC236}">
                      <a16:creationId xmlns:a16="http://schemas.microsoft.com/office/drawing/2014/main" id="{7182F5DE-A247-248D-57D1-8E1DCFB71D13}"/>
                    </a:ext>
                  </a:extLst>
                </p:cNvPr>
                <p:cNvSpPr/>
                <p:nvPr/>
              </p:nvSpPr>
              <p:spPr>
                <a:xfrm>
                  <a:off x="487852" y="1122325"/>
                  <a:ext cx="5112000" cy="2302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en-US" altLang="ja-JP" sz="1400" b="1" dirty="0">
                      <a:solidFill>
                        <a:srgbClr val="EDC05D"/>
                      </a:solidFill>
                      <a:latin typeface="+mn-ea"/>
                    </a:rPr>
                    <a:t>2014</a:t>
                  </a:r>
                  <a:r>
                    <a:rPr kumimoji="1" lang="ja-JP" altLang="en-US" sz="1400" b="1" dirty="0">
                      <a:solidFill>
                        <a:srgbClr val="EDC05D"/>
                      </a:solidFill>
                      <a:latin typeface="+mn-ea"/>
                    </a:rPr>
                    <a:t>年</a:t>
                  </a:r>
                </a:p>
              </p:txBody>
            </p:sp>
            <p:sp>
              <p:nvSpPr>
                <p:cNvPr id="58" name="正方形/長方形 57">
                  <a:extLst>
                    <a:ext uri="{FF2B5EF4-FFF2-40B4-BE49-F238E27FC236}">
                      <a16:creationId xmlns:a16="http://schemas.microsoft.com/office/drawing/2014/main" id="{3C11B61E-66BB-62ED-9D3A-E82F9FA6095E}"/>
                    </a:ext>
                  </a:extLst>
                </p:cNvPr>
                <p:cNvSpPr/>
                <p:nvPr/>
              </p:nvSpPr>
              <p:spPr>
                <a:xfrm>
                  <a:off x="487853" y="1470512"/>
                  <a:ext cx="5112000" cy="2302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1200" dirty="0">
                      <a:solidFill>
                        <a:schemeClr val="tx1"/>
                      </a:solidFill>
                      <a:latin typeface="+mn-ea"/>
                    </a:rPr>
                    <a:t>環境負荷の少ない素材に特化したアパレルブランドとして創業。小ロット生産とオンライン販売を軸に、共感型の顧客コミュニティを形成する。</a:t>
                  </a:r>
                </a:p>
              </p:txBody>
            </p:sp>
          </p:grpSp>
        </p:grpSp>
      </p:grpSp>
    </p:spTree>
    <p:extLst>
      <p:ext uri="{BB962C8B-B14F-4D97-AF65-F5344CB8AC3E}">
        <p14:creationId xmlns:p14="http://schemas.microsoft.com/office/powerpoint/2010/main" val="27158513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64F34-89AB-5B37-2E42-53116E9033C0}"/>
            </a:ext>
          </a:extLst>
        </p:cNvPr>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A24D783B-E095-43E4-C28E-3055D403DAF0}"/>
              </a:ext>
            </a:extLst>
          </p:cNvPr>
          <p:cNvGrpSpPr/>
          <p:nvPr/>
        </p:nvGrpSpPr>
        <p:grpSpPr>
          <a:xfrm>
            <a:off x="0" y="-2"/>
            <a:ext cx="12192000" cy="6858002"/>
            <a:chOff x="0" y="-2"/>
            <a:chExt cx="12192000" cy="6858002"/>
          </a:xfrm>
        </p:grpSpPr>
        <p:pic>
          <p:nvPicPr>
            <p:cNvPr id="7" name="図 6" descr="食品 が含まれている画像&#10;&#10;AI 生成コンテンツは誤りを含む可能性があります。">
              <a:extLst>
                <a:ext uri="{FF2B5EF4-FFF2-40B4-BE49-F238E27FC236}">
                  <a16:creationId xmlns:a16="http://schemas.microsoft.com/office/drawing/2014/main" id="{1B4108FE-FC85-65FA-51AE-F883FB6D57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438400" cy="1371602"/>
            </a:xfrm>
            <a:prstGeom prst="rect">
              <a:avLst/>
            </a:prstGeom>
          </p:spPr>
        </p:pic>
        <p:pic>
          <p:nvPicPr>
            <p:cNvPr id="9" name="図 8" descr="タイムライン&#10;&#10;AI 生成コンテンツは誤りを含む可能性があります。">
              <a:extLst>
                <a:ext uri="{FF2B5EF4-FFF2-40B4-BE49-F238E27FC236}">
                  <a16:creationId xmlns:a16="http://schemas.microsoft.com/office/drawing/2014/main" id="{DC808580-3D12-F680-994F-3283B0423B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8400" y="-1"/>
              <a:ext cx="2438400" cy="1371602"/>
            </a:xfrm>
            <a:prstGeom prst="rect">
              <a:avLst/>
            </a:prstGeom>
          </p:spPr>
        </p:pic>
        <p:pic>
          <p:nvPicPr>
            <p:cNvPr id="11" name="図 10" descr="人, 男, 写真, 女性 が含まれている画像&#10;&#10;AI 生成コンテンツは誤りを含む可能性があります。">
              <a:extLst>
                <a:ext uri="{FF2B5EF4-FFF2-40B4-BE49-F238E27FC236}">
                  <a16:creationId xmlns:a16="http://schemas.microsoft.com/office/drawing/2014/main" id="{60C11B02-FDE4-C764-37F5-3BAC6E9E615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76800" y="-2"/>
              <a:ext cx="2438400" cy="1371602"/>
            </a:xfrm>
            <a:prstGeom prst="rect">
              <a:avLst/>
            </a:prstGeom>
          </p:spPr>
        </p:pic>
        <p:pic>
          <p:nvPicPr>
            <p:cNvPr id="13" name="図 12" descr="グラフィカル ユーザー インターフェイス, テキスト&#10;&#10;AI 生成コンテンツは誤りを含む可能性があります。">
              <a:extLst>
                <a:ext uri="{FF2B5EF4-FFF2-40B4-BE49-F238E27FC236}">
                  <a16:creationId xmlns:a16="http://schemas.microsoft.com/office/drawing/2014/main" id="{8392EC66-253B-2C21-546A-B915363018F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15200" y="0"/>
              <a:ext cx="2438400" cy="1371602"/>
            </a:xfrm>
            <a:prstGeom prst="rect">
              <a:avLst/>
            </a:prstGeom>
          </p:spPr>
        </p:pic>
        <p:pic>
          <p:nvPicPr>
            <p:cNvPr id="15" name="図 14" descr="グラフィカル ユーザー インターフェイス, テキスト&#10;&#10;AI 生成コンテンツは誤りを含む可能性があります。">
              <a:extLst>
                <a:ext uri="{FF2B5EF4-FFF2-40B4-BE49-F238E27FC236}">
                  <a16:creationId xmlns:a16="http://schemas.microsoft.com/office/drawing/2014/main" id="{0FEA3D38-004C-7376-E9B8-F63CCAB1C3D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753600" y="0"/>
              <a:ext cx="2438400" cy="1371602"/>
            </a:xfrm>
            <a:prstGeom prst="rect">
              <a:avLst/>
            </a:prstGeom>
          </p:spPr>
        </p:pic>
        <p:pic>
          <p:nvPicPr>
            <p:cNvPr id="17" name="図 16" descr="ダイアグラム&#10;&#10;AI 生成コンテンツは誤りを含む可能性があります。">
              <a:extLst>
                <a:ext uri="{FF2B5EF4-FFF2-40B4-BE49-F238E27FC236}">
                  <a16:creationId xmlns:a16="http://schemas.microsoft.com/office/drawing/2014/main" id="{50B46F08-CF99-DA36-8120-2234A70C5B8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1371600"/>
              <a:ext cx="2438400" cy="1371602"/>
            </a:xfrm>
            <a:prstGeom prst="rect">
              <a:avLst/>
            </a:prstGeom>
          </p:spPr>
        </p:pic>
        <p:pic>
          <p:nvPicPr>
            <p:cNvPr id="19" name="図 18" descr="人, 持つ, 小さい, 座る が含まれている画像&#10;&#10;AI 生成コンテンツは誤りを含む可能性があります。">
              <a:extLst>
                <a:ext uri="{FF2B5EF4-FFF2-40B4-BE49-F238E27FC236}">
                  <a16:creationId xmlns:a16="http://schemas.microsoft.com/office/drawing/2014/main" id="{B3EB6E78-D555-5A02-88E8-B6B94A56158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438400" y="2743202"/>
              <a:ext cx="2438400" cy="1371602"/>
            </a:xfrm>
            <a:prstGeom prst="rect">
              <a:avLst/>
            </a:prstGeom>
          </p:spPr>
        </p:pic>
        <p:pic>
          <p:nvPicPr>
            <p:cNvPr id="21" name="図 20" descr="グラフ&#10;&#10;AI 生成コンテンツは誤りを含む可能性があります。">
              <a:extLst>
                <a:ext uri="{FF2B5EF4-FFF2-40B4-BE49-F238E27FC236}">
                  <a16:creationId xmlns:a16="http://schemas.microsoft.com/office/drawing/2014/main" id="{47328D9F-0FCB-795D-4716-EF69E5DF419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876800" y="2743202"/>
              <a:ext cx="2438400" cy="1371602"/>
            </a:xfrm>
            <a:prstGeom prst="rect">
              <a:avLst/>
            </a:prstGeom>
          </p:spPr>
        </p:pic>
        <p:pic>
          <p:nvPicPr>
            <p:cNvPr id="23" name="図 22" descr="山の中の道路&#10;&#10;AI 生成コンテンツは誤りを含む可能性があります。">
              <a:extLst>
                <a:ext uri="{FF2B5EF4-FFF2-40B4-BE49-F238E27FC236}">
                  <a16:creationId xmlns:a16="http://schemas.microsoft.com/office/drawing/2014/main" id="{CC661F88-B7EC-3264-C72B-C963183AE21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315200" y="2743201"/>
              <a:ext cx="2438400" cy="1371602"/>
            </a:xfrm>
            <a:prstGeom prst="rect">
              <a:avLst/>
            </a:prstGeom>
          </p:spPr>
        </p:pic>
        <p:pic>
          <p:nvPicPr>
            <p:cNvPr id="25" name="図 24" descr="ダイアグラム が含まれている画像&#10;&#10;AI 生成コンテンツは誤りを含む可能性があります。">
              <a:extLst>
                <a:ext uri="{FF2B5EF4-FFF2-40B4-BE49-F238E27FC236}">
                  <a16:creationId xmlns:a16="http://schemas.microsoft.com/office/drawing/2014/main" id="{102A1416-760D-6A85-F0DC-6397426F129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9753600" y="2743201"/>
              <a:ext cx="2438400" cy="1371602"/>
            </a:xfrm>
            <a:prstGeom prst="rect">
              <a:avLst/>
            </a:prstGeom>
          </p:spPr>
        </p:pic>
        <p:pic>
          <p:nvPicPr>
            <p:cNvPr id="27" name="図 26" descr="文字と写真のスクリーンショット&#10;&#10;AI 生成コンテンツは誤りを含む可能性があります。">
              <a:extLst>
                <a:ext uri="{FF2B5EF4-FFF2-40B4-BE49-F238E27FC236}">
                  <a16:creationId xmlns:a16="http://schemas.microsoft.com/office/drawing/2014/main" id="{D435D696-8F14-6806-3816-A496B199528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0" y="4114801"/>
              <a:ext cx="2438400" cy="1371602"/>
            </a:xfrm>
            <a:prstGeom prst="rect">
              <a:avLst/>
            </a:prstGeom>
          </p:spPr>
        </p:pic>
        <p:pic>
          <p:nvPicPr>
            <p:cNvPr id="30" name="図 29" descr="テキスト&#10;&#10;AI 生成コンテンツは誤りを含む可能性があります。">
              <a:extLst>
                <a:ext uri="{FF2B5EF4-FFF2-40B4-BE49-F238E27FC236}">
                  <a16:creationId xmlns:a16="http://schemas.microsoft.com/office/drawing/2014/main" id="{48C5DB55-C225-3A6B-B72B-C35ECF426A7F}"/>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438400" y="4114799"/>
              <a:ext cx="2438400" cy="1371602"/>
            </a:xfrm>
            <a:prstGeom prst="rect">
              <a:avLst/>
            </a:prstGeom>
          </p:spPr>
        </p:pic>
        <p:pic>
          <p:nvPicPr>
            <p:cNvPr id="33" name="図 32" descr="グラフィカル ユーザー インターフェイス, アプリケーション&#10;&#10;AI 生成コンテンツは誤りを含む可能性があります。">
              <a:extLst>
                <a:ext uri="{FF2B5EF4-FFF2-40B4-BE49-F238E27FC236}">
                  <a16:creationId xmlns:a16="http://schemas.microsoft.com/office/drawing/2014/main" id="{FD570E2A-AE94-067D-410E-D716FD184E72}"/>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4876800" y="4114798"/>
              <a:ext cx="2438400" cy="1371602"/>
            </a:xfrm>
            <a:prstGeom prst="rect">
              <a:avLst/>
            </a:prstGeom>
          </p:spPr>
        </p:pic>
        <p:pic>
          <p:nvPicPr>
            <p:cNvPr id="36" name="図 35" descr="グラフィカル ユーザー インターフェイス が含まれている画像&#10;&#10;AI 生成コンテンツは誤りを含む可能性があります。">
              <a:extLst>
                <a:ext uri="{FF2B5EF4-FFF2-40B4-BE49-F238E27FC236}">
                  <a16:creationId xmlns:a16="http://schemas.microsoft.com/office/drawing/2014/main" id="{5E5519E2-677B-8C89-C4B7-653B5816F1FA}"/>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7315200" y="4114797"/>
              <a:ext cx="2438400" cy="1371602"/>
            </a:xfrm>
            <a:prstGeom prst="rect">
              <a:avLst/>
            </a:prstGeom>
          </p:spPr>
        </p:pic>
        <p:pic>
          <p:nvPicPr>
            <p:cNvPr id="40" name="図 39" descr="テーブル, バス, 大きい, 水 が含まれている画像&#10;&#10;AI 生成コンテンツは誤りを含む可能性があります。">
              <a:extLst>
                <a:ext uri="{FF2B5EF4-FFF2-40B4-BE49-F238E27FC236}">
                  <a16:creationId xmlns:a16="http://schemas.microsoft.com/office/drawing/2014/main" id="{4E824AA0-883C-4D17-3836-5D0A60C06B7A}"/>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9753600" y="4114796"/>
              <a:ext cx="2438400" cy="1371602"/>
            </a:xfrm>
            <a:prstGeom prst="rect">
              <a:avLst/>
            </a:prstGeom>
          </p:spPr>
        </p:pic>
        <p:pic>
          <p:nvPicPr>
            <p:cNvPr id="44" name="図 43" descr="グラフィカル ユーザー インターフェイス&#10;&#10;AI 生成コンテンツは誤りを含む可能性があります。">
              <a:extLst>
                <a:ext uri="{FF2B5EF4-FFF2-40B4-BE49-F238E27FC236}">
                  <a16:creationId xmlns:a16="http://schemas.microsoft.com/office/drawing/2014/main" id="{3351C23D-908D-9F12-3106-BCF2F2BC3AB2}"/>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0" y="5486398"/>
              <a:ext cx="2438400" cy="1371602"/>
            </a:xfrm>
            <a:prstGeom prst="rect">
              <a:avLst/>
            </a:prstGeom>
          </p:spPr>
        </p:pic>
        <p:pic>
          <p:nvPicPr>
            <p:cNvPr id="46" name="図 45" descr="人, 男, テーブル, 若い が含まれている画像&#10;&#10;AI 生成コンテンツは誤りを含む可能性があります。">
              <a:extLst>
                <a:ext uri="{FF2B5EF4-FFF2-40B4-BE49-F238E27FC236}">
                  <a16:creationId xmlns:a16="http://schemas.microsoft.com/office/drawing/2014/main" id="{DA5A5BD1-28A8-5581-267F-88D96AD96FCF}"/>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2438400" y="5486393"/>
              <a:ext cx="2438400" cy="1371602"/>
            </a:xfrm>
            <a:prstGeom prst="rect">
              <a:avLst/>
            </a:prstGeom>
          </p:spPr>
        </p:pic>
        <p:pic>
          <p:nvPicPr>
            <p:cNvPr id="48" name="図 47" descr="アイコン&#10;&#10;AI 生成コンテンツは誤りを含む可能性があります。">
              <a:extLst>
                <a:ext uri="{FF2B5EF4-FFF2-40B4-BE49-F238E27FC236}">
                  <a16:creationId xmlns:a16="http://schemas.microsoft.com/office/drawing/2014/main" id="{6F46A2F9-3854-3079-B798-F9AD378409E3}"/>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4876800" y="5486387"/>
              <a:ext cx="2438400" cy="1371602"/>
            </a:xfrm>
            <a:prstGeom prst="rect">
              <a:avLst/>
            </a:prstGeom>
          </p:spPr>
        </p:pic>
        <p:pic>
          <p:nvPicPr>
            <p:cNvPr id="52" name="図 51" descr="グラフィカル ユーザー インターフェイス&#10;&#10;AI 生成コンテンツは誤りを含む可能性があります。">
              <a:extLst>
                <a:ext uri="{FF2B5EF4-FFF2-40B4-BE49-F238E27FC236}">
                  <a16:creationId xmlns:a16="http://schemas.microsoft.com/office/drawing/2014/main" id="{388654BD-B55F-C5FF-FB87-87DD8A276B2B}"/>
                </a:ext>
              </a:extLst>
            </p:cNvPr>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7315200" y="5486386"/>
              <a:ext cx="2438400" cy="1371602"/>
            </a:xfrm>
            <a:prstGeom prst="rect">
              <a:avLst/>
            </a:prstGeom>
          </p:spPr>
        </p:pic>
        <p:pic>
          <p:nvPicPr>
            <p:cNvPr id="56" name="図 55" descr="グラフィカル ユーザー インターフェイス, テキスト, アプリケーション, メール&#10;&#10;AI 生成コンテンツは誤りを含む可能性があります。">
              <a:extLst>
                <a:ext uri="{FF2B5EF4-FFF2-40B4-BE49-F238E27FC236}">
                  <a16:creationId xmlns:a16="http://schemas.microsoft.com/office/drawing/2014/main" id="{153C18D6-9324-4722-9D16-2C28F56FFDAC}"/>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9753600" y="5486386"/>
              <a:ext cx="2438400" cy="1371602"/>
            </a:xfrm>
            <a:prstGeom prst="rect">
              <a:avLst/>
            </a:prstGeom>
          </p:spPr>
        </p:pic>
        <p:pic>
          <p:nvPicPr>
            <p:cNvPr id="58" name="図 57" descr="テキスト&#10;&#10;AI 生成コンテンツは誤りを含む可能性があります。">
              <a:extLst>
                <a:ext uri="{FF2B5EF4-FFF2-40B4-BE49-F238E27FC236}">
                  <a16:creationId xmlns:a16="http://schemas.microsoft.com/office/drawing/2014/main" id="{861E775D-E286-C874-28CC-DE0452C02EAB}"/>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2438400" y="1371597"/>
              <a:ext cx="2438400" cy="1371602"/>
            </a:xfrm>
            <a:prstGeom prst="rect">
              <a:avLst/>
            </a:prstGeom>
          </p:spPr>
        </p:pic>
        <p:pic>
          <p:nvPicPr>
            <p:cNvPr id="62" name="図 61" descr="人, 立つ, 屋内, ポーズ が含まれている画像&#10;&#10;AI 生成コンテンツは誤りを含む可能性があります。">
              <a:extLst>
                <a:ext uri="{FF2B5EF4-FFF2-40B4-BE49-F238E27FC236}">
                  <a16:creationId xmlns:a16="http://schemas.microsoft.com/office/drawing/2014/main" id="{9950C013-8A78-683A-DFBD-D424DA2E62F5}"/>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4876800" y="1371596"/>
              <a:ext cx="2438400" cy="1371602"/>
            </a:xfrm>
            <a:prstGeom prst="rect">
              <a:avLst/>
            </a:prstGeom>
          </p:spPr>
        </p:pic>
        <p:pic>
          <p:nvPicPr>
            <p:cNvPr id="66" name="図 65" descr="テキスト, ホワイトボード&#10;&#10;AI 生成コンテンツは誤りを含む可能性があります。">
              <a:extLst>
                <a:ext uri="{FF2B5EF4-FFF2-40B4-BE49-F238E27FC236}">
                  <a16:creationId xmlns:a16="http://schemas.microsoft.com/office/drawing/2014/main" id="{CE6A119D-B830-1EC3-EDCB-AECC7D4D852A}"/>
                </a:ext>
              </a:extLst>
            </p:cNvPr>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7315200" y="1371580"/>
              <a:ext cx="2438400" cy="1371602"/>
            </a:xfrm>
            <a:prstGeom prst="rect">
              <a:avLst/>
            </a:prstGeom>
          </p:spPr>
        </p:pic>
        <p:pic>
          <p:nvPicPr>
            <p:cNvPr id="69" name="図 68" descr="背景パターン&#10;&#10;AI 生成コンテンツは誤りを含む可能性があります。">
              <a:extLst>
                <a:ext uri="{FF2B5EF4-FFF2-40B4-BE49-F238E27FC236}">
                  <a16:creationId xmlns:a16="http://schemas.microsoft.com/office/drawing/2014/main" id="{17A48FD0-EDB4-2093-1DF3-8FBF7716EFD9}"/>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9753600" y="1371580"/>
              <a:ext cx="2438400" cy="1371602"/>
            </a:xfrm>
            <a:prstGeom prst="rect">
              <a:avLst/>
            </a:prstGeom>
          </p:spPr>
        </p:pic>
        <p:pic>
          <p:nvPicPr>
            <p:cNvPr id="72" name="図 71" descr="グラフ, ウォーターフォール図&#10;&#10;AI 生成コンテンツは誤りを含む可能性があります。">
              <a:extLst>
                <a:ext uri="{FF2B5EF4-FFF2-40B4-BE49-F238E27FC236}">
                  <a16:creationId xmlns:a16="http://schemas.microsoft.com/office/drawing/2014/main" id="{533D39EC-406F-5F20-B4C5-9DAC71E86708}"/>
                </a:ext>
              </a:extLst>
            </p:cNvPr>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0" y="2743194"/>
              <a:ext cx="2438400" cy="1371602"/>
            </a:xfrm>
            <a:prstGeom prst="rect">
              <a:avLst/>
            </a:prstGeom>
          </p:spPr>
        </p:pic>
        <p:sp>
          <p:nvSpPr>
            <p:cNvPr id="87" name="正方形/長方形 86">
              <a:extLst>
                <a:ext uri="{FF2B5EF4-FFF2-40B4-BE49-F238E27FC236}">
                  <a16:creationId xmlns:a16="http://schemas.microsoft.com/office/drawing/2014/main" id="{F0FF465F-97D4-5D9E-73AB-2FD7EFEBC074}"/>
                </a:ext>
              </a:extLst>
            </p:cNvPr>
            <p:cNvSpPr/>
            <p:nvPr/>
          </p:nvSpPr>
          <p:spPr>
            <a:xfrm>
              <a:off x="0" y="0"/>
              <a:ext cx="12192000" cy="6858000"/>
            </a:xfrm>
            <a:prstGeom prst="rect">
              <a:avLst/>
            </a:prstGeom>
            <a:gradFill flip="none" rotWithShape="1">
              <a:gsLst>
                <a:gs pos="0">
                  <a:srgbClr val="1F915B">
                    <a:lumMod val="70000"/>
                    <a:alpha val="80000"/>
                  </a:srgbClr>
                </a:gs>
                <a:gs pos="100000">
                  <a:schemeClr val="tx1">
                    <a:alpha val="9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kumimoji="1" lang="ja-JP" altLang="en-US" dirty="0">
                <a:solidFill>
                  <a:schemeClr val="bg1"/>
                </a:solidFill>
                <a:latin typeface="+mn-ea"/>
              </a:endParaRPr>
            </a:p>
          </p:txBody>
        </p:sp>
        <p:sp>
          <p:nvSpPr>
            <p:cNvPr id="95" name="正方形/長方形 94">
              <a:extLst>
                <a:ext uri="{FF2B5EF4-FFF2-40B4-BE49-F238E27FC236}">
                  <a16:creationId xmlns:a16="http://schemas.microsoft.com/office/drawing/2014/main" id="{D7C1DBEB-DC33-54A5-F030-952866F57816}"/>
                </a:ext>
              </a:extLst>
            </p:cNvPr>
            <p:cNvSpPr/>
            <p:nvPr/>
          </p:nvSpPr>
          <p:spPr>
            <a:xfrm>
              <a:off x="647007" y="519162"/>
              <a:ext cx="10897986" cy="5161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800" b="1" dirty="0">
                  <a:solidFill>
                    <a:schemeClr val="bg1"/>
                  </a:solidFill>
                  <a:latin typeface="+mn-ea"/>
                </a:rPr>
                <a:t>テンプレートをダウンロードいただき、ありがとうございました！</a:t>
              </a:r>
            </a:p>
          </p:txBody>
        </p:sp>
        <p:sp>
          <p:nvSpPr>
            <p:cNvPr id="99" name="四角形: 角を丸くする 98">
              <a:extLst>
                <a:ext uri="{FF2B5EF4-FFF2-40B4-BE49-F238E27FC236}">
                  <a16:creationId xmlns:a16="http://schemas.microsoft.com/office/drawing/2014/main" id="{6B182326-7CD2-5DD5-CA51-CE902D46E056}"/>
                </a:ext>
              </a:extLst>
            </p:cNvPr>
            <p:cNvSpPr/>
            <p:nvPr/>
          </p:nvSpPr>
          <p:spPr>
            <a:xfrm>
              <a:off x="1491916" y="1540440"/>
              <a:ext cx="6802125" cy="540177"/>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rgbClr val="145D3A"/>
                  </a:solidFill>
                  <a:latin typeface="+mn-ea"/>
                </a:rPr>
                <a:t>自分一人で資料を作る</a:t>
              </a:r>
              <a:r>
                <a:rPr lang="ja-JP" altLang="en-US" sz="2400" b="1" dirty="0">
                  <a:solidFill>
                    <a:srgbClr val="145D3A"/>
                  </a:solidFill>
                  <a:latin typeface="+mn-ea"/>
                </a:rPr>
                <a:t>のはムズカシイ（汗）</a:t>
              </a:r>
              <a:endParaRPr kumimoji="1" lang="ja-JP" altLang="en-US" sz="2400" b="1" dirty="0">
                <a:solidFill>
                  <a:srgbClr val="145D3A"/>
                </a:solidFill>
                <a:latin typeface="+mn-ea"/>
              </a:endParaRPr>
            </a:p>
          </p:txBody>
        </p:sp>
        <p:sp>
          <p:nvSpPr>
            <p:cNvPr id="100" name="正方形/長方形 99">
              <a:extLst>
                <a:ext uri="{FF2B5EF4-FFF2-40B4-BE49-F238E27FC236}">
                  <a16:creationId xmlns:a16="http://schemas.microsoft.com/office/drawing/2014/main" id="{31BFEFE4-48D7-DCB5-F4CF-AC75CB6A13AC}"/>
                </a:ext>
              </a:extLst>
            </p:cNvPr>
            <p:cNvSpPr/>
            <p:nvPr/>
          </p:nvSpPr>
          <p:spPr>
            <a:xfrm>
              <a:off x="8415016" y="1540440"/>
              <a:ext cx="1770611"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と思ったら</a:t>
              </a:r>
            </a:p>
          </p:txBody>
        </p:sp>
        <p:sp>
          <p:nvSpPr>
            <p:cNvPr id="101" name="正方形/長方形 100">
              <a:extLst>
                <a:ext uri="{FF2B5EF4-FFF2-40B4-BE49-F238E27FC236}">
                  <a16:creationId xmlns:a16="http://schemas.microsoft.com/office/drawing/2014/main" id="{22E3F6B5-6A76-6D71-5A01-0042A7AF8E98}"/>
                </a:ext>
              </a:extLst>
            </p:cNvPr>
            <p:cNvSpPr/>
            <p:nvPr/>
          </p:nvSpPr>
          <p:spPr>
            <a:xfrm>
              <a:off x="5732515" y="2305523"/>
              <a:ext cx="5664864"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と一緒に作りましょう</a:t>
              </a:r>
              <a:r>
                <a:rPr kumimoji="1" lang="ja-JP" altLang="en-US" b="1" dirty="0">
                  <a:solidFill>
                    <a:schemeClr val="bg1"/>
                  </a:solidFill>
                  <a:latin typeface="+mn-ea"/>
                </a:rPr>
                <a:t>（</a:t>
              </a:r>
              <a:r>
                <a:rPr kumimoji="1" lang="en-US" altLang="ja-JP" b="1" dirty="0">
                  <a:solidFill>
                    <a:schemeClr val="bg1"/>
                  </a:solidFill>
                  <a:latin typeface="+mn-ea"/>
                </a:rPr>
                <a:t>1</a:t>
              </a:r>
              <a:r>
                <a:rPr kumimoji="1" lang="ja-JP" altLang="en-US" b="1" dirty="0">
                  <a:solidFill>
                    <a:schemeClr val="bg1"/>
                  </a:solidFill>
                  <a:latin typeface="+mn-ea"/>
                </a:rPr>
                <a:t>スライド</a:t>
              </a:r>
              <a:r>
                <a:rPr kumimoji="1" lang="en-US" altLang="ja-JP" b="1" dirty="0">
                  <a:solidFill>
                    <a:schemeClr val="bg1"/>
                  </a:solidFill>
                  <a:latin typeface="+mn-ea"/>
                </a:rPr>
                <a:t>3,000</a:t>
              </a:r>
              <a:r>
                <a:rPr kumimoji="1" lang="ja-JP" altLang="en-US" b="1" dirty="0">
                  <a:solidFill>
                    <a:schemeClr val="bg1"/>
                  </a:solidFill>
                  <a:latin typeface="+mn-ea"/>
                </a:rPr>
                <a:t>円～）</a:t>
              </a:r>
            </a:p>
          </p:txBody>
        </p:sp>
        <p:sp>
          <p:nvSpPr>
            <p:cNvPr id="102" name="正方形/長方形 101">
              <a:extLst>
                <a:ext uri="{FF2B5EF4-FFF2-40B4-BE49-F238E27FC236}">
                  <a16:creationId xmlns:a16="http://schemas.microsoft.com/office/drawing/2014/main" id="{B34D0F0F-44BD-4087-3E8B-8454991DE442}"/>
                </a:ext>
              </a:extLst>
            </p:cNvPr>
            <p:cNvSpPr/>
            <p:nvPr/>
          </p:nvSpPr>
          <p:spPr>
            <a:xfrm>
              <a:off x="794621" y="2305523"/>
              <a:ext cx="4737380" cy="540177"/>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en-US" altLang="ja-JP" sz="2400" b="1" dirty="0">
                  <a:solidFill>
                    <a:schemeClr val="bg1"/>
                  </a:solidFill>
                  <a:latin typeface="+mn-ea"/>
                </a:rPr>
                <a:t>Business Jungle </a:t>
              </a:r>
              <a:r>
                <a:rPr lang="ja-JP" altLang="en-US" sz="2400" b="1" dirty="0">
                  <a:solidFill>
                    <a:schemeClr val="bg1"/>
                  </a:solidFill>
                  <a:latin typeface="+mn-ea"/>
                </a:rPr>
                <a:t>資料作成　　</a:t>
              </a:r>
            </a:p>
          </p:txBody>
        </p:sp>
        <p:sp>
          <p:nvSpPr>
            <p:cNvPr id="116" name="楕円 115">
              <a:extLst>
                <a:ext uri="{FF2B5EF4-FFF2-40B4-BE49-F238E27FC236}">
                  <a16:creationId xmlns:a16="http://schemas.microsoft.com/office/drawing/2014/main" id="{CFB4B6C4-E9F0-05AC-A13C-E9EAAD0162AB}"/>
                </a:ext>
              </a:extLst>
            </p:cNvPr>
            <p:cNvSpPr/>
            <p:nvPr/>
          </p:nvSpPr>
          <p:spPr>
            <a:xfrm>
              <a:off x="5022217" y="2448579"/>
              <a:ext cx="216378" cy="216378"/>
            </a:xfrm>
            <a:prstGeom prst="ellipse">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lang="ja-JP" altLang="en-US" sz="2400" b="1" dirty="0">
                <a:solidFill>
                  <a:schemeClr val="bg1"/>
                </a:solidFill>
                <a:latin typeface="+mn-ea"/>
              </a:endParaRPr>
            </a:p>
          </p:txBody>
        </p:sp>
        <p:cxnSp>
          <p:nvCxnSpPr>
            <p:cNvPr id="117" name="直線矢印コネクタ 116">
              <a:extLst>
                <a:ext uri="{FF2B5EF4-FFF2-40B4-BE49-F238E27FC236}">
                  <a16:creationId xmlns:a16="http://schemas.microsoft.com/office/drawing/2014/main" id="{21D2FC49-0123-B8F1-DB2A-A13244D6D901}"/>
                </a:ext>
              </a:extLst>
            </p:cNvPr>
            <p:cNvCxnSpPr>
              <a:cxnSpLocks/>
              <a:stCxn id="116" idx="5"/>
            </p:cNvCxnSpPr>
            <p:nvPr/>
          </p:nvCxnSpPr>
          <p:spPr>
            <a:xfrm>
              <a:off x="5206907" y="2633269"/>
              <a:ext cx="64154" cy="69374"/>
            </a:xfrm>
            <a:prstGeom prst="straightConnector1">
              <a:avLst/>
            </a:prstGeom>
            <a:ln>
              <a:solidFill>
                <a:schemeClr val="bg1"/>
              </a:solidFill>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42C68696-0DF6-AC04-BEA6-EDA3433F8ED7}"/>
                </a:ext>
              </a:extLst>
            </p:cNvPr>
            <p:cNvGrpSpPr/>
            <p:nvPr/>
          </p:nvGrpSpPr>
          <p:grpSpPr>
            <a:xfrm>
              <a:off x="1595808" y="3705691"/>
              <a:ext cx="9000384" cy="2725122"/>
              <a:chOff x="1841306" y="3705691"/>
              <a:chExt cx="9000384" cy="2725122"/>
            </a:xfrm>
          </p:grpSpPr>
          <p:grpSp>
            <p:nvGrpSpPr>
              <p:cNvPr id="4" name="グループ化 3">
                <a:extLst>
                  <a:ext uri="{FF2B5EF4-FFF2-40B4-BE49-F238E27FC236}">
                    <a16:creationId xmlns:a16="http://schemas.microsoft.com/office/drawing/2014/main" id="{E843FD5F-3E0D-8B2B-EB83-723386C50CA5}"/>
                  </a:ext>
                </a:extLst>
              </p:cNvPr>
              <p:cNvGrpSpPr/>
              <p:nvPr/>
            </p:nvGrpSpPr>
            <p:grpSpPr>
              <a:xfrm>
                <a:off x="1841306" y="3705691"/>
                <a:ext cx="4201645" cy="2725122"/>
                <a:chOff x="2032290" y="3829560"/>
                <a:chExt cx="3819677" cy="2477384"/>
              </a:xfrm>
            </p:grpSpPr>
            <p:sp>
              <p:nvSpPr>
                <p:cNvPr id="145" name="正方形/長方形 144">
                  <a:extLst>
                    <a:ext uri="{FF2B5EF4-FFF2-40B4-BE49-F238E27FC236}">
                      <a16:creationId xmlns:a16="http://schemas.microsoft.com/office/drawing/2014/main" id="{799D05BF-B7AF-CD6A-9AC3-83EC52E7788F}"/>
                    </a:ext>
                  </a:extLst>
                </p:cNvPr>
                <p:cNvSpPr/>
                <p:nvPr/>
              </p:nvSpPr>
              <p:spPr>
                <a:xfrm>
                  <a:off x="2205911"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サービス紹介資料をダウンロードする</a:t>
                  </a:r>
                </a:p>
              </p:txBody>
            </p:sp>
            <p:sp>
              <p:nvSpPr>
                <p:cNvPr id="146" name="正方形/長方形 145">
                  <a:extLst>
                    <a:ext uri="{FF2B5EF4-FFF2-40B4-BE49-F238E27FC236}">
                      <a16:creationId xmlns:a16="http://schemas.microsoft.com/office/drawing/2014/main" id="{B3477912-2AC5-E746-09B8-F16D9ADDB2AE}"/>
                    </a:ext>
                  </a:extLst>
                </p:cNvPr>
                <p:cNvSpPr/>
                <p:nvPr/>
              </p:nvSpPr>
              <p:spPr>
                <a:xfrm>
                  <a:off x="2032290"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7">
                        <a:extLst>
                          <a:ext uri="{A12FA001-AC4F-418D-AE19-62706E023703}">
                            <ahyp:hlinkClr xmlns:ahyp="http://schemas.microsoft.com/office/drawing/2018/hyperlinkcolor" val="tx"/>
                          </a:ext>
                        </a:extLst>
                      </a:hlinkClick>
                    </a:rPr>
                    <a:t>https://business-jungle.com/material/download-material/</a:t>
                  </a:r>
                  <a:endParaRPr lang="en-US" altLang="ja-JP" sz="1600" dirty="0">
                    <a:solidFill>
                      <a:schemeClr val="bg1"/>
                    </a:solidFill>
                    <a:latin typeface="+mn-ea"/>
                  </a:endParaRPr>
                </a:p>
              </p:txBody>
            </p:sp>
            <p:sp>
              <p:nvSpPr>
                <p:cNvPr id="148" name="正方形/長方形 147">
                  <a:extLst>
                    <a:ext uri="{FF2B5EF4-FFF2-40B4-BE49-F238E27FC236}">
                      <a16:creationId xmlns:a16="http://schemas.microsoft.com/office/drawing/2014/main" id="{09F4A81C-7627-7118-B398-3F5EA712B884}"/>
                    </a:ext>
                  </a:extLst>
                </p:cNvPr>
                <p:cNvSpPr/>
                <p:nvPr/>
              </p:nvSpPr>
              <p:spPr>
                <a:xfrm>
                  <a:off x="2205911"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ja-JP" altLang="en-US" sz="1600" dirty="0">
                      <a:solidFill>
                        <a:schemeClr val="bg1"/>
                      </a:solidFill>
                      <a:latin typeface="+mn-ea"/>
                    </a:rPr>
                    <a:t>そもそも</a:t>
                  </a:r>
                  <a:r>
                    <a:rPr lang="en-US" altLang="ja-JP" sz="1600" dirty="0">
                      <a:solidFill>
                        <a:schemeClr val="bg1"/>
                      </a:solidFill>
                      <a:latin typeface="+mn-ea"/>
                    </a:rPr>
                    <a:t>Business</a:t>
                  </a:r>
                  <a:r>
                    <a:rPr lang="ja-JP" altLang="en-US" sz="1600" dirty="0">
                      <a:solidFill>
                        <a:schemeClr val="bg1"/>
                      </a:solidFill>
                      <a:latin typeface="+mn-ea"/>
                    </a:rPr>
                    <a:t> </a:t>
                  </a:r>
                  <a:r>
                    <a:rPr lang="en-US" altLang="ja-JP" sz="1600" dirty="0">
                      <a:solidFill>
                        <a:schemeClr val="bg1"/>
                      </a:solidFill>
                      <a:latin typeface="+mn-ea"/>
                    </a:rPr>
                    <a:t>Jungle</a:t>
                  </a:r>
                  <a:r>
                    <a:rPr lang="ja-JP" altLang="en-US" sz="1600" dirty="0">
                      <a:solidFill>
                        <a:schemeClr val="bg1"/>
                      </a:solidFill>
                      <a:latin typeface="+mn-ea"/>
                    </a:rPr>
                    <a:t>って何者！？</a:t>
                  </a:r>
                </a:p>
              </p:txBody>
            </p:sp>
            <p:pic>
              <p:nvPicPr>
                <p:cNvPr id="159" name="図 158" descr="QR コード&#10;&#10;AI 生成コンテンツは誤りを含む可能性があります。">
                  <a:extLst>
                    <a:ext uri="{FF2B5EF4-FFF2-40B4-BE49-F238E27FC236}">
                      <a16:creationId xmlns:a16="http://schemas.microsoft.com/office/drawing/2014/main" id="{F87DBD82-2057-8CBA-8437-833F63BB608F}"/>
                    </a:ext>
                  </a:extLst>
                </p:cNvPr>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3478766" y="4695534"/>
                  <a:ext cx="926725" cy="926725"/>
                </a:xfrm>
                <a:prstGeom prst="rect">
                  <a:avLst/>
                </a:prstGeom>
              </p:spPr>
            </p:pic>
          </p:grpSp>
          <p:grpSp>
            <p:nvGrpSpPr>
              <p:cNvPr id="5" name="グループ化 4">
                <a:extLst>
                  <a:ext uri="{FF2B5EF4-FFF2-40B4-BE49-F238E27FC236}">
                    <a16:creationId xmlns:a16="http://schemas.microsoft.com/office/drawing/2014/main" id="{56991C44-E270-610B-A21E-B8967A2944F9}"/>
                  </a:ext>
                </a:extLst>
              </p:cNvPr>
              <p:cNvGrpSpPr/>
              <p:nvPr/>
            </p:nvGrpSpPr>
            <p:grpSpPr>
              <a:xfrm>
                <a:off x="6640045" y="3705691"/>
                <a:ext cx="4201645" cy="2725122"/>
                <a:chOff x="6340033" y="3829560"/>
                <a:chExt cx="3819677" cy="2477384"/>
              </a:xfrm>
            </p:grpSpPr>
            <p:sp>
              <p:nvSpPr>
                <p:cNvPr id="140" name="正方形/長方形 139">
                  <a:extLst>
                    <a:ext uri="{FF2B5EF4-FFF2-40B4-BE49-F238E27FC236}">
                      <a16:creationId xmlns:a16="http://schemas.microsoft.com/office/drawing/2014/main" id="{23FF4B30-7963-19D1-FB88-7F7DC8CF553C}"/>
                    </a:ext>
                  </a:extLst>
                </p:cNvPr>
                <p:cNvSpPr/>
                <p:nvPr/>
              </p:nvSpPr>
              <p:spPr>
                <a:xfrm>
                  <a:off x="6513654"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お見積もり</a:t>
                  </a:r>
                  <a:r>
                    <a:rPr kumimoji="1" lang="en-US" altLang="ja-JP" sz="1600" b="1" dirty="0">
                      <a:solidFill>
                        <a:schemeClr val="bg1"/>
                      </a:solidFill>
                      <a:latin typeface="+mn-ea"/>
                    </a:rPr>
                    <a:t>/</a:t>
                  </a:r>
                  <a:r>
                    <a:rPr kumimoji="1" lang="ja-JP" altLang="en-US" sz="1600" b="1" dirty="0">
                      <a:solidFill>
                        <a:schemeClr val="bg1"/>
                      </a:solidFill>
                      <a:latin typeface="+mn-ea"/>
                    </a:rPr>
                    <a:t>サンプル作成を依頼する</a:t>
                  </a:r>
                </a:p>
              </p:txBody>
            </p:sp>
            <p:sp>
              <p:nvSpPr>
                <p:cNvPr id="141" name="正方形/長方形 140">
                  <a:extLst>
                    <a:ext uri="{FF2B5EF4-FFF2-40B4-BE49-F238E27FC236}">
                      <a16:creationId xmlns:a16="http://schemas.microsoft.com/office/drawing/2014/main" id="{B3CC0CE7-C408-0391-C899-FEA766621294}"/>
                    </a:ext>
                  </a:extLst>
                </p:cNvPr>
                <p:cNvSpPr/>
                <p:nvPr/>
              </p:nvSpPr>
              <p:spPr>
                <a:xfrm>
                  <a:off x="6340033"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9">
                        <a:extLst>
                          <a:ext uri="{A12FA001-AC4F-418D-AE19-62706E023703}">
                            <ahyp:hlinkClr xmlns:ahyp="http://schemas.microsoft.com/office/drawing/2018/hyperlinkcolor" val="tx"/>
                          </a:ext>
                        </a:extLst>
                      </a:hlinkClick>
                    </a:rPr>
                    <a:t>https://business-jungle.com/material/sample-material/</a:t>
                  </a:r>
                  <a:endParaRPr kumimoji="1" lang="ja-JP" altLang="en-US" sz="1600" dirty="0">
                    <a:solidFill>
                      <a:schemeClr val="bg1"/>
                    </a:solidFill>
                    <a:latin typeface="+mn-ea"/>
                  </a:endParaRPr>
                </a:p>
              </p:txBody>
            </p:sp>
            <p:sp>
              <p:nvSpPr>
                <p:cNvPr id="143" name="正方形/長方形 142">
                  <a:extLst>
                    <a:ext uri="{FF2B5EF4-FFF2-40B4-BE49-F238E27FC236}">
                      <a16:creationId xmlns:a16="http://schemas.microsoft.com/office/drawing/2014/main" id="{22372699-2132-0236-3DE2-EF49FC8BAE7D}"/>
                    </a:ext>
                  </a:extLst>
                </p:cNvPr>
                <p:cNvSpPr/>
                <p:nvPr/>
              </p:nvSpPr>
              <p:spPr>
                <a:xfrm>
                  <a:off x="6513654"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dirty="0">
                      <a:solidFill>
                        <a:schemeClr val="bg1"/>
                      </a:solidFill>
                      <a:latin typeface="+mn-ea"/>
                    </a:rPr>
                    <a:t>さて、価格と品質はどんな感じだい？</a:t>
                  </a:r>
                </a:p>
              </p:txBody>
            </p:sp>
            <p:pic>
              <p:nvPicPr>
                <p:cNvPr id="161" name="図 160" descr="QR コード&#10;&#10;AI 生成コンテンツは誤りを含む可能性があります。">
                  <a:extLst>
                    <a:ext uri="{FF2B5EF4-FFF2-40B4-BE49-F238E27FC236}">
                      <a16:creationId xmlns:a16="http://schemas.microsoft.com/office/drawing/2014/main" id="{60478842-1932-A701-EDAC-595D99B74EDF}"/>
                    </a:ext>
                  </a:extLst>
                </p:cNvPr>
                <p:cNvPicPr>
                  <a:picLocks noChangeAspect="1"/>
                </p:cNvPicPr>
                <p:nvPr/>
              </p:nvPicPr>
              <p:blipFill>
                <a:blip r:embed="rId30">
                  <a:extLst>
                    <a:ext uri="{28A0092B-C50C-407E-A947-70E740481C1C}">
                      <a14:useLocalDpi xmlns:a14="http://schemas.microsoft.com/office/drawing/2010/main" val="0"/>
                    </a:ext>
                  </a:extLst>
                </a:blip>
                <a:stretch>
                  <a:fillRect/>
                </a:stretch>
              </p:blipFill>
              <p:spPr>
                <a:xfrm>
                  <a:off x="7786509" y="4693527"/>
                  <a:ext cx="926725" cy="926725"/>
                </a:xfrm>
                <a:prstGeom prst="rect">
                  <a:avLst/>
                </a:prstGeom>
              </p:spPr>
            </p:pic>
          </p:grpSp>
        </p:grpSp>
        <p:grpSp>
          <p:nvGrpSpPr>
            <p:cNvPr id="14" name="グループ化 13">
              <a:extLst>
                <a:ext uri="{FF2B5EF4-FFF2-40B4-BE49-F238E27FC236}">
                  <a16:creationId xmlns:a16="http://schemas.microsoft.com/office/drawing/2014/main" id="{C7767A64-5A6E-8ED5-5608-D87BD9F5AAAA}"/>
                </a:ext>
              </a:extLst>
            </p:cNvPr>
            <p:cNvGrpSpPr/>
            <p:nvPr/>
          </p:nvGrpSpPr>
          <p:grpSpPr>
            <a:xfrm>
              <a:off x="8178350" y="1173904"/>
              <a:ext cx="356050" cy="321002"/>
              <a:chOff x="8122417" y="1154643"/>
              <a:chExt cx="356050" cy="321002"/>
            </a:xfrm>
          </p:grpSpPr>
          <p:sp>
            <p:nvSpPr>
              <p:cNvPr id="10" name="涙形 9">
                <a:extLst>
                  <a:ext uri="{FF2B5EF4-FFF2-40B4-BE49-F238E27FC236}">
                    <a16:creationId xmlns:a16="http://schemas.microsoft.com/office/drawing/2014/main" id="{253AA95E-865E-11B3-DD22-BE39ADB11821}"/>
                  </a:ext>
                </a:extLst>
              </p:cNvPr>
              <p:cNvSpPr/>
              <p:nvPr/>
            </p:nvSpPr>
            <p:spPr>
              <a:xfrm rot="9900000">
                <a:off x="8122417" y="1154643"/>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涙形 11">
                <a:extLst>
                  <a:ext uri="{FF2B5EF4-FFF2-40B4-BE49-F238E27FC236}">
                    <a16:creationId xmlns:a16="http://schemas.microsoft.com/office/drawing/2014/main" id="{6BD6186C-CB0B-41CA-9821-56E7A3FEB289}"/>
                  </a:ext>
                </a:extLst>
              </p:cNvPr>
              <p:cNvSpPr/>
              <p:nvPr/>
            </p:nvSpPr>
            <p:spPr>
              <a:xfrm rot="11700000">
                <a:off x="8314004" y="1311182"/>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Tree>
    <p:extLst>
      <p:ext uri="{BB962C8B-B14F-4D97-AF65-F5344CB8AC3E}">
        <p14:creationId xmlns:p14="http://schemas.microsoft.com/office/powerpoint/2010/main" val="17977729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C41C3E266D40784080AE7FC7FC3CF127" ma:contentTypeVersion="14" ma:contentTypeDescription="新しいドキュメントを作成します。" ma:contentTypeScope="" ma:versionID="75c7c3f1ea8c28eb2d2c96c6d94c3823">
  <xsd:schema xmlns:xsd="http://www.w3.org/2001/XMLSchema" xmlns:xs="http://www.w3.org/2001/XMLSchema" xmlns:p="http://schemas.microsoft.com/office/2006/metadata/properties" xmlns:ns2="ffd60cc4-70c0-4043-81e8-97be71ffa410" xmlns:ns3="1bf6ce71-f2af-4399-804e-8773bbe322f2" targetNamespace="http://schemas.microsoft.com/office/2006/metadata/properties" ma:root="true" ma:fieldsID="be19b96d4d9679c16e74a1bc78cf10a1" ns2:_="" ns3:_="">
    <xsd:import namespace="ffd60cc4-70c0-4043-81e8-97be71ffa410"/>
    <xsd:import namespace="1bf6ce71-f2af-4399-804e-8773bbe322f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d60cc4-70c0-4043-81e8-97be71ffa4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e11d2887-7d44-46f2-be60-af6bd70e5d54"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bf6ce71-f2af-4399-804e-8773bbe322f2"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9ffa11d1-c12e-4afe-8e86-e16f823e0944}" ma:internalName="TaxCatchAll" ma:showField="CatchAllData" ma:web="1bf6ce71-f2af-4399-804e-8773bbe322f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fd60cc4-70c0-4043-81e8-97be71ffa410">
      <Terms xmlns="http://schemas.microsoft.com/office/infopath/2007/PartnerControls"/>
    </lcf76f155ced4ddcb4097134ff3c332f>
    <TaxCatchAll xmlns="1bf6ce71-f2af-4399-804e-8773bbe322f2" xsi:nil="true"/>
  </documentManagement>
</p:properties>
</file>

<file path=customXml/itemProps1.xml><?xml version="1.0" encoding="utf-8"?>
<ds:datastoreItem xmlns:ds="http://schemas.openxmlformats.org/officeDocument/2006/customXml" ds:itemID="{A3DA9FB9-6363-47BF-9C3B-90ACB0E8D22F}">
  <ds:schemaRefs>
    <ds:schemaRef ds:uri="http://schemas.microsoft.com/sharepoint/v3/contenttype/forms"/>
  </ds:schemaRefs>
</ds:datastoreItem>
</file>

<file path=customXml/itemProps2.xml><?xml version="1.0" encoding="utf-8"?>
<ds:datastoreItem xmlns:ds="http://schemas.openxmlformats.org/officeDocument/2006/customXml" ds:itemID="{6C6AE323-8390-4798-BEA5-4B6468D51D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fd60cc4-70c0-4043-81e8-97be71ffa410"/>
    <ds:schemaRef ds:uri="1bf6ce71-f2af-4399-804e-8773bbe322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38FE269-A7A8-4206-9C41-5DE4916A6645}">
  <ds:schemaRefs>
    <ds:schemaRef ds:uri="http://schemas.microsoft.com/office/2006/metadata/properties"/>
    <ds:schemaRef ds:uri="http://schemas.microsoft.com/office/infopath/2007/PartnerControls"/>
    <ds:schemaRef ds:uri="ffd60cc4-70c0-4043-81e8-97be71ffa410"/>
    <ds:schemaRef ds:uri="1bf6ce71-f2af-4399-804e-8773bbe322f2"/>
  </ds:schemaRefs>
</ds:datastoreItem>
</file>

<file path=docProps/app.xml><?xml version="1.0" encoding="utf-8"?>
<Properties xmlns="http://schemas.openxmlformats.org/officeDocument/2006/extended-properties" xmlns:vt="http://schemas.openxmlformats.org/officeDocument/2006/docPropsVTypes">
  <TotalTime>2065</TotalTime>
  <Words>256</Words>
  <Application>Microsoft Office PowerPoint</Application>
  <PresentationFormat>ワイド画面</PresentationFormat>
  <Paragraphs>24</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游ゴシック</vt:lpstr>
      <vt:lpstr>游ゴシック Light</vt:lpstr>
      <vt:lpstr>Arial</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松浦</dc:creator>
  <cp:lastModifiedBy>松浦</cp:lastModifiedBy>
  <cp:revision>15</cp:revision>
  <dcterms:created xsi:type="dcterms:W3CDTF">2026-02-02T01:58:36Z</dcterms:created>
  <dcterms:modified xsi:type="dcterms:W3CDTF">2026-02-20T12:28:58Z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0x010100C41C3E266D40784080AE7FC7FC3CF127</vt:lpwstr>
  </property>
  <property fmtid="{D5CDD505-2E9C-101B-9397-08002B2CF9AE}" pid="3" name="MediaServiceImageTags">
    <vt:lpwstr/>
  </property>
</Properties>
</file>