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1"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CBE1"/>
    <a:srgbClr val="F7F7F7"/>
    <a:srgbClr val="FDF8ED"/>
    <a:srgbClr val="F9F9F9"/>
    <a:srgbClr val="1924FF"/>
    <a:srgbClr val="145D3A"/>
    <a:srgbClr val="0F9ED5"/>
    <a:srgbClr val="77BF3F"/>
    <a:srgbClr val="FAC60A"/>
    <a:srgbClr val="00D0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925F3B-27D1-40AF-97E6-ACBE1B0C0E58}" v="642" dt="2026-02-09T13:36:45.991"/>
    <p1510:client id="{C41D98AE-CFF0-4B56-8540-97F41CA3A3FD}" v="1" dt="2026-02-09T13:46:20.3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0"/>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09T13:46:20.299" v="25723"/>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09T13:44:29.807" v="25722" actId="47"/>
        <pc:sldMkLst>
          <pc:docMk/>
          <pc:sldMk cId="2861357872" sldId="6057"/>
        </pc:sldMkLst>
        <pc:spChg chg="add mod topLvl">
          <ac:chgData name="松浦英宗" userId="9b03fd3a-662f-49ff-9af1-1b93cf7aab22" providerId="ADAL" clId="{56E9DFAE-DDAD-4FCA-8AED-56B2D15DB479}" dt="2026-02-09T01:30:52.487" v="20190" actId="113"/>
          <ac:spMkLst>
            <pc:docMk/>
            <pc:sldMk cId="2861357872" sldId="6057"/>
            <ac:spMk id="2" creationId="{B2BC2440-CAED-002C-573B-17272FAB475C}"/>
          </ac:spMkLst>
        </pc:spChg>
        <pc:spChg chg="add del mod">
          <ac:chgData name="松浦英宗" userId="9b03fd3a-662f-49ff-9af1-1b93cf7aab22" providerId="ADAL" clId="{56E9DFAE-DDAD-4FCA-8AED-56B2D15DB479}" dt="2026-02-09T01:30:57.168" v="20192" actId="478"/>
          <ac:spMkLst>
            <pc:docMk/>
            <pc:sldMk cId="2861357872" sldId="6057"/>
            <ac:spMk id="3" creationId="{24225238-0498-F63D-8287-634EFA4F58E8}"/>
          </ac:spMkLst>
        </pc:spChg>
        <pc:spChg chg="add mod">
          <ac:chgData name="松浦英宗" userId="9b03fd3a-662f-49ff-9af1-1b93cf7aab22" providerId="ADAL" clId="{56E9DFAE-DDAD-4FCA-8AED-56B2D15DB479}" dt="2026-02-09T01:31:58.796" v="20244" actId="164"/>
          <ac:spMkLst>
            <pc:docMk/>
            <pc:sldMk cId="2861357872" sldId="6057"/>
            <ac:spMk id="4" creationId="{36887A99-0D18-A7A9-5FDE-5770D0487427}"/>
          </ac:spMkLst>
        </pc:spChg>
        <pc:spChg chg="add mod">
          <ac:chgData name="松浦英宗" userId="9b03fd3a-662f-49ff-9af1-1b93cf7aab22" providerId="ADAL" clId="{56E9DFAE-DDAD-4FCA-8AED-56B2D15DB479}" dt="2026-02-09T02:04:06.946" v="20632" actId="20577"/>
          <ac:spMkLst>
            <pc:docMk/>
            <pc:sldMk cId="2861357872" sldId="6057"/>
            <ac:spMk id="5" creationId="{6563B22F-A8F6-1286-96FD-D0D3A1B176BE}"/>
          </ac:spMkLst>
        </pc:spChg>
        <pc:spChg chg="mod">
          <ac:chgData name="松浦英宗" userId="9b03fd3a-662f-49ff-9af1-1b93cf7aab22" providerId="ADAL" clId="{56E9DFAE-DDAD-4FCA-8AED-56B2D15DB479}" dt="2026-02-09T02:04:03.331" v="20631" actId="403"/>
          <ac:spMkLst>
            <pc:docMk/>
            <pc:sldMk cId="2861357872" sldId="6057"/>
            <ac:spMk id="12" creationId="{3D7D3B78-8159-6CCD-E736-D914B520869C}"/>
          </ac:spMkLst>
        </pc:spChg>
        <pc:spChg chg="mod">
          <ac:chgData name="松浦英宗" userId="9b03fd3a-662f-49ff-9af1-1b93cf7aab22" providerId="ADAL" clId="{56E9DFAE-DDAD-4FCA-8AED-56B2D15DB479}" dt="2026-02-09T01:32:17.195" v="20257" actId="20577"/>
          <ac:spMkLst>
            <pc:docMk/>
            <pc:sldMk cId="2861357872" sldId="6057"/>
            <ac:spMk id="14" creationId="{71CD51B3-156B-D5F4-BD67-7C55DB5621F2}"/>
          </ac:spMkLst>
        </pc:spChg>
        <pc:spChg chg="add mod">
          <ac:chgData name="松浦英宗" userId="9b03fd3a-662f-49ff-9af1-1b93cf7aab22" providerId="ADAL" clId="{56E9DFAE-DDAD-4FCA-8AED-56B2D15DB479}" dt="2026-02-09T01:57:51.621" v="20498" actId="20577"/>
          <ac:spMkLst>
            <pc:docMk/>
            <pc:sldMk cId="2861357872" sldId="6057"/>
            <ac:spMk id="16" creationId="{80C19563-1125-E09F-D3FA-AE5700F64064}"/>
          </ac:spMkLst>
        </pc:spChg>
        <pc:spChg chg="add mod ord">
          <ac:chgData name="松浦英宗" userId="9b03fd3a-662f-49ff-9af1-1b93cf7aab22" providerId="ADAL" clId="{56E9DFAE-DDAD-4FCA-8AED-56B2D15DB479}" dt="2026-02-09T01:33:22.180" v="20336" actId="164"/>
          <ac:spMkLst>
            <pc:docMk/>
            <pc:sldMk cId="2861357872" sldId="6057"/>
            <ac:spMk id="19" creationId="{C8181992-330D-C578-321E-A8CC48831817}"/>
          </ac:spMkLst>
        </pc:spChg>
        <pc:grpChg chg="add mod">
          <ac:chgData name="松浦英宗" userId="9b03fd3a-662f-49ff-9af1-1b93cf7aab22" providerId="ADAL" clId="{56E9DFAE-DDAD-4FCA-8AED-56B2D15DB479}" dt="2026-02-09T01:58:08.993" v="20503" actId="164"/>
          <ac:grpSpMkLst>
            <pc:docMk/>
            <pc:sldMk cId="2861357872" sldId="6057"/>
            <ac:grpSpMk id="3" creationId="{DDED679D-4EB1-3D52-C7FC-113AEBB2F590}"/>
          </ac:grpSpMkLst>
        </pc:grpChg>
        <pc:grpChg chg="add mod">
          <ac:chgData name="松浦英宗" userId="9b03fd3a-662f-49ff-9af1-1b93cf7aab22" providerId="ADAL" clId="{56E9DFAE-DDAD-4FCA-8AED-56B2D15DB479}" dt="2026-02-09T01:31:32.510" v="20221" actId="164"/>
          <ac:grpSpMkLst>
            <pc:docMk/>
            <pc:sldMk cId="2861357872" sldId="6057"/>
            <ac:grpSpMk id="6" creationId="{82292BC7-67C3-E66B-CCCD-1FCA80410DDD}"/>
          </ac:grpSpMkLst>
        </pc:grpChg>
        <pc:grpChg chg="add mod">
          <ac:chgData name="松浦英宗" userId="9b03fd3a-662f-49ff-9af1-1b93cf7aab22" providerId="ADAL" clId="{56E9DFAE-DDAD-4FCA-8AED-56B2D15DB479}" dt="2026-02-09T01:32:04.366" v="20246" actId="164"/>
          <ac:grpSpMkLst>
            <pc:docMk/>
            <pc:sldMk cId="2861357872" sldId="6057"/>
            <ac:grpSpMk id="9" creationId="{F8A8A5FF-9C38-EDD3-99C3-D0BE88251CD2}"/>
          </ac:grpSpMkLst>
        </pc:grpChg>
        <pc:grpChg chg="add mod">
          <ac:chgData name="松浦英宗" userId="9b03fd3a-662f-49ff-9af1-1b93cf7aab22" providerId="ADAL" clId="{56E9DFAE-DDAD-4FCA-8AED-56B2D15DB479}" dt="2026-02-09T01:58:08.993" v="20503" actId="164"/>
          <ac:grpSpMkLst>
            <pc:docMk/>
            <pc:sldMk cId="2861357872" sldId="6057"/>
            <ac:grpSpMk id="10" creationId="{EB4D82DF-E4A4-A62D-96ED-5D92D85673DF}"/>
          </ac:grpSpMkLst>
        </pc:grpChg>
        <pc:grpChg chg="add mod">
          <ac:chgData name="松浦英宗" userId="9b03fd3a-662f-49ff-9af1-1b93cf7aab22" providerId="ADAL" clId="{56E9DFAE-DDAD-4FCA-8AED-56B2D15DB479}" dt="2026-02-09T01:58:08.993" v="20503" actId="164"/>
          <ac:grpSpMkLst>
            <pc:docMk/>
            <pc:sldMk cId="2861357872" sldId="6057"/>
            <ac:grpSpMk id="11" creationId="{2091A3E8-C459-694A-9C8F-DBAC633D9D72}"/>
          </ac:grpSpMkLst>
        </pc:grpChg>
        <pc:grpChg chg="mod">
          <ac:chgData name="松浦英宗" userId="9b03fd3a-662f-49ff-9af1-1b93cf7aab22" providerId="ADAL" clId="{56E9DFAE-DDAD-4FCA-8AED-56B2D15DB479}" dt="2026-02-09T01:32:08.262" v="20247" actId="571"/>
          <ac:grpSpMkLst>
            <pc:docMk/>
            <pc:sldMk cId="2861357872" sldId="6057"/>
            <ac:grpSpMk id="13" creationId="{B13198FC-D7CC-F6E5-C3B8-A98D5BD9A08C}"/>
          </ac:grpSpMkLst>
        </pc:grpChg>
        <pc:grpChg chg="add mod">
          <ac:chgData name="松浦英宗" userId="9b03fd3a-662f-49ff-9af1-1b93cf7aab22" providerId="ADAL" clId="{56E9DFAE-DDAD-4FCA-8AED-56B2D15DB479}" dt="2026-02-09T01:58:08.993" v="20503" actId="164"/>
          <ac:grpSpMkLst>
            <pc:docMk/>
            <pc:sldMk cId="2861357872" sldId="6057"/>
            <ac:grpSpMk id="20" creationId="{5F05741A-96AD-A713-CDA7-8A9588EA4097}"/>
          </ac:grpSpMkLst>
        </pc:grpChg>
        <pc:cxnChg chg="add mod">
          <ac:chgData name="松浦英宗" userId="9b03fd3a-662f-49ff-9af1-1b93cf7aab22" providerId="ADAL" clId="{56E9DFAE-DDAD-4FCA-8AED-56B2D15DB479}" dt="2026-02-09T10:22:02.594" v="20700" actId="692"/>
          <ac:cxnSpMkLst>
            <pc:docMk/>
            <pc:sldMk cId="2861357872" sldId="6057"/>
            <ac:cxnSpMk id="7" creationId="{E9AF2936-F0FB-DAF8-653F-6CC910A7F9BA}"/>
          </ac:cxnSpMkLst>
        </pc:cxnChg>
        <pc:cxnChg chg="mod">
          <ac:chgData name="松浦英宗" userId="9b03fd3a-662f-49ff-9af1-1b93cf7aab22" providerId="ADAL" clId="{56E9DFAE-DDAD-4FCA-8AED-56B2D15DB479}" dt="2026-02-09T10:22:02.594" v="20700" actId="692"/>
          <ac:cxnSpMkLst>
            <pc:docMk/>
            <pc:sldMk cId="2861357872" sldId="6057"/>
            <ac:cxnSpMk id="15" creationId="{073C93B3-DDDA-545F-E013-23E65AE1CCCB}"/>
          </ac:cxnSpMkLst>
        </pc:cxnChg>
        <pc:cxnChg chg="add mod">
          <ac:chgData name="松浦英宗" userId="9b03fd3a-662f-49ff-9af1-1b93cf7aab22" providerId="ADAL" clId="{56E9DFAE-DDAD-4FCA-8AED-56B2D15DB479}" dt="2026-02-09T10:22:02.594" v="20700" actId="692"/>
          <ac:cxnSpMkLst>
            <pc:docMk/>
            <pc:sldMk cId="2861357872" sldId="6057"/>
            <ac:cxnSpMk id="17" creationId="{36003952-C103-D5A8-66BC-400300F19778}"/>
          </ac:cxnSpMkLst>
        </pc:cxnChg>
      </pc:sldChg>
      <pc:sldChg chg="add del">
        <pc:chgData name="松浦英宗" userId="9b03fd3a-662f-49ff-9af1-1b93cf7aab22" providerId="ADAL" clId="{56E9DFAE-DDAD-4FCA-8AED-56B2D15DB479}" dt="2026-02-09T01:19:47.708" v="20127"/>
        <pc:sldMkLst>
          <pc:docMk/>
          <pc:sldMk cId="2740792301" sldId="6058"/>
        </pc:sldMkLst>
      </pc:sldChg>
      <pc:sldChg chg="addSp delSp modSp add del mod">
        <pc:chgData name="松浦英宗" userId="9b03fd3a-662f-49ff-9af1-1b93cf7aab22" providerId="ADAL" clId="{56E9DFAE-DDAD-4FCA-8AED-56B2D15DB479}" dt="2026-02-09T13:44:29.807" v="25722" actId="47"/>
        <pc:sldMkLst>
          <pc:docMk/>
          <pc:sldMk cId="3127830955" sldId="6058"/>
        </pc:sldMkLst>
        <pc:spChg chg="del mod">
          <ac:chgData name="松浦英宗" userId="9b03fd3a-662f-49ff-9af1-1b93cf7aab22" providerId="ADAL" clId="{56E9DFAE-DDAD-4FCA-8AED-56B2D15DB479}" dt="2026-02-09T01:33:35.291" v="20337" actId="478"/>
          <ac:spMkLst>
            <pc:docMk/>
            <pc:sldMk cId="3127830955" sldId="6058"/>
            <ac:spMk id="2" creationId="{1E7D8258-66DE-CB57-7D5A-E3C1ADB3D522}"/>
          </ac:spMkLst>
        </pc:spChg>
        <pc:spChg chg="add del mod">
          <ac:chgData name="松浦英宗" userId="9b03fd3a-662f-49ff-9af1-1b93cf7aab22" providerId="ADAL" clId="{56E9DFAE-DDAD-4FCA-8AED-56B2D15DB479}" dt="2026-02-09T01:37:59.506" v="20468"/>
          <ac:spMkLst>
            <pc:docMk/>
            <pc:sldMk cId="3127830955" sldId="6058"/>
            <ac:spMk id="2" creationId="{76107CE0-ED6A-822A-8E0F-34954DD5BF9E}"/>
          </ac:spMkLst>
        </pc:spChg>
        <pc:spChg chg="add mod">
          <ac:chgData name="松浦英宗" userId="9b03fd3a-662f-49ff-9af1-1b93cf7aab22" providerId="ADAL" clId="{56E9DFAE-DDAD-4FCA-8AED-56B2D15DB479}" dt="2026-02-09T12:34:06.890" v="23837" actId="207"/>
          <ac:spMkLst>
            <pc:docMk/>
            <pc:sldMk cId="3127830955" sldId="6058"/>
            <ac:spMk id="3" creationId="{0FD86D0A-D6EC-E0E5-FF7B-9FAF23ECDEDD}"/>
          </ac:spMkLst>
        </pc:spChg>
        <pc:spChg chg="del mod ord">
          <ac:chgData name="松浦英宗" userId="9b03fd3a-662f-49ff-9af1-1b93cf7aab22" providerId="ADAL" clId="{56E9DFAE-DDAD-4FCA-8AED-56B2D15DB479}" dt="2026-02-09T12:36:36.796" v="23906" actId="478"/>
          <ac:spMkLst>
            <pc:docMk/>
            <pc:sldMk cId="3127830955" sldId="6058"/>
            <ac:spMk id="4" creationId="{ADDEEC44-803A-68FD-31F0-9DEA1E8F7E8D}"/>
          </ac:spMkLst>
        </pc:spChg>
        <pc:spChg chg="mod topLvl">
          <ac:chgData name="松浦英宗" userId="9b03fd3a-662f-49ff-9af1-1b93cf7aab22" providerId="ADAL" clId="{56E9DFAE-DDAD-4FCA-8AED-56B2D15DB479}" dt="2026-02-09T02:02:18.802" v="20584" actId="403"/>
          <ac:spMkLst>
            <pc:docMk/>
            <pc:sldMk cId="3127830955" sldId="6058"/>
            <ac:spMk id="5" creationId="{9E0E52F8-940A-58F4-B5CA-7AD4BE670415}"/>
          </ac:spMkLst>
        </pc:spChg>
        <pc:spChg chg="add mod">
          <ac:chgData name="松浦英宗" userId="9b03fd3a-662f-49ff-9af1-1b93cf7aab22" providerId="ADAL" clId="{56E9DFAE-DDAD-4FCA-8AED-56B2D15DB479}" dt="2026-02-09T02:02:06.599" v="20575" actId="571"/>
          <ac:spMkLst>
            <pc:docMk/>
            <pc:sldMk cId="3127830955" sldId="6058"/>
            <ac:spMk id="6" creationId="{0E1BCB17-B990-4F14-30FB-2CF147FCB156}"/>
          </ac:spMkLst>
        </pc:spChg>
        <pc:spChg chg="mod topLvl">
          <ac:chgData name="松浦英宗" userId="9b03fd3a-662f-49ff-9af1-1b93cf7aab22" providerId="ADAL" clId="{56E9DFAE-DDAD-4FCA-8AED-56B2D15DB479}" dt="2026-02-09T01:34:19.432" v="20370" actId="1036"/>
          <ac:spMkLst>
            <pc:docMk/>
            <pc:sldMk cId="3127830955" sldId="6058"/>
            <ac:spMk id="7" creationId="{D44645D2-179C-60FE-385A-E2B8AAD8F5A2}"/>
          </ac:spMkLst>
        </pc:spChg>
        <pc:spChg chg="add mod">
          <ac:chgData name="松浦英宗" userId="9b03fd3a-662f-49ff-9af1-1b93cf7aab22" providerId="ADAL" clId="{56E9DFAE-DDAD-4FCA-8AED-56B2D15DB479}" dt="2026-02-09T02:02:06.599" v="20575" actId="571"/>
          <ac:spMkLst>
            <pc:docMk/>
            <pc:sldMk cId="3127830955" sldId="6058"/>
            <ac:spMk id="8" creationId="{E69CBA2A-5898-D40C-CB11-9110564BE8DA}"/>
          </ac:spMkLst>
        </pc:spChg>
        <pc:spChg chg="add mod ord">
          <ac:chgData name="松浦英宗" userId="9b03fd3a-662f-49ff-9af1-1b93cf7aab22" providerId="ADAL" clId="{56E9DFAE-DDAD-4FCA-8AED-56B2D15DB479}" dt="2026-02-09T12:36:38.230" v="23908" actId="167"/>
          <ac:spMkLst>
            <pc:docMk/>
            <pc:sldMk cId="3127830955" sldId="6058"/>
            <ac:spMk id="9" creationId="{976F95E2-1714-A90E-CFF8-9B4D30A686EA}"/>
          </ac:spMkLst>
        </pc:spChg>
        <pc:spChg chg="mod topLvl">
          <ac:chgData name="松浦英宗" userId="9b03fd3a-662f-49ff-9af1-1b93cf7aab22" providerId="ADAL" clId="{56E9DFAE-DDAD-4FCA-8AED-56B2D15DB479}" dt="2026-02-09T12:33:59.009" v="23836" actId="207"/>
          <ac:spMkLst>
            <pc:docMk/>
            <pc:sldMk cId="3127830955" sldId="6058"/>
            <ac:spMk id="10" creationId="{B3582434-1181-CBC1-DF79-39BBEDFCD68D}"/>
          </ac:spMkLst>
        </pc:spChg>
        <pc:spChg chg="mod topLvl">
          <ac:chgData name="松浦英宗" userId="9b03fd3a-662f-49ff-9af1-1b93cf7aab22" providerId="ADAL" clId="{56E9DFAE-DDAD-4FCA-8AED-56B2D15DB479}" dt="2026-02-09T12:33:59.009" v="23836" actId="207"/>
          <ac:spMkLst>
            <pc:docMk/>
            <pc:sldMk cId="3127830955" sldId="6058"/>
            <ac:spMk id="12" creationId="{0BA45ADD-0E3F-A885-E1D8-649941CDE393}"/>
          </ac:spMkLst>
        </pc:spChg>
        <pc:spChg chg="add mod">
          <ac:chgData name="松浦英宗" userId="9b03fd3a-662f-49ff-9af1-1b93cf7aab22" providerId="ADAL" clId="{56E9DFAE-DDAD-4FCA-8AED-56B2D15DB479}" dt="2026-02-09T12:36:46.949" v="23909" actId="20577"/>
          <ac:spMkLst>
            <pc:docMk/>
            <pc:sldMk cId="3127830955" sldId="6058"/>
            <ac:spMk id="14" creationId="{A74F67FB-DEA3-C465-64AF-11C69700B109}"/>
          </ac:spMkLst>
        </pc:spChg>
        <pc:spChg chg="add del mod ord">
          <ac:chgData name="松浦英宗" userId="9b03fd3a-662f-49ff-9af1-1b93cf7aab22" providerId="ADAL" clId="{56E9DFAE-DDAD-4FCA-8AED-56B2D15DB479}" dt="2026-02-09T01:37:59.506" v="20468"/>
          <ac:spMkLst>
            <pc:docMk/>
            <pc:sldMk cId="3127830955" sldId="6058"/>
            <ac:spMk id="15" creationId="{D65BE55F-9AEF-7956-CD79-878C874F39B8}"/>
          </ac:spMkLst>
        </pc:spChg>
        <pc:grpChg chg="add del mod">
          <ac:chgData name="松浦英宗" userId="9b03fd3a-662f-49ff-9af1-1b93cf7aab22" providerId="ADAL" clId="{56E9DFAE-DDAD-4FCA-8AED-56B2D15DB479}" dt="2026-02-09T01:34:03.542" v="20347" actId="165"/>
          <ac:grpSpMkLst>
            <pc:docMk/>
            <pc:sldMk cId="3127830955" sldId="6058"/>
            <ac:grpSpMk id="4" creationId="{FD743D0F-202C-7174-C7CE-93F7AD13BF76}"/>
          </ac:grpSpMkLst>
        </pc:grpChg>
        <pc:grpChg chg="del mod topLvl">
          <ac:chgData name="松浦英宗" userId="9b03fd3a-662f-49ff-9af1-1b93cf7aab22" providerId="ADAL" clId="{56E9DFAE-DDAD-4FCA-8AED-56B2D15DB479}" dt="2026-02-09T01:34:07.007" v="20348" actId="165"/>
          <ac:grpSpMkLst>
            <pc:docMk/>
            <pc:sldMk cId="3127830955" sldId="6058"/>
            <ac:grpSpMk id="6" creationId="{B9AA8BD1-88D2-810B-067C-1858A19636DA}"/>
          </ac:grpSpMkLst>
        </pc:grpChg>
        <pc:grpChg chg="add del mod">
          <ac:chgData name="松浦英宗" userId="9b03fd3a-662f-49ff-9af1-1b93cf7aab22" providerId="ADAL" clId="{56E9DFAE-DDAD-4FCA-8AED-56B2D15DB479}" dt="2026-02-09T01:34:03.542" v="20347" actId="165"/>
          <ac:grpSpMkLst>
            <pc:docMk/>
            <pc:sldMk cId="3127830955" sldId="6058"/>
            <ac:grpSpMk id="9" creationId="{FC1D1715-C77B-A9B1-7140-7F929EFFB630}"/>
          </ac:grpSpMkLst>
        </pc:grpChg>
        <pc:grpChg chg="del mod topLvl">
          <ac:chgData name="松浦英宗" userId="9b03fd3a-662f-49ff-9af1-1b93cf7aab22" providerId="ADAL" clId="{56E9DFAE-DDAD-4FCA-8AED-56B2D15DB479}" dt="2026-02-09T01:34:07.007" v="20348" actId="165"/>
          <ac:grpSpMkLst>
            <pc:docMk/>
            <pc:sldMk cId="3127830955" sldId="6058"/>
            <ac:grpSpMk id="11" creationId="{B018F514-D509-EC09-33CB-5CE2593B358D}"/>
          </ac:grpSpMkLst>
        </pc:grpChg>
        <pc:cxnChg chg="del mod topLvl">
          <ac:chgData name="松浦英宗" userId="9b03fd3a-662f-49ff-9af1-1b93cf7aab22" providerId="ADAL" clId="{56E9DFAE-DDAD-4FCA-8AED-56B2D15DB479}" dt="2026-02-09T01:34:10.576" v="20349" actId="478"/>
          <ac:cxnSpMkLst>
            <pc:docMk/>
            <pc:sldMk cId="3127830955" sldId="6058"/>
            <ac:cxnSpMk id="8" creationId="{9DC05EA6-F80C-98FD-15BB-4961E6CB654B}"/>
          </ac:cxnSpMkLst>
        </pc:cxnChg>
        <pc:cxnChg chg="del mod topLvl">
          <ac:chgData name="松浦英宗" userId="9b03fd3a-662f-49ff-9af1-1b93cf7aab22" providerId="ADAL" clId="{56E9DFAE-DDAD-4FCA-8AED-56B2D15DB479}" dt="2026-02-09T01:34:10.576" v="20349" actId="478"/>
          <ac:cxnSpMkLst>
            <pc:docMk/>
            <pc:sldMk cId="3127830955" sldId="6058"/>
            <ac:cxnSpMk id="13" creationId="{5C7346B6-D43C-6453-31A2-32457A533635}"/>
          </ac:cxnSpMkLst>
        </pc:cxnChg>
      </pc:sldChg>
      <pc:sldChg chg="addSp modSp add del mod ord">
        <pc:chgData name="松浦英宗" userId="9b03fd3a-662f-49ff-9af1-1b93cf7aab22" providerId="ADAL" clId="{56E9DFAE-DDAD-4FCA-8AED-56B2D15DB479}" dt="2026-02-09T13:44:29.807" v="25722" actId="47"/>
        <pc:sldMkLst>
          <pc:docMk/>
          <pc:sldMk cId="23441702" sldId="6059"/>
        </pc:sldMkLst>
        <pc:spChg chg="mod ord">
          <ac:chgData name="松浦英宗" userId="9b03fd3a-662f-49ff-9af1-1b93cf7aab22" providerId="ADAL" clId="{56E9DFAE-DDAD-4FCA-8AED-56B2D15DB479}" dt="2026-02-09T10:22:41.100" v="20721" actId="20577"/>
          <ac:spMkLst>
            <pc:docMk/>
            <pc:sldMk cId="23441702" sldId="6059"/>
            <ac:spMk id="2" creationId="{738EF944-7B83-B636-F7AC-D08093A8BEB1}"/>
          </ac:spMkLst>
        </pc:spChg>
        <pc:spChg chg="add mod">
          <ac:chgData name="松浦英宗" userId="9b03fd3a-662f-49ff-9af1-1b93cf7aab22" providerId="ADAL" clId="{56E9DFAE-DDAD-4FCA-8AED-56B2D15DB479}" dt="2026-02-09T10:33:57.888" v="21107" actId="20577"/>
          <ac:spMkLst>
            <pc:docMk/>
            <pc:sldMk cId="23441702" sldId="6059"/>
            <ac:spMk id="3" creationId="{F3F0A4CA-4279-B4CA-3A6C-101C2EB24759}"/>
          </ac:spMkLst>
        </pc:spChg>
        <pc:spChg chg="add mod">
          <ac:chgData name="松浦英宗" userId="9b03fd3a-662f-49ff-9af1-1b93cf7aab22" providerId="ADAL" clId="{56E9DFAE-DDAD-4FCA-8AED-56B2D15DB479}" dt="2026-02-09T10:17:25.588" v="20681" actId="12788"/>
          <ac:spMkLst>
            <pc:docMk/>
            <pc:sldMk cId="23441702" sldId="6059"/>
            <ac:spMk id="4" creationId="{0FC3FF5E-0FF8-C549-240F-1D84BCD05527}"/>
          </ac:spMkLst>
        </pc:spChg>
        <pc:spChg chg="add mod">
          <ac:chgData name="松浦英宗" userId="9b03fd3a-662f-49ff-9af1-1b93cf7aab22" providerId="ADAL" clId="{56E9DFAE-DDAD-4FCA-8AED-56B2D15DB479}" dt="2026-02-09T10:33:23.293" v="20986" actId="1036"/>
          <ac:spMkLst>
            <pc:docMk/>
            <pc:sldMk cId="23441702" sldId="6059"/>
            <ac:spMk id="8" creationId="{CDA5BC6E-3638-6B2C-36D5-DA8D1E4750C3}"/>
          </ac:spMkLst>
        </pc:spChg>
        <pc:spChg chg="add mod">
          <ac:chgData name="松浦英宗" userId="9b03fd3a-662f-49ff-9af1-1b93cf7aab22" providerId="ADAL" clId="{56E9DFAE-DDAD-4FCA-8AED-56B2D15DB479}" dt="2026-02-09T12:16:33.450" v="23494" actId="1036"/>
          <ac:spMkLst>
            <pc:docMk/>
            <pc:sldMk cId="23441702" sldId="6059"/>
            <ac:spMk id="9" creationId="{490F0C53-FE6D-1BD2-C58E-454459245CDF}"/>
          </ac:spMkLst>
        </pc:spChg>
        <pc:spChg chg="add mod">
          <ac:chgData name="松浦英宗" userId="9b03fd3a-662f-49ff-9af1-1b93cf7aab22" providerId="ADAL" clId="{56E9DFAE-DDAD-4FCA-8AED-56B2D15DB479}" dt="2026-02-09T12:16:37.807" v="23500" actId="1035"/>
          <ac:spMkLst>
            <pc:docMk/>
            <pc:sldMk cId="23441702" sldId="6059"/>
            <ac:spMk id="10" creationId="{8E877373-1806-4E65-01A6-2B34B442EBED}"/>
          </ac:spMkLst>
        </pc:spChg>
        <pc:graphicFrameChg chg="add mod">
          <ac:chgData name="松浦英宗" userId="9b03fd3a-662f-49ff-9af1-1b93cf7aab22" providerId="ADAL" clId="{56E9DFAE-DDAD-4FCA-8AED-56B2D15DB479}" dt="2026-02-09T12:16:30.094" v="23486" actId="207"/>
          <ac:graphicFrameMkLst>
            <pc:docMk/>
            <pc:sldMk cId="23441702" sldId="6059"/>
            <ac:graphicFrameMk id="7" creationId="{8922EE72-048A-897F-375B-4C442B02E179}"/>
          </ac:graphicFrameMkLst>
        </pc:graphicFrameChg>
      </pc:sldChg>
      <pc:sldChg chg="add del">
        <pc:chgData name="松浦英宗" userId="9b03fd3a-662f-49ff-9af1-1b93cf7aab22" providerId="ADAL" clId="{56E9DFAE-DDAD-4FCA-8AED-56B2D15DB479}" dt="2026-02-09T01:30:42.442" v="20176" actId="47"/>
        <pc:sldMkLst>
          <pc:docMk/>
          <pc:sldMk cId="4173192509" sldId="6059"/>
        </pc:sldMkLst>
      </pc:sldChg>
      <pc:sldChg chg="add del">
        <pc:chgData name="松浦英宗" userId="9b03fd3a-662f-49ff-9af1-1b93cf7aab22" providerId="ADAL" clId="{56E9DFAE-DDAD-4FCA-8AED-56B2D15DB479}" dt="2026-02-09T01:30:42.442" v="20176" actId="47"/>
        <pc:sldMkLst>
          <pc:docMk/>
          <pc:sldMk cId="75524625" sldId="6060"/>
        </pc:sldMkLst>
      </pc:sldChg>
      <pc:sldChg chg="addSp modSp add del mod ord">
        <pc:chgData name="松浦英宗" userId="9b03fd3a-662f-49ff-9af1-1b93cf7aab22" providerId="ADAL" clId="{56E9DFAE-DDAD-4FCA-8AED-56B2D15DB479}" dt="2026-02-09T13:44:29.807" v="25722" actId="47"/>
        <pc:sldMkLst>
          <pc:docMk/>
          <pc:sldMk cId="938155213" sldId="6060"/>
        </pc:sldMkLst>
        <pc:spChg chg="mod">
          <ac:chgData name="松浦英宗" userId="9b03fd3a-662f-49ff-9af1-1b93cf7aab22" providerId="ADAL" clId="{56E9DFAE-DDAD-4FCA-8AED-56B2D15DB479}" dt="2026-02-09T10:38:58.405" v="21168" actId="207"/>
          <ac:spMkLst>
            <pc:docMk/>
            <pc:sldMk cId="938155213" sldId="6060"/>
            <ac:spMk id="2" creationId="{D0F55CB2-1742-97F9-9F10-97B4F272998B}"/>
          </ac:spMkLst>
        </pc:spChg>
        <pc:spChg chg="add mod">
          <ac:chgData name="松浦英宗" userId="9b03fd3a-662f-49ff-9af1-1b93cf7aab22" providerId="ADAL" clId="{56E9DFAE-DDAD-4FCA-8AED-56B2D15DB479}" dt="2026-02-09T10:47:02.145" v="21345" actId="1036"/>
          <ac:spMkLst>
            <pc:docMk/>
            <pc:sldMk cId="938155213" sldId="6060"/>
            <ac:spMk id="3" creationId="{B83B7F36-3D2D-E4E7-B980-7A99C5A5F96E}"/>
          </ac:spMkLst>
        </pc:spChg>
        <pc:spChg chg="add mod">
          <ac:chgData name="松浦英宗" userId="9b03fd3a-662f-49ff-9af1-1b93cf7aab22" providerId="ADAL" clId="{56E9DFAE-DDAD-4FCA-8AED-56B2D15DB479}" dt="2026-02-09T10:47:02.145" v="21345" actId="1036"/>
          <ac:spMkLst>
            <pc:docMk/>
            <pc:sldMk cId="938155213" sldId="6060"/>
            <ac:spMk id="4" creationId="{81543908-9FEA-D20B-7E62-03A03B587CD4}"/>
          </ac:spMkLst>
        </pc:spChg>
        <pc:spChg chg="add mod">
          <ac:chgData name="松浦英宗" userId="9b03fd3a-662f-49ff-9af1-1b93cf7aab22" providerId="ADAL" clId="{56E9DFAE-DDAD-4FCA-8AED-56B2D15DB479}" dt="2026-02-09T10:42:15.193" v="21295" actId="164"/>
          <ac:spMkLst>
            <pc:docMk/>
            <pc:sldMk cId="938155213" sldId="6060"/>
            <ac:spMk id="5" creationId="{BE6070E5-6F61-B919-5B0E-AC6634213257}"/>
          </ac:spMkLst>
        </pc:spChg>
        <pc:spChg chg="add mod">
          <ac:chgData name="松浦英宗" userId="9b03fd3a-662f-49ff-9af1-1b93cf7aab22" providerId="ADAL" clId="{56E9DFAE-DDAD-4FCA-8AED-56B2D15DB479}" dt="2026-02-09T10:46:39.692" v="21314"/>
          <ac:spMkLst>
            <pc:docMk/>
            <pc:sldMk cId="938155213" sldId="6060"/>
            <ac:spMk id="6" creationId="{E7D7F098-E2E5-5325-69A0-B629699FA51A}"/>
          </ac:spMkLst>
        </pc:spChg>
        <pc:spChg chg="mod">
          <ac:chgData name="松浦英宗" userId="9b03fd3a-662f-49ff-9af1-1b93cf7aab22" providerId="ADAL" clId="{56E9DFAE-DDAD-4FCA-8AED-56B2D15DB479}" dt="2026-02-09T10:42:19.828" v="21298" actId="20577"/>
          <ac:spMkLst>
            <pc:docMk/>
            <pc:sldMk cId="938155213" sldId="6060"/>
            <ac:spMk id="9" creationId="{97F4E64C-0498-8903-9A74-FB55F616C849}"/>
          </ac:spMkLst>
        </pc:spChg>
        <pc:spChg chg="mod">
          <ac:chgData name="松浦英宗" userId="9b03fd3a-662f-49ff-9af1-1b93cf7aab22" providerId="ADAL" clId="{56E9DFAE-DDAD-4FCA-8AED-56B2D15DB479}" dt="2026-02-09T10:46:48.128" v="21316"/>
          <ac:spMkLst>
            <pc:docMk/>
            <pc:sldMk cId="938155213" sldId="6060"/>
            <ac:spMk id="10" creationId="{8A2BBEF7-D1EC-0F0A-A9EB-5FA9130A9440}"/>
          </ac:spMkLst>
        </pc:spChg>
        <pc:spChg chg="add mod">
          <ac:chgData name="松浦英宗" userId="9b03fd3a-662f-49ff-9af1-1b93cf7aab22" providerId="ADAL" clId="{56E9DFAE-DDAD-4FCA-8AED-56B2D15DB479}" dt="2026-02-09T10:42:34.004" v="21300" actId="207"/>
          <ac:spMkLst>
            <pc:docMk/>
            <pc:sldMk cId="938155213" sldId="6060"/>
            <ac:spMk id="11" creationId="{28D9E9B5-7BD7-BDF5-9167-2CFF335470BE}"/>
          </ac:spMkLst>
        </pc:spChg>
        <pc:grpChg chg="add mod">
          <ac:chgData name="松浦英宗" userId="9b03fd3a-662f-49ff-9af1-1b93cf7aab22" providerId="ADAL" clId="{56E9DFAE-DDAD-4FCA-8AED-56B2D15DB479}" dt="2026-02-09T10:46:51.358" v="21318" actId="1076"/>
          <ac:grpSpMkLst>
            <pc:docMk/>
            <pc:sldMk cId="938155213" sldId="6060"/>
            <ac:grpSpMk id="7" creationId="{E967FACC-1304-E29D-46A1-947A621D9EB5}"/>
          </ac:grpSpMkLst>
        </pc:grpChg>
        <pc:grpChg chg="add mod">
          <ac:chgData name="松浦英宗" userId="9b03fd3a-662f-49ff-9af1-1b93cf7aab22" providerId="ADAL" clId="{56E9DFAE-DDAD-4FCA-8AED-56B2D15DB479}" dt="2026-02-09T10:42:17.606" v="21296" actId="571"/>
          <ac:grpSpMkLst>
            <pc:docMk/>
            <pc:sldMk cId="938155213" sldId="6060"/>
            <ac:grpSpMk id="8" creationId="{9D8B3EB1-E6FB-A4E7-5291-2651E1F3780F}"/>
          </ac:grpSpMkLst>
        </pc:grpChg>
      </pc:sldChg>
      <pc:sldChg chg="addSp delSp modSp add del mod ord">
        <pc:chgData name="松浦英宗" userId="9b03fd3a-662f-49ff-9af1-1b93cf7aab22" providerId="ADAL" clId="{56E9DFAE-DDAD-4FCA-8AED-56B2D15DB479}" dt="2026-02-09T13:46:20.299" v="25723"/>
        <pc:sldMkLst>
          <pc:docMk/>
          <pc:sldMk cId="758835368" sldId="6061"/>
        </pc:sldMkLst>
        <pc:spChg chg="del">
          <ac:chgData name="松浦英宗" userId="9b03fd3a-662f-49ff-9af1-1b93cf7aab22" providerId="ADAL" clId="{56E9DFAE-DDAD-4FCA-8AED-56B2D15DB479}" dt="2026-02-09T10:48:23.665" v="21346" actId="478"/>
          <ac:spMkLst>
            <pc:docMk/>
            <pc:sldMk cId="758835368" sldId="6061"/>
            <ac:spMk id="2" creationId="{46F80D41-3199-C5BA-2A32-D545AC4C6547}"/>
          </ac:spMkLst>
        </pc:spChg>
        <pc:spChg chg="mod">
          <ac:chgData name="松浦英宗" userId="9b03fd3a-662f-49ff-9af1-1b93cf7aab22" providerId="ADAL" clId="{56E9DFAE-DDAD-4FCA-8AED-56B2D15DB479}" dt="2026-02-09T10:52:03.234" v="21392" actId="20577"/>
          <ac:spMkLst>
            <pc:docMk/>
            <pc:sldMk cId="758835368" sldId="6061"/>
            <ac:spMk id="3" creationId="{BF680F4A-871D-209E-7280-7EF0741B6CC4}"/>
          </ac:spMkLst>
        </pc:spChg>
        <pc:spChg chg="mod">
          <ac:chgData name="松浦英宗" userId="9b03fd3a-662f-49ff-9af1-1b93cf7aab22" providerId="ADAL" clId="{56E9DFAE-DDAD-4FCA-8AED-56B2D15DB479}" dt="2026-02-09T10:48:24.046" v="21347"/>
          <ac:spMkLst>
            <pc:docMk/>
            <pc:sldMk cId="758835368" sldId="6061"/>
            <ac:spMk id="20" creationId="{632653B1-D3D1-1BAC-0018-440E6F773225}"/>
          </ac:spMkLst>
        </pc:spChg>
        <pc:spChg chg="add mod">
          <ac:chgData name="松浦英宗" userId="9b03fd3a-662f-49ff-9af1-1b93cf7aab22" providerId="ADAL" clId="{56E9DFAE-DDAD-4FCA-8AED-56B2D15DB479}" dt="2026-02-09T10:48:24.046" v="21347"/>
          <ac:spMkLst>
            <pc:docMk/>
            <pc:sldMk cId="758835368" sldId="6061"/>
            <ac:spMk id="23" creationId="{AD6FEABD-0C5E-B5E3-7C22-4395943E0E1B}"/>
          </ac:spMkLst>
        </pc:spChg>
        <pc:spChg chg="add mod">
          <ac:chgData name="松浦英宗" userId="9b03fd3a-662f-49ff-9af1-1b93cf7aab22" providerId="ADAL" clId="{56E9DFAE-DDAD-4FCA-8AED-56B2D15DB479}" dt="2026-02-09T12:05:36.252" v="23288" actId="207"/>
          <ac:spMkLst>
            <pc:docMk/>
            <pc:sldMk cId="758835368" sldId="6061"/>
            <ac:spMk id="24" creationId="{AC419F77-A846-5C72-8D45-0159A05E661E}"/>
          </ac:spMkLst>
        </pc:spChg>
        <pc:spChg chg="add mod">
          <ac:chgData name="松浦英宗" userId="9b03fd3a-662f-49ff-9af1-1b93cf7aab22" providerId="ADAL" clId="{56E9DFAE-DDAD-4FCA-8AED-56B2D15DB479}" dt="2026-02-09T10:48:24.046" v="21347"/>
          <ac:spMkLst>
            <pc:docMk/>
            <pc:sldMk cId="758835368" sldId="6061"/>
            <ac:spMk id="29" creationId="{A05A98BB-E392-1D95-F9B7-23EFBB41C848}"/>
          </ac:spMkLst>
        </pc:spChg>
        <pc:spChg chg="mod topLvl">
          <ac:chgData name="松浦英宗" userId="9b03fd3a-662f-49ff-9af1-1b93cf7aab22" providerId="ADAL" clId="{56E9DFAE-DDAD-4FCA-8AED-56B2D15DB479}" dt="2026-02-09T10:49:51.222" v="21355" actId="207"/>
          <ac:spMkLst>
            <pc:docMk/>
            <pc:sldMk cId="758835368" sldId="6061"/>
            <ac:spMk id="31" creationId="{3CDF088C-C768-F4D2-A33D-3B28685D863A}"/>
          </ac:spMkLst>
        </pc:spChg>
        <pc:spChg chg="mod topLvl">
          <ac:chgData name="松浦英宗" userId="9b03fd3a-662f-49ff-9af1-1b93cf7aab22" providerId="ADAL" clId="{56E9DFAE-DDAD-4FCA-8AED-56B2D15DB479}" dt="2026-02-09T10:49:51.222" v="21355" actId="207"/>
          <ac:spMkLst>
            <pc:docMk/>
            <pc:sldMk cId="758835368" sldId="6061"/>
            <ac:spMk id="32" creationId="{D5202C40-7835-983A-619D-B2043D6B1565}"/>
          </ac:spMkLst>
        </pc:spChg>
        <pc:spChg chg="add mod topLvl">
          <ac:chgData name="松浦英宗" userId="9b03fd3a-662f-49ff-9af1-1b93cf7aab22" providerId="ADAL" clId="{56E9DFAE-DDAD-4FCA-8AED-56B2D15DB479}" dt="2026-02-09T10:49:51.222" v="21355" actId="207"/>
          <ac:spMkLst>
            <pc:docMk/>
            <pc:sldMk cId="758835368" sldId="6061"/>
            <ac:spMk id="33" creationId="{BEAB978F-BB4C-5888-C066-6F4A5D0C5685}"/>
          </ac:spMkLst>
        </pc:spChg>
        <pc:spChg chg="mod">
          <ac:chgData name="松浦英宗" userId="9b03fd3a-662f-49ff-9af1-1b93cf7aab22" providerId="ADAL" clId="{56E9DFAE-DDAD-4FCA-8AED-56B2D15DB479}" dt="2026-02-09T10:51:58.700" v="21373" actId="20577"/>
          <ac:spMkLst>
            <pc:docMk/>
            <pc:sldMk cId="758835368" sldId="6061"/>
            <ac:spMk id="34" creationId="{3E248E89-5957-F507-FDF4-EB365BFB3DAF}"/>
          </ac:spMkLst>
        </pc:spChg>
        <pc:spChg chg="add mod">
          <ac:chgData name="松浦英宗" userId="9b03fd3a-662f-49ff-9af1-1b93cf7aab22" providerId="ADAL" clId="{56E9DFAE-DDAD-4FCA-8AED-56B2D15DB479}" dt="2026-02-09T10:48:24.046" v="21347"/>
          <ac:spMkLst>
            <pc:docMk/>
            <pc:sldMk cId="758835368" sldId="6061"/>
            <ac:spMk id="38" creationId="{4FD52563-35F5-7E9A-348F-0A333C7CEF12}"/>
          </ac:spMkLst>
        </pc:spChg>
        <pc:spChg chg="mod">
          <ac:chgData name="松浦英宗" userId="9b03fd3a-662f-49ff-9af1-1b93cf7aab22" providerId="ADAL" clId="{56E9DFAE-DDAD-4FCA-8AED-56B2D15DB479}" dt="2026-02-09T10:49:40.033" v="21353" actId="554"/>
          <ac:spMkLst>
            <pc:docMk/>
            <pc:sldMk cId="758835368" sldId="6061"/>
            <ac:spMk id="46" creationId="{E5204D6A-F195-BBA6-4987-729E9374BB94}"/>
          </ac:spMkLst>
        </pc:spChg>
        <pc:spChg chg="add mod">
          <ac:chgData name="松浦英宗" userId="9b03fd3a-662f-49ff-9af1-1b93cf7aab22" providerId="ADAL" clId="{56E9DFAE-DDAD-4FCA-8AED-56B2D15DB479}" dt="2026-02-09T10:48:24.046" v="21347"/>
          <ac:spMkLst>
            <pc:docMk/>
            <pc:sldMk cId="758835368" sldId="6061"/>
            <ac:spMk id="47" creationId="{FAE0EB9C-4A44-DB2A-4C7B-8912969DBE70}"/>
          </ac:spMkLst>
        </pc:spChg>
        <pc:spChg chg="add mod">
          <ac:chgData name="松浦英宗" userId="9b03fd3a-662f-49ff-9af1-1b93cf7aab22" providerId="ADAL" clId="{56E9DFAE-DDAD-4FCA-8AED-56B2D15DB479}" dt="2026-02-09T13:29:27.770" v="25612" actId="1076"/>
          <ac:spMkLst>
            <pc:docMk/>
            <pc:sldMk cId="758835368" sldId="6061"/>
            <ac:spMk id="50" creationId="{370F30EF-4E0F-3FEB-3AE7-2F08F73F3C7F}"/>
          </ac:spMkLst>
        </pc:spChg>
        <pc:spChg chg="add mod">
          <ac:chgData name="松浦英宗" userId="9b03fd3a-662f-49ff-9af1-1b93cf7aab22" providerId="ADAL" clId="{56E9DFAE-DDAD-4FCA-8AED-56B2D15DB479}" dt="2026-02-09T10:48:24.046" v="21347"/>
          <ac:spMkLst>
            <pc:docMk/>
            <pc:sldMk cId="758835368" sldId="6061"/>
            <ac:spMk id="51" creationId="{66D897CC-202A-05A1-DCDB-AA912A2296EF}"/>
          </ac:spMkLst>
        </pc:spChg>
        <pc:spChg chg="add mod">
          <ac:chgData name="松浦英宗" userId="9b03fd3a-662f-49ff-9af1-1b93cf7aab22" providerId="ADAL" clId="{56E9DFAE-DDAD-4FCA-8AED-56B2D15DB479}" dt="2026-02-09T10:48:24.046" v="21347"/>
          <ac:spMkLst>
            <pc:docMk/>
            <pc:sldMk cId="758835368" sldId="6061"/>
            <ac:spMk id="52" creationId="{B7918440-73D1-D800-319B-30B05C3D41B0}"/>
          </ac:spMkLst>
        </pc:spChg>
        <pc:grpChg chg="del">
          <ac:chgData name="松浦英宗" userId="9b03fd3a-662f-49ff-9af1-1b93cf7aab22" providerId="ADAL" clId="{56E9DFAE-DDAD-4FCA-8AED-56B2D15DB479}" dt="2026-02-09T10:49:53.233" v="21356" actId="478"/>
          <ac:grpSpMkLst>
            <pc:docMk/>
            <pc:sldMk cId="758835368" sldId="6061"/>
            <ac:grpSpMk id="6" creationId="{5DBDB28F-5209-710D-FFBF-312020E56A42}"/>
          </ac:grpSpMkLst>
        </pc:grpChg>
        <pc:grpChg chg="add del mod">
          <ac:chgData name="松浦英宗" userId="9b03fd3a-662f-49ff-9af1-1b93cf7aab22" providerId="ADAL" clId="{56E9DFAE-DDAD-4FCA-8AED-56B2D15DB479}" dt="2026-02-09T10:49:42.912" v="21354" actId="165"/>
          <ac:grpSpMkLst>
            <pc:docMk/>
            <pc:sldMk cId="758835368" sldId="6061"/>
            <ac:grpSpMk id="53" creationId="{EBB672A5-A4A5-80B5-AAA0-6B75394B8172}"/>
          </ac:grpSpMkLst>
        </pc:grpChg>
        <pc:picChg chg="del">
          <ac:chgData name="松浦英宗" userId="9b03fd3a-662f-49ff-9af1-1b93cf7aab22" providerId="ADAL" clId="{56E9DFAE-DDAD-4FCA-8AED-56B2D15DB479}" dt="2026-02-09T10:49:31.101" v="21350" actId="478"/>
          <ac:picMkLst>
            <pc:docMk/>
            <pc:sldMk cId="758835368" sldId="6061"/>
            <ac:picMk id="26" creationId="{DF52F78C-8375-F234-C518-B8FEFFBB9F17}"/>
          </ac:picMkLst>
        </pc:picChg>
        <pc:picChg chg="del">
          <ac:chgData name="松浦英宗" userId="9b03fd3a-662f-49ff-9af1-1b93cf7aab22" providerId="ADAL" clId="{56E9DFAE-DDAD-4FCA-8AED-56B2D15DB479}" dt="2026-02-09T10:49:31.101" v="21350" actId="478"/>
          <ac:picMkLst>
            <pc:docMk/>
            <pc:sldMk cId="758835368" sldId="6061"/>
            <ac:picMk id="27" creationId="{A19A8701-EA2D-CC85-1A26-5FF902D7D899}"/>
          </ac:picMkLst>
        </pc:picChg>
        <pc:picChg chg="del">
          <ac:chgData name="松浦英宗" userId="9b03fd3a-662f-49ff-9af1-1b93cf7aab22" providerId="ADAL" clId="{56E9DFAE-DDAD-4FCA-8AED-56B2D15DB479}" dt="2026-02-09T10:49:31.101" v="21350" actId="478"/>
          <ac:picMkLst>
            <pc:docMk/>
            <pc:sldMk cId="758835368" sldId="6061"/>
            <ac:picMk id="28" creationId="{1FE2F370-376D-E503-52E5-D09D5662EFAC}"/>
          </ac:picMkLst>
        </pc:picChg>
      </pc:sldChg>
      <pc:sldChg chg="add del">
        <pc:chgData name="松浦英宗" userId="9b03fd3a-662f-49ff-9af1-1b93cf7aab22" providerId="ADAL" clId="{56E9DFAE-DDAD-4FCA-8AED-56B2D15DB479}" dt="2026-02-09T01:30:42.442" v="20176" actId="47"/>
        <pc:sldMkLst>
          <pc:docMk/>
          <pc:sldMk cId="2846007315" sldId="6061"/>
        </pc:sldMkLst>
      </pc:sldChg>
      <pc:sldChg chg="add del">
        <pc:chgData name="松浦英宗" userId="9b03fd3a-662f-49ff-9af1-1b93cf7aab22" providerId="ADAL" clId="{56E9DFAE-DDAD-4FCA-8AED-56B2D15DB479}" dt="2026-02-09T01:30:42.442" v="20176" actId="47"/>
        <pc:sldMkLst>
          <pc:docMk/>
          <pc:sldMk cId="890034485" sldId="6062"/>
        </pc:sldMkLst>
      </pc:sldChg>
      <pc:sldChg chg="addSp delSp modSp add del mod ord">
        <pc:chgData name="松浦英宗" userId="9b03fd3a-662f-49ff-9af1-1b93cf7aab22" providerId="ADAL" clId="{56E9DFAE-DDAD-4FCA-8AED-56B2D15DB479}" dt="2026-02-09T13:44:29.807" v="25722" actId="47"/>
        <pc:sldMkLst>
          <pc:docMk/>
          <pc:sldMk cId="1624634834" sldId="6062"/>
        </pc:sldMkLst>
        <pc:spChg chg="mod">
          <ac:chgData name="松浦英宗" userId="9b03fd3a-662f-49ff-9af1-1b93cf7aab22" providerId="ADAL" clId="{56E9DFAE-DDAD-4FCA-8AED-56B2D15DB479}" dt="2026-02-09T11:04:26.141" v="21473" actId="113"/>
          <ac:spMkLst>
            <pc:docMk/>
            <pc:sldMk cId="1624634834" sldId="6062"/>
            <ac:spMk id="2" creationId="{773FFF0C-EB93-0252-794B-B1460162D501}"/>
          </ac:spMkLst>
        </pc:spChg>
        <pc:spChg chg="add mod topLvl">
          <ac:chgData name="松浦英宗" userId="9b03fd3a-662f-49ff-9af1-1b93cf7aab22" providerId="ADAL" clId="{56E9DFAE-DDAD-4FCA-8AED-56B2D15DB479}" dt="2026-02-09T12:45:46.500" v="24716" actId="165"/>
          <ac:spMkLst>
            <pc:docMk/>
            <pc:sldMk cId="1624634834" sldId="6062"/>
            <ac:spMk id="3" creationId="{4E2743E4-E9D7-F72D-9230-4049814A0952}"/>
          </ac:spMkLst>
        </pc:spChg>
        <pc:spChg chg="add del mod">
          <ac:chgData name="松浦英宗" userId="9b03fd3a-662f-49ff-9af1-1b93cf7aab22" providerId="ADAL" clId="{56E9DFAE-DDAD-4FCA-8AED-56B2D15DB479}" dt="2026-02-09T11:03:58.094" v="21435" actId="478"/>
          <ac:spMkLst>
            <pc:docMk/>
            <pc:sldMk cId="1624634834" sldId="6062"/>
            <ac:spMk id="4" creationId="{BCAD72BA-4355-7565-ED01-49F2E63E3776}"/>
          </ac:spMkLst>
        </pc:spChg>
        <pc:spChg chg="add mod topLvl">
          <ac:chgData name="松浦英宗" userId="9b03fd3a-662f-49ff-9af1-1b93cf7aab22" providerId="ADAL" clId="{56E9DFAE-DDAD-4FCA-8AED-56B2D15DB479}" dt="2026-02-09T12:45:46.500" v="24716" actId="165"/>
          <ac:spMkLst>
            <pc:docMk/>
            <pc:sldMk cId="1624634834" sldId="6062"/>
            <ac:spMk id="5" creationId="{C027A8B9-C02C-E4CC-2AFE-6F46B52FA9FA}"/>
          </ac:spMkLst>
        </pc:spChg>
        <pc:spChg chg="add del mod">
          <ac:chgData name="松浦英宗" userId="9b03fd3a-662f-49ff-9af1-1b93cf7aab22" providerId="ADAL" clId="{56E9DFAE-DDAD-4FCA-8AED-56B2D15DB479}" dt="2026-02-09T11:05:37.510" v="21565" actId="478"/>
          <ac:spMkLst>
            <pc:docMk/>
            <pc:sldMk cId="1624634834" sldId="6062"/>
            <ac:spMk id="6" creationId="{E31444C9-AF19-B3AF-E086-677D91EBCFED}"/>
          </ac:spMkLst>
        </pc:spChg>
        <pc:spChg chg="add mod topLvl">
          <ac:chgData name="松浦英宗" userId="9b03fd3a-662f-49ff-9af1-1b93cf7aab22" providerId="ADAL" clId="{56E9DFAE-DDAD-4FCA-8AED-56B2D15DB479}" dt="2026-02-09T12:45:46.500" v="24716" actId="165"/>
          <ac:spMkLst>
            <pc:docMk/>
            <pc:sldMk cId="1624634834" sldId="6062"/>
            <ac:spMk id="7" creationId="{C9F6E025-137C-55AD-E962-E34B701DE584}"/>
          </ac:spMkLst>
        </pc:spChg>
        <pc:spChg chg="add mod topLvl">
          <ac:chgData name="松浦英宗" userId="9b03fd3a-662f-49ff-9af1-1b93cf7aab22" providerId="ADAL" clId="{56E9DFAE-DDAD-4FCA-8AED-56B2D15DB479}" dt="2026-02-09T12:45:46.500" v="24716" actId="165"/>
          <ac:spMkLst>
            <pc:docMk/>
            <pc:sldMk cId="1624634834" sldId="6062"/>
            <ac:spMk id="8" creationId="{BEEF0C7D-ABAF-CA1C-8343-7145E49C0E8A}"/>
          </ac:spMkLst>
        </pc:spChg>
        <pc:spChg chg="add mod">
          <ac:chgData name="松浦英宗" userId="9b03fd3a-662f-49ff-9af1-1b93cf7aab22" providerId="ADAL" clId="{56E9DFAE-DDAD-4FCA-8AED-56B2D15DB479}" dt="2026-02-09T11:12:32.135" v="21989" actId="207"/>
          <ac:spMkLst>
            <pc:docMk/>
            <pc:sldMk cId="1624634834" sldId="6062"/>
            <ac:spMk id="12" creationId="{59272D1E-60F4-BD70-BF49-072AE0FD27D3}"/>
          </ac:spMkLst>
        </pc:spChg>
        <pc:spChg chg="add mod topLvl">
          <ac:chgData name="松浦英宗" userId="9b03fd3a-662f-49ff-9af1-1b93cf7aab22" providerId="ADAL" clId="{56E9DFAE-DDAD-4FCA-8AED-56B2D15DB479}" dt="2026-02-09T12:46:44.596" v="24765" actId="948"/>
          <ac:spMkLst>
            <pc:docMk/>
            <pc:sldMk cId="1624634834" sldId="6062"/>
            <ac:spMk id="13" creationId="{0A4638B3-C8ED-7D8D-1EF4-C8A798313617}"/>
          </ac:spMkLst>
        </pc:spChg>
        <pc:spChg chg="add del mod topLvl">
          <ac:chgData name="松浦英宗" userId="9b03fd3a-662f-49ff-9af1-1b93cf7aab22" providerId="ADAL" clId="{56E9DFAE-DDAD-4FCA-8AED-56B2D15DB479}" dt="2026-02-09T11:10:46.743" v="21851" actId="478"/>
          <ac:spMkLst>
            <pc:docMk/>
            <pc:sldMk cId="1624634834" sldId="6062"/>
            <ac:spMk id="14" creationId="{BE6DFDF1-AD29-CD27-39C2-BC76F6DA1D6F}"/>
          </ac:spMkLst>
        </pc:spChg>
        <pc:spChg chg="add del mod topLvl">
          <ac:chgData name="松浦英宗" userId="9b03fd3a-662f-49ff-9af1-1b93cf7aab22" providerId="ADAL" clId="{56E9DFAE-DDAD-4FCA-8AED-56B2D15DB479}" dt="2026-02-09T11:10:46.743" v="21851" actId="478"/>
          <ac:spMkLst>
            <pc:docMk/>
            <pc:sldMk cId="1624634834" sldId="6062"/>
            <ac:spMk id="15" creationId="{11722814-D53D-2F2B-9102-119D364DD086}"/>
          </ac:spMkLst>
        </pc:spChg>
        <pc:spChg chg="mod topLvl">
          <ac:chgData name="松浦英宗" userId="9b03fd3a-662f-49ff-9af1-1b93cf7aab22" providerId="ADAL" clId="{56E9DFAE-DDAD-4FCA-8AED-56B2D15DB479}" dt="2026-02-09T12:46:44.596" v="24765" actId="948"/>
          <ac:spMkLst>
            <pc:docMk/>
            <pc:sldMk cId="1624634834" sldId="6062"/>
            <ac:spMk id="18" creationId="{B4C79673-DFA2-FF3E-1E10-D259BBF9A6EF}"/>
          </ac:spMkLst>
        </pc:spChg>
        <pc:spChg chg="del mod topLvl">
          <ac:chgData name="松浦英宗" userId="9b03fd3a-662f-49ff-9af1-1b93cf7aab22" providerId="ADAL" clId="{56E9DFAE-DDAD-4FCA-8AED-56B2D15DB479}" dt="2026-02-09T11:10:46.743" v="21851" actId="478"/>
          <ac:spMkLst>
            <pc:docMk/>
            <pc:sldMk cId="1624634834" sldId="6062"/>
            <ac:spMk id="19" creationId="{E1931961-CE46-A79C-9FFC-70C82F565401}"/>
          </ac:spMkLst>
        </pc:spChg>
        <pc:spChg chg="del mod topLvl">
          <ac:chgData name="松浦英宗" userId="9b03fd3a-662f-49ff-9af1-1b93cf7aab22" providerId="ADAL" clId="{56E9DFAE-DDAD-4FCA-8AED-56B2D15DB479}" dt="2026-02-09T11:10:46.743" v="21851" actId="478"/>
          <ac:spMkLst>
            <pc:docMk/>
            <pc:sldMk cId="1624634834" sldId="6062"/>
            <ac:spMk id="20" creationId="{B2BDC260-E926-EA58-26AF-9FC29524CB19}"/>
          </ac:spMkLst>
        </pc:spChg>
        <pc:spChg chg="mod">
          <ac:chgData name="松浦英宗" userId="9b03fd3a-662f-49ff-9af1-1b93cf7aab22" providerId="ADAL" clId="{56E9DFAE-DDAD-4FCA-8AED-56B2D15DB479}" dt="2026-02-09T12:46:44.596" v="24765" actId="948"/>
          <ac:spMkLst>
            <pc:docMk/>
            <pc:sldMk cId="1624634834" sldId="6062"/>
            <ac:spMk id="23" creationId="{1842A94C-F126-FB2B-7648-932A5917A386}"/>
          </ac:spMkLst>
        </pc:spChg>
        <pc:spChg chg="mod">
          <ac:chgData name="松浦英宗" userId="9b03fd3a-662f-49ff-9af1-1b93cf7aab22" providerId="ADAL" clId="{56E9DFAE-DDAD-4FCA-8AED-56B2D15DB479}" dt="2026-02-09T12:46:44.596" v="24765" actId="948"/>
          <ac:spMkLst>
            <pc:docMk/>
            <pc:sldMk cId="1624634834" sldId="6062"/>
            <ac:spMk id="24" creationId="{C10FEB8D-15DA-5612-2DF2-30FB9659DEEE}"/>
          </ac:spMkLst>
        </pc:spChg>
        <pc:spChg chg="mod">
          <ac:chgData name="松浦英宗" userId="9b03fd3a-662f-49ff-9af1-1b93cf7aab22" providerId="ADAL" clId="{56E9DFAE-DDAD-4FCA-8AED-56B2D15DB479}" dt="2026-02-09T12:46:44.596" v="24765" actId="948"/>
          <ac:spMkLst>
            <pc:docMk/>
            <pc:sldMk cId="1624634834" sldId="6062"/>
            <ac:spMk id="26" creationId="{777F8158-9372-FF1B-8AC3-0563CD465BDF}"/>
          </ac:spMkLst>
        </pc:spChg>
        <pc:spChg chg="mod">
          <ac:chgData name="松浦英宗" userId="9b03fd3a-662f-49ff-9af1-1b93cf7aab22" providerId="ADAL" clId="{56E9DFAE-DDAD-4FCA-8AED-56B2D15DB479}" dt="2026-02-09T12:46:44.596" v="24765" actId="948"/>
          <ac:spMkLst>
            <pc:docMk/>
            <pc:sldMk cId="1624634834" sldId="6062"/>
            <ac:spMk id="27" creationId="{FCF6EE5B-D8E4-B243-BED0-8F34FFF96194}"/>
          </ac:spMkLst>
        </pc:spChg>
        <pc:spChg chg="add mod">
          <ac:chgData name="松浦英宗" userId="9b03fd3a-662f-49ff-9af1-1b93cf7aab22" providerId="ADAL" clId="{56E9DFAE-DDAD-4FCA-8AED-56B2D15DB479}" dt="2026-02-09T11:13:26.735" v="22202" actId="20577"/>
          <ac:spMkLst>
            <pc:docMk/>
            <pc:sldMk cId="1624634834" sldId="6062"/>
            <ac:spMk id="29" creationId="{2A152218-B349-2AF5-D311-0A07070C821C}"/>
          </ac:spMkLst>
        </pc:spChg>
        <pc:spChg chg="add del mod ord">
          <ac:chgData name="松浦英宗" userId="9b03fd3a-662f-49ff-9af1-1b93cf7aab22" providerId="ADAL" clId="{56E9DFAE-DDAD-4FCA-8AED-56B2D15DB479}" dt="2026-02-09T12:47:28.673" v="24769" actId="478"/>
          <ac:spMkLst>
            <pc:docMk/>
            <pc:sldMk cId="1624634834" sldId="6062"/>
            <ac:spMk id="30" creationId="{95F4758D-B8CA-E824-BA76-074F512109BA}"/>
          </ac:spMkLst>
        </pc:spChg>
        <pc:spChg chg="add del mod">
          <ac:chgData name="松浦英宗" userId="9b03fd3a-662f-49ff-9af1-1b93cf7aab22" providerId="ADAL" clId="{56E9DFAE-DDAD-4FCA-8AED-56B2D15DB479}" dt="2026-02-09T12:47:15.496" v="24768" actId="478"/>
          <ac:spMkLst>
            <pc:docMk/>
            <pc:sldMk cId="1624634834" sldId="6062"/>
            <ac:spMk id="31" creationId="{FD5D972D-5EF2-1E78-4EB3-3B6D26E9D0ED}"/>
          </ac:spMkLst>
        </pc:spChg>
        <pc:spChg chg="add del mod">
          <ac:chgData name="松浦英宗" userId="9b03fd3a-662f-49ff-9af1-1b93cf7aab22" providerId="ADAL" clId="{56E9DFAE-DDAD-4FCA-8AED-56B2D15DB479}" dt="2026-02-09T12:47:15.496" v="24768" actId="478"/>
          <ac:spMkLst>
            <pc:docMk/>
            <pc:sldMk cId="1624634834" sldId="6062"/>
            <ac:spMk id="32" creationId="{DF2AE0C2-6492-6E10-B2B1-DB7F82F7C3FA}"/>
          </ac:spMkLst>
        </pc:spChg>
        <pc:spChg chg="add mod ord">
          <ac:chgData name="松浦英宗" userId="9b03fd3a-662f-49ff-9af1-1b93cf7aab22" providerId="ADAL" clId="{56E9DFAE-DDAD-4FCA-8AED-56B2D15DB479}" dt="2026-02-09T12:47:30.055" v="24771" actId="167"/>
          <ac:spMkLst>
            <pc:docMk/>
            <pc:sldMk cId="1624634834" sldId="6062"/>
            <ac:spMk id="33" creationId="{3E3BCD46-8AFF-ABAF-AD1F-233C8B1C33E2}"/>
          </ac:spMkLst>
        </pc:spChg>
        <pc:grpChg chg="add del mod">
          <ac:chgData name="松浦英宗" userId="9b03fd3a-662f-49ff-9af1-1b93cf7aab22" providerId="ADAL" clId="{56E9DFAE-DDAD-4FCA-8AED-56B2D15DB479}" dt="2026-02-09T11:09:58.074" v="21807" actId="165"/>
          <ac:grpSpMkLst>
            <pc:docMk/>
            <pc:sldMk cId="1624634834" sldId="6062"/>
            <ac:grpSpMk id="16" creationId="{3C5E6FAF-06B4-A864-F53B-ED4BB461F9A6}"/>
          </ac:grpSpMkLst>
        </pc:grpChg>
        <pc:grpChg chg="add del mod">
          <ac:chgData name="松浦英宗" userId="9b03fd3a-662f-49ff-9af1-1b93cf7aab22" providerId="ADAL" clId="{56E9DFAE-DDAD-4FCA-8AED-56B2D15DB479}" dt="2026-02-09T11:09:58.074" v="21807" actId="165"/>
          <ac:grpSpMkLst>
            <pc:docMk/>
            <pc:sldMk cId="1624634834" sldId="6062"/>
            <ac:grpSpMk id="17" creationId="{2E6FBA3A-87D4-688A-C7A0-05FA19531196}"/>
          </ac:grpSpMkLst>
        </pc:grpChg>
        <pc:grpChg chg="add mod">
          <ac:chgData name="松浦英宗" userId="9b03fd3a-662f-49ff-9af1-1b93cf7aab22" providerId="ADAL" clId="{56E9DFAE-DDAD-4FCA-8AED-56B2D15DB479}" dt="2026-02-09T12:46:08.454" v="24753" actId="1035"/>
          <ac:grpSpMkLst>
            <pc:docMk/>
            <pc:sldMk cId="1624634834" sldId="6062"/>
            <ac:grpSpMk id="21" creationId="{2028A9DA-23D0-F600-F99D-53D53EEFD7A0}"/>
          </ac:grpSpMkLst>
        </pc:grpChg>
        <pc:grpChg chg="add mod">
          <ac:chgData name="松浦英宗" userId="9b03fd3a-662f-49ff-9af1-1b93cf7aab22" providerId="ADAL" clId="{56E9DFAE-DDAD-4FCA-8AED-56B2D15DB479}" dt="2026-02-09T12:46:08.454" v="24753" actId="1035"/>
          <ac:grpSpMkLst>
            <pc:docMk/>
            <pc:sldMk cId="1624634834" sldId="6062"/>
            <ac:grpSpMk id="22" creationId="{C704C539-365D-D70F-D510-654AFF0A5F0E}"/>
          </ac:grpSpMkLst>
        </pc:grpChg>
        <pc:grpChg chg="add mod">
          <ac:chgData name="松浦英宗" userId="9b03fd3a-662f-49ff-9af1-1b93cf7aab22" providerId="ADAL" clId="{56E9DFAE-DDAD-4FCA-8AED-56B2D15DB479}" dt="2026-02-09T12:46:08.454" v="24753" actId="1035"/>
          <ac:grpSpMkLst>
            <pc:docMk/>
            <pc:sldMk cId="1624634834" sldId="6062"/>
            <ac:grpSpMk id="25" creationId="{37942B8D-14D1-D574-719F-9DB4B8B03C85}"/>
          </ac:grpSpMkLst>
        </pc:grpChg>
        <pc:grpChg chg="add mod">
          <ac:chgData name="松浦英宗" userId="9b03fd3a-662f-49ff-9af1-1b93cf7aab22" providerId="ADAL" clId="{56E9DFAE-DDAD-4FCA-8AED-56B2D15DB479}" dt="2026-02-09T11:12:04.182" v="21981" actId="1035"/>
          <ac:grpSpMkLst>
            <pc:docMk/>
            <pc:sldMk cId="1624634834" sldId="6062"/>
            <ac:grpSpMk id="28" creationId="{3E1B33F3-D363-3052-FDD6-8685AEE5AF94}"/>
          </ac:grpSpMkLst>
        </pc:grpChg>
        <pc:cxnChg chg="add mod">
          <ac:chgData name="松浦英宗" userId="9b03fd3a-662f-49ff-9af1-1b93cf7aab22" providerId="ADAL" clId="{56E9DFAE-DDAD-4FCA-8AED-56B2D15DB479}" dt="2026-02-09T11:12:00.467" v="21961" actId="164"/>
          <ac:cxnSpMkLst>
            <pc:docMk/>
            <pc:sldMk cId="1624634834" sldId="6062"/>
            <ac:cxnSpMk id="9" creationId="{BCF7025C-BC7E-703B-8A6B-1C4677C5C427}"/>
          </ac:cxnSpMkLst>
        </pc:cxnChg>
      </pc:sldChg>
      <pc:sldChg chg="addSp delSp modSp add del mod ord">
        <pc:chgData name="松浦英宗" userId="9b03fd3a-662f-49ff-9af1-1b93cf7aab22" providerId="ADAL" clId="{56E9DFAE-DDAD-4FCA-8AED-56B2D15DB479}" dt="2026-02-09T13:44:29.807" v="25722" actId="47"/>
        <pc:sldMkLst>
          <pc:docMk/>
          <pc:sldMk cId="431748186" sldId="6063"/>
        </pc:sldMkLst>
        <pc:spChg chg="del">
          <ac:chgData name="松浦英宗" userId="9b03fd3a-662f-49ff-9af1-1b93cf7aab22" providerId="ADAL" clId="{56E9DFAE-DDAD-4FCA-8AED-56B2D15DB479}" dt="2026-02-09T11:19:40.503" v="22203" actId="478"/>
          <ac:spMkLst>
            <pc:docMk/>
            <pc:sldMk cId="431748186" sldId="6063"/>
            <ac:spMk id="2" creationId="{066F11C3-6EB8-94A6-C1E0-A9C19859BD6F}"/>
          </ac:spMkLst>
        </pc:spChg>
        <pc:spChg chg="add mod">
          <ac:chgData name="松浦英宗" userId="9b03fd3a-662f-49ff-9af1-1b93cf7aab22" providerId="ADAL" clId="{56E9DFAE-DDAD-4FCA-8AED-56B2D15DB479}" dt="2026-02-09T11:26:19.621" v="22605" actId="1076"/>
          <ac:spMkLst>
            <pc:docMk/>
            <pc:sldMk cId="431748186" sldId="6063"/>
            <ac:spMk id="3" creationId="{321A7579-5479-1020-18DF-61DC3CCBA44F}"/>
          </ac:spMkLst>
        </pc:spChg>
        <pc:spChg chg="add mod">
          <ac:chgData name="松浦英宗" userId="9b03fd3a-662f-49ff-9af1-1b93cf7aab22" providerId="ADAL" clId="{56E9DFAE-DDAD-4FCA-8AED-56B2D15DB479}" dt="2026-02-09T11:26:04.457" v="22595" actId="165"/>
          <ac:spMkLst>
            <pc:docMk/>
            <pc:sldMk cId="431748186" sldId="6063"/>
            <ac:spMk id="4" creationId="{A299F085-1F6E-F281-3D7C-996C7640F3AF}"/>
          </ac:spMkLst>
        </pc:spChg>
        <pc:spChg chg="add mod">
          <ac:chgData name="松浦英宗" userId="9b03fd3a-662f-49ff-9af1-1b93cf7aab22" providerId="ADAL" clId="{56E9DFAE-DDAD-4FCA-8AED-56B2D15DB479}" dt="2026-02-09T11:26:04.457" v="22595" actId="165"/>
          <ac:spMkLst>
            <pc:docMk/>
            <pc:sldMk cId="431748186" sldId="6063"/>
            <ac:spMk id="5" creationId="{04BE7FAC-C7C5-5AC1-254D-AD0661F58081}"/>
          </ac:spMkLst>
        </pc:spChg>
        <pc:spChg chg="add mod">
          <ac:chgData name="松浦英宗" userId="9b03fd3a-662f-49ff-9af1-1b93cf7aab22" providerId="ADAL" clId="{56E9DFAE-DDAD-4FCA-8AED-56B2D15DB479}" dt="2026-02-09T11:27:24.616" v="22640" actId="207"/>
          <ac:spMkLst>
            <pc:docMk/>
            <pc:sldMk cId="431748186" sldId="6063"/>
            <ac:spMk id="6" creationId="{87E386BC-1BB0-355D-5B4B-241EF26BFECC}"/>
          </ac:spMkLst>
        </pc:spChg>
        <pc:spChg chg="add mod">
          <ac:chgData name="松浦英宗" userId="9b03fd3a-662f-49ff-9af1-1b93cf7aab22" providerId="ADAL" clId="{56E9DFAE-DDAD-4FCA-8AED-56B2D15DB479}" dt="2026-02-09T11:26:04.457" v="22595" actId="165"/>
          <ac:spMkLst>
            <pc:docMk/>
            <pc:sldMk cId="431748186" sldId="6063"/>
            <ac:spMk id="10" creationId="{C3C961D9-DC0F-0F61-D869-F6B6D321F35C}"/>
          </ac:spMkLst>
        </pc:spChg>
        <pc:spChg chg="add mod">
          <ac:chgData name="松浦英宗" userId="9b03fd3a-662f-49ff-9af1-1b93cf7aab22" providerId="ADAL" clId="{56E9DFAE-DDAD-4FCA-8AED-56B2D15DB479}" dt="2026-02-09T11:26:04.457" v="22595" actId="165"/>
          <ac:spMkLst>
            <pc:docMk/>
            <pc:sldMk cId="431748186" sldId="6063"/>
            <ac:spMk id="11" creationId="{754A735E-966E-75AF-E333-BECEDF09D4F8}"/>
          </ac:spMkLst>
        </pc:spChg>
        <pc:grpChg chg="add mod">
          <ac:chgData name="松浦英宗" userId="9b03fd3a-662f-49ff-9af1-1b93cf7aab22" providerId="ADAL" clId="{56E9DFAE-DDAD-4FCA-8AED-56B2D15DB479}" dt="2026-02-09T11:26:04.457" v="22595" actId="165"/>
          <ac:grpSpMkLst>
            <pc:docMk/>
            <pc:sldMk cId="431748186" sldId="6063"/>
            <ac:grpSpMk id="12" creationId="{F6AEA8C3-E8A6-0A52-BF11-81A1F395A18A}"/>
          </ac:grpSpMkLst>
        </pc:grpChg>
        <pc:grpChg chg="add mod topLvl">
          <ac:chgData name="松浦英宗" userId="9b03fd3a-662f-49ff-9af1-1b93cf7aab22" providerId="ADAL" clId="{56E9DFAE-DDAD-4FCA-8AED-56B2D15DB479}" dt="2026-02-09T11:26:06.401" v="22597" actId="164"/>
          <ac:grpSpMkLst>
            <pc:docMk/>
            <pc:sldMk cId="431748186" sldId="6063"/>
            <ac:grpSpMk id="13" creationId="{36537F5A-ACE3-F0E4-C496-5C90FD08C173}"/>
          </ac:grpSpMkLst>
        </pc:grpChg>
        <pc:grpChg chg="add mod topLvl">
          <ac:chgData name="松浦英宗" userId="9b03fd3a-662f-49ff-9af1-1b93cf7aab22" providerId="ADAL" clId="{56E9DFAE-DDAD-4FCA-8AED-56B2D15DB479}" dt="2026-02-09T11:26:06.401" v="22597" actId="164"/>
          <ac:grpSpMkLst>
            <pc:docMk/>
            <pc:sldMk cId="431748186" sldId="6063"/>
            <ac:grpSpMk id="14" creationId="{EC2F0AA7-A220-749D-60C0-C03B52706BF9}"/>
          </ac:grpSpMkLst>
        </pc:grpChg>
        <pc:grpChg chg="add del mod">
          <ac:chgData name="松浦英宗" userId="9b03fd3a-662f-49ff-9af1-1b93cf7aab22" providerId="ADAL" clId="{56E9DFAE-DDAD-4FCA-8AED-56B2D15DB479}" dt="2026-02-09T11:26:04.457" v="22595" actId="165"/>
          <ac:grpSpMkLst>
            <pc:docMk/>
            <pc:sldMk cId="431748186" sldId="6063"/>
            <ac:grpSpMk id="15" creationId="{B487E380-04DF-3CEC-E2DE-AB63795AD9F7}"/>
          </ac:grpSpMkLst>
        </pc:grpChg>
        <pc:grpChg chg="add mod">
          <ac:chgData name="松浦英宗" userId="9b03fd3a-662f-49ff-9af1-1b93cf7aab22" providerId="ADAL" clId="{56E9DFAE-DDAD-4FCA-8AED-56B2D15DB479}" dt="2026-02-09T11:26:30.284" v="22625" actId="1035"/>
          <ac:grpSpMkLst>
            <pc:docMk/>
            <pc:sldMk cId="431748186" sldId="6063"/>
            <ac:grpSpMk id="16" creationId="{A9FB5136-76EF-E87E-9AEB-038E5C51D3D4}"/>
          </ac:grpSpMkLst>
        </pc:grpChg>
        <pc:graphicFrameChg chg="add mod">
          <ac:chgData name="松浦英宗" userId="9b03fd3a-662f-49ff-9af1-1b93cf7aab22" providerId="ADAL" clId="{56E9DFAE-DDAD-4FCA-8AED-56B2D15DB479}" dt="2026-02-09T11:27:22.319" v="22639" actId="207"/>
          <ac:graphicFrameMkLst>
            <pc:docMk/>
            <pc:sldMk cId="431748186" sldId="6063"/>
            <ac:graphicFrameMk id="9" creationId="{91E7E162-B50F-9239-5741-A8CC4F7EDC73}"/>
          </ac:graphicFrameMkLst>
        </pc:graphicFrameChg>
      </pc:sldChg>
      <pc:sldChg chg="add del">
        <pc:chgData name="松浦英宗" userId="9b03fd3a-662f-49ff-9af1-1b93cf7aab22" providerId="ADAL" clId="{56E9DFAE-DDAD-4FCA-8AED-56B2D15DB479}" dt="2026-02-09T01:30:42.442" v="20176" actId="47"/>
        <pc:sldMkLst>
          <pc:docMk/>
          <pc:sldMk cId="1570025402" sldId="6063"/>
        </pc:sldMkLst>
      </pc:sldChg>
      <pc:sldChg chg="add del">
        <pc:chgData name="松浦英宗" userId="9b03fd3a-662f-49ff-9af1-1b93cf7aab22" providerId="ADAL" clId="{56E9DFAE-DDAD-4FCA-8AED-56B2D15DB479}" dt="2026-02-09T01:30:42.442" v="20176" actId="47"/>
        <pc:sldMkLst>
          <pc:docMk/>
          <pc:sldMk cId="3212790646" sldId="6064"/>
        </pc:sldMkLst>
      </pc:sldChg>
      <pc:sldChg chg="add del">
        <pc:chgData name="松浦英宗" userId="9b03fd3a-662f-49ff-9af1-1b93cf7aab22" providerId="ADAL" clId="{56E9DFAE-DDAD-4FCA-8AED-56B2D15DB479}" dt="2026-02-09T11:26:56.729" v="22626" actId="47"/>
        <pc:sldMkLst>
          <pc:docMk/>
          <pc:sldMk cId="3847792910" sldId="6064"/>
        </pc:sldMkLst>
      </pc:sldChg>
      <pc:sldChg chg="add del">
        <pc:chgData name="松浦英宗" userId="9b03fd3a-662f-49ff-9af1-1b93cf7aab22" providerId="ADAL" clId="{56E9DFAE-DDAD-4FCA-8AED-56B2D15DB479}" dt="2026-02-09T11:26:56.729" v="22626" actId="47"/>
        <pc:sldMkLst>
          <pc:docMk/>
          <pc:sldMk cId="1296722254" sldId="6065"/>
        </pc:sldMkLst>
      </pc:sldChg>
      <pc:sldChg chg="add del">
        <pc:chgData name="松浦英宗" userId="9b03fd3a-662f-49ff-9af1-1b93cf7aab22" providerId="ADAL" clId="{56E9DFAE-DDAD-4FCA-8AED-56B2D15DB479}" dt="2026-02-09T01:30:42.442" v="20176" actId="47"/>
        <pc:sldMkLst>
          <pc:docMk/>
          <pc:sldMk cId="2416129302" sldId="6065"/>
        </pc:sldMkLst>
      </pc:sldChg>
      <pc:sldChg chg="add del">
        <pc:chgData name="松浦英宗" userId="9b03fd3a-662f-49ff-9af1-1b93cf7aab22" providerId="ADAL" clId="{56E9DFAE-DDAD-4FCA-8AED-56B2D15DB479}" dt="2026-02-09T11:26:56.729" v="22626" actId="47"/>
        <pc:sldMkLst>
          <pc:docMk/>
          <pc:sldMk cId="465401331" sldId="6066"/>
        </pc:sldMkLst>
      </pc:sldChg>
      <pc:sldChg chg="add del">
        <pc:chgData name="松浦英宗" userId="9b03fd3a-662f-49ff-9af1-1b93cf7aab22" providerId="ADAL" clId="{56E9DFAE-DDAD-4FCA-8AED-56B2D15DB479}" dt="2026-02-09T01:30:42.442" v="20176" actId="47"/>
        <pc:sldMkLst>
          <pc:docMk/>
          <pc:sldMk cId="845720820" sldId="6066"/>
        </pc:sldMkLst>
      </pc:sldChg>
      <pc:sldChg chg="add del">
        <pc:chgData name="松浦英宗" userId="9b03fd3a-662f-49ff-9af1-1b93cf7aab22" providerId="ADAL" clId="{56E9DFAE-DDAD-4FCA-8AED-56B2D15DB479}" dt="2026-02-09T01:30:42.442" v="20176" actId="47"/>
        <pc:sldMkLst>
          <pc:docMk/>
          <pc:sldMk cId="923821462" sldId="6067"/>
        </pc:sldMkLst>
      </pc:sldChg>
      <pc:sldChg chg="add del">
        <pc:chgData name="松浦英宗" userId="9b03fd3a-662f-49ff-9af1-1b93cf7aab22" providerId="ADAL" clId="{56E9DFAE-DDAD-4FCA-8AED-56B2D15DB479}" dt="2026-02-09T11:26:56.729" v="22626" actId="47"/>
        <pc:sldMkLst>
          <pc:docMk/>
          <pc:sldMk cId="2065975647" sldId="6067"/>
        </pc:sldMkLst>
      </pc:sldChg>
      <pc:sldChg chg="add del">
        <pc:chgData name="松浦英宗" userId="9b03fd3a-662f-49ff-9af1-1b93cf7aab22" providerId="ADAL" clId="{56E9DFAE-DDAD-4FCA-8AED-56B2D15DB479}" dt="2026-02-09T11:26:56.729" v="22626" actId="47"/>
        <pc:sldMkLst>
          <pc:docMk/>
          <pc:sldMk cId="517177065" sldId="6068"/>
        </pc:sldMkLst>
      </pc:sldChg>
      <pc:sldChg chg="add del">
        <pc:chgData name="松浦英宗" userId="9b03fd3a-662f-49ff-9af1-1b93cf7aab22" providerId="ADAL" clId="{56E9DFAE-DDAD-4FCA-8AED-56B2D15DB479}" dt="2026-02-09T01:30:42.442" v="20176" actId="47"/>
        <pc:sldMkLst>
          <pc:docMk/>
          <pc:sldMk cId="1233599878" sldId="6068"/>
        </pc:sldMkLst>
      </pc:sldChg>
      <pc:sldChg chg="add del">
        <pc:chgData name="松浦英宗" userId="9b03fd3a-662f-49ff-9af1-1b93cf7aab22" providerId="ADAL" clId="{56E9DFAE-DDAD-4FCA-8AED-56B2D15DB479}" dt="2026-02-09T01:30:42.442" v="20176" actId="47"/>
        <pc:sldMkLst>
          <pc:docMk/>
          <pc:sldMk cId="1013708897" sldId="6069"/>
        </pc:sldMkLst>
      </pc:sldChg>
      <pc:sldChg chg="add del">
        <pc:chgData name="松浦英宗" userId="9b03fd3a-662f-49ff-9af1-1b93cf7aab22" providerId="ADAL" clId="{56E9DFAE-DDAD-4FCA-8AED-56B2D15DB479}" dt="2026-02-09T10:50:18.206" v="21358" actId="47"/>
        <pc:sldMkLst>
          <pc:docMk/>
          <pc:sldMk cId="3328661667" sldId="6069"/>
        </pc:sldMkLst>
      </pc:sldChg>
      <pc:sldChg chg="add del">
        <pc:chgData name="松浦英宗" userId="9b03fd3a-662f-49ff-9af1-1b93cf7aab22" providerId="ADAL" clId="{56E9DFAE-DDAD-4FCA-8AED-56B2D15DB479}" dt="2026-02-09T01:30:42.442" v="20176" actId="47"/>
        <pc:sldMkLst>
          <pc:docMk/>
          <pc:sldMk cId="418499619" sldId="6070"/>
        </pc:sldMkLst>
      </pc:sldChg>
      <pc:sldChg chg="add del">
        <pc:chgData name="松浦英宗" userId="9b03fd3a-662f-49ff-9af1-1b93cf7aab22" providerId="ADAL" clId="{56E9DFAE-DDAD-4FCA-8AED-56B2D15DB479}" dt="2026-02-09T10:50:18.206" v="21358" actId="47"/>
        <pc:sldMkLst>
          <pc:docMk/>
          <pc:sldMk cId="992777809" sldId="6070"/>
        </pc:sldMkLst>
      </pc:sldChg>
      <pc:sldChg chg="add del">
        <pc:chgData name="松浦英宗" userId="9b03fd3a-662f-49ff-9af1-1b93cf7aab22" providerId="ADAL" clId="{56E9DFAE-DDAD-4FCA-8AED-56B2D15DB479}" dt="2026-02-09T01:30:42.442" v="20176" actId="47"/>
        <pc:sldMkLst>
          <pc:docMk/>
          <pc:sldMk cId="2431617877" sldId="6071"/>
        </pc:sldMkLst>
      </pc:sldChg>
      <pc:sldChg chg="add del">
        <pc:chgData name="松浦英宗" userId="9b03fd3a-662f-49ff-9af1-1b93cf7aab22" providerId="ADAL" clId="{56E9DFAE-DDAD-4FCA-8AED-56B2D15DB479}" dt="2026-02-09T10:50:18.206" v="21358" actId="47"/>
        <pc:sldMkLst>
          <pc:docMk/>
          <pc:sldMk cId="3220219950" sldId="6071"/>
        </pc:sldMkLst>
      </pc:sldChg>
      <pc:sldChg chg="addSp delSp modSp add del mod ord">
        <pc:chgData name="松浦英宗" userId="9b03fd3a-662f-49ff-9af1-1b93cf7aab22" providerId="ADAL" clId="{56E9DFAE-DDAD-4FCA-8AED-56B2D15DB479}" dt="2026-02-09T13:44:29.807" v="25722" actId="47"/>
        <pc:sldMkLst>
          <pc:docMk/>
          <pc:sldMk cId="1103917310" sldId="6072"/>
        </pc:sldMkLst>
        <pc:spChg chg="mod">
          <ac:chgData name="松浦英宗" userId="9b03fd3a-662f-49ff-9af1-1b93cf7aab22" providerId="ADAL" clId="{56E9DFAE-DDAD-4FCA-8AED-56B2D15DB479}" dt="2026-02-09T11:32:15.764" v="22738" actId="207"/>
          <ac:spMkLst>
            <pc:docMk/>
            <pc:sldMk cId="1103917310" sldId="6072"/>
            <ac:spMk id="5" creationId="{C4FFCBD1-36E6-3A7C-F923-634AFFA00C3B}"/>
          </ac:spMkLst>
        </pc:spChg>
        <pc:spChg chg="mod">
          <ac:chgData name="松浦英宗" userId="9b03fd3a-662f-49ff-9af1-1b93cf7aab22" providerId="ADAL" clId="{56E9DFAE-DDAD-4FCA-8AED-56B2D15DB479}" dt="2026-02-09T11:32:15.764" v="22738" actId="207"/>
          <ac:spMkLst>
            <pc:docMk/>
            <pc:sldMk cId="1103917310" sldId="6072"/>
            <ac:spMk id="6" creationId="{7864A1EA-2DDB-39F3-95CD-18A6459D2390}"/>
          </ac:spMkLst>
        </pc:spChg>
        <pc:spChg chg="mod">
          <ac:chgData name="松浦英宗" userId="9b03fd3a-662f-49ff-9af1-1b93cf7aab22" providerId="ADAL" clId="{56E9DFAE-DDAD-4FCA-8AED-56B2D15DB479}" dt="2026-02-09T01:36:22.944" v="20386" actId="164"/>
          <ac:spMkLst>
            <pc:docMk/>
            <pc:sldMk cId="1103917310" sldId="6072"/>
            <ac:spMk id="7" creationId="{283EA8FB-E57B-DFE9-CE27-670DB23C6529}"/>
          </ac:spMkLst>
        </pc:spChg>
        <pc:spChg chg="mod">
          <ac:chgData name="松浦英宗" userId="9b03fd3a-662f-49ff-9af1-1b93cf7aab22" providerId="ADAL" clId="{56E9DFAE-DDAD-4FCA-8AED-56B2D15DB479}" dt="2026-02-09T01:36:28.017" v="20395" actId="20577"/>
          <ac:spMkLst>
            <pc:docMk/>
            <pc:sldMk cId="1103917310" sldId="6072"/>
            <ac:spMk id="8" creationId="{F8F237CB-11F8-BE05-826E-5B5B12C3C012}"/>
          </ac:spMkLst>
        </pc:spChg>
        <pc:spChg chg="add mod">
          <ac:chgData name="松浦英宗" userId="9b03fd3a-662f-49ff-9af1-1b93cf7aab22" providerId="ADAL" clId="{56E9DFAE-DDAD-4FCA-8AED-56B2D15DB479}" dt="2026-02-09T11:32:24.594" v="22739" actId="207"/>
          <ac:spMkLst>
            <pc:docMk/>
            <pc:sldMk cId="1103917310" sldId="6072"/>
            <ac:spMk id="9" creationId="{7802BDF5-BC39-F9A0-9F08-D124517F32C8}"/>
          </ac:spMkLst>
        </pc:spChg>
        <pc:spChg chg="del">
          <ac:chgData name="松浦英宗" userId="9b03fd3a-662f-49ff-9af1-1b93cf7aab22" providerId="ADAL" clId="{56E9DFAE-DDAD-4FCA-8AED-56B2D15DB479}" dt="2026-02-09T01:35:16.959" v="20374" actId="478"/>
          <ac:spMkLst>
            <pc:docMk/>
            <pc:sldMk cId="1103917310" sldId="6072"/>
            <ac:spMk id="10" creationId="{E281493F-28C2-1EF3-1CD4-87F2A5D2E1B2}"/>
          </ac:spMkLst>
        </pc:spChg>
        <pc:spChg chg="del">
          <ac:chgData name="松浦英宗" userId="9b03fd3a-662f-49ff-9af1-1b93cf7aab22" providerId="ADAL" clId="{56E9DFAE-DDAD-4FCA-8AED-56B2D15DB479}" dt="2026-02-09T01:35:16.959" v="20374" actId="478"/>
          <ac:spMkLst>
            <pc:docMk/>
            <pc:sldMk cId="1103917310" sldId="6072"/>
            <ac:spMk id="12" creationId="{60019DF0-5DBF-4FF1-9A2A-19ED0FE94A6F}"/>
          </ac:spMkLst>
        </pc:spChg>
        <pc:spChg chg="mod">
          <ac:chgData name="松浦英宗" userId="9b03fd3a-662f-49ff-9af1-1b93cf7aab22" providerId="ADAL" clId="{56E9DFAE-DDAD-4FCA-8AED-56B2D15DB479}" dt="2026-02-09T02:03:19.133" v="20612" actId="20577"/>
          <ac:spMkLst>
            <pc:docMk/>
            <pc:sldMk cId="1103917310" sldId="6072"/>
            <ac:spMk id="14" creationId="{9251646F-7F42-6C7C-8762-4C3FF27B4850}"/>
          </ac:spMkLst>
        </pc:spChg>
        <pc:spChg chg="del mod">
          <ac:chgData name="松浦英宗" userId="9b03fd3a-662f-49ff-9af1-1b93cf7aab22" providerId="ADAL" clId="{56E9DFAE-DDAD-4FCA-8AED-56B2D15DB479}" dt="2026-02-09T11:31:41.632" v="22651" actId="478"/>
          <ac:spMkLst>
            <pc:docMk/>
            <pc:sldMk cId="1103917310" sldId="6072"/>
            <ac:spMk id="15" creationId="{0B681C1B-9D1D-FBF9-9ED0-93560AE31E3A}"/>
          </ac:spMkLst>
        </pc:spChg>
        <pc:grpChg chg="add mod">
          <ac:chgData name="松浦英宗" userId="9b03fd3a-662f-49ff-9af1-1b93cf7aab22" providerId="ADAL" clId="{56E9DFAE-DDAD-4FCA-8AED-56B2D15DB479}" dt="2026-02-09T02:03:46.712" v="20629" actId="164"/>
          <ac:grpSpMkLst>
            <pc:docMk/>
            <pc:sldMk cId="1103917310" sldId="6072"/>
            <ac:grpSpMk id="2" creationId="{3A8CCD43-8238-9C4A-66E2-5BBCCFD8EC8B}"/>
          </ac:grpSpMkLst>
        </pc:grpChg>
        <pc:grpChg chg="add mod">
          <ac:chgData name="松浦英宗" userId="9b03fd3a-662f-49ff-9af1-1b93cf7aab22" providerId="ADAL" clId="{56E9DFAE-DDAD-4FCA-8AED-56B2D15DB479}" dt="2026-02-09T02:03:46.712" v="20629" actId="164"/>
          <ac:grpSpMkLst>
            <pc:docMk/>
            <pc:sldMk cId="1103917310" sldId="6072"/>
            <ac:grpSpMk id="4" creationId="{CD27F581-2733-AB71-3C0D-8274A8A11F86}"/>
          </ac:grpSpMkLst>
        </pc:grpChg>
        <pc:grpChg chg="add mod">
          <ac:chgData name="松浦英宗" userId="9b03fd3a-662f-49ff-9af1-1b93cf7aab22" providerId="ADAL" clId="{56E9DFAE-DDAD-4FCA-8AED-56B2D15DB479}" dt="2026-02-09T02:03:46.712" v="20629" actId="164"/>
          <ac:grpSpMkLst>
            <pc:docMk/>
            <pc:sldMk cId="1103917310" sldId="6072"/>
            <ac:grpSpMk id="10" creationId="{88540045-DCA7-D626-1491-0096948A5F38}"/>
          </ac:grpSpMkLst>
        </pc:grpChg>
        <pc:picChg chg="add mod ord">
          <ac:chgData name="松浦英宗" userId="9b03fd3a-662f-49ff-9af1-1b93cf7aab22" providerId="ADAL" clId="{56E9DFAE-DDAD-4FCA-8AED-56B2D15DB479}" dt="2026-02-09T11:31:46.350" v="22655" actId="1036"/>
          <ac:picMkLst>
            <pc:docMk/>
            <pc:sldMk cId="1103917310" sldId="6072"/>
            <ac:picMk id="12" creationId="{9968AD30-4A26-326C-0794-0CBE21B776B6}"/>
          </ac:picMkLst>
        </pc:picChg>
      </pc:sldChg>
      <pc:sldChg chg="add del">
        <pc:chgData name="松浦英宗" userId="9b03fd3a-662f-49ff-9af1-1b93cf7aab22" providerId="ADAL" clId="{56E9DFAE-DDAD-4FCA-8AED-56B2D15DB479}" dt="2026-02-09T01:34:51.775" v="20372" actId="47"/>
        <pc:sldMkLst>
          <pc:docMk/>
          <pc:sldMk cId="4251379322" sldId="6072"/>
        </pc:sldMkLst>
      </pc:sldChg>
      <pc:sldChg chg="modSp add del mod ord">
        <pc:chgData name="松浦英宗" userId="9b03fd3a-662f-49ff-9af1-1b93cf7aab22" providerId="ADAL" clId="{56E9DFAE-DDAD-4FCA-8AED-56B2D15DB479}" dt="2026-02-09T12:36:34.167" v="23905" actId="47"/>
        <pc:sldMkLst>
          <pc:docMk/>
          <pc:sldMk cId="3046594895" sldId="6073"/>
        </pc:sldMkLst>
        <pc:spChg chg="mod">
          <ac:chgData name="松浦英宗" userId="9b03fd3a-662f-49ff-9af1-1b93cf7aab22" providerId="ADAL" clId="{56E9DFAE-DDAD-4FCA-8AED-56B2D15DB479}" dt="2026-02-09T10:15:29.717" v="20655" actId="207"/>
          <ac:spMkLst>
            <pc:docMk/>
            <pc:sldMk cId="3046594895" sldId="6073"/>
            <ac:spMk id="3" creationId="{925B40D7-381E-44EB-F74F-90F5D8D46A4F}"/>
          </ac:spMkLst>
        </pc:spChg>
        <pc:spChg chg="mod">
          <ac:chgData name="松浦英宗" userId="9b03fd3a-662f-49ff-9af1-1b93cf7aab22" providerId="ADAL" clId="{56E9DFAE-DDAD-4FCA-8AED-56B2D15DB479}" dt="2026-02-09T10:15:19.470" v="20642" actId="207"/>
          <ac:spMkLst>
            <pc:docMk/>
            <pc:sldMk cId="3046594895" sldId="6073"/>
            <ac:spMk id="4" creationId="{83E055AB-36E7-D264-9CCC-E1AFED175005}"/>
          </ac:spMkLst>
        </pc:spChg>
        <pc:spChg chg="mod">
          <ac:chgData name="松浦英宗" userId="9b03fd3a-662f-49ff-9af1-1b93cf7aab22" providerId="ADAL" clId="{56E9DFAE-DDAD-4FCA-8AED-56B2D15DB479}" dt="2026-02-09T02:02:59.857" v="20595" actId="20577"/>
          <ac:spMkLst>
            <pc:docMk/>
            <pc:sldMk cId="3046594895" sldId="6073"/>
            <ac:spMk id="5" creationId="{AA4D7AA9-9DBC-1702-D546-5F39940A8E8A}"/>
          </ac:spMkLst>
        </pc:spChg>
        <pc:spChg chg="mod">
          <ac:chgData name="松浦英宗" userId="9b03fd3a-662f-49ff-9af1-1b93cf7aab22" providerId="ADAL" clId="{56E9DFAE-DDAD-4FCA-8AED-56B2D15DB479}" dt="2026-02-09T10:15:14.568" v="20641" actId="207"/>
          <ac:spMkLst>
            <pc:docMk/>
            <pc:sldMk cId="3046594895" sldId="6073"/>
            <ac:spMk id="10" creationId="{A1C1C887-78FC-B235-3A59-1CE716A9166B}"/>
          </ac:spMkLst>
        </pc:spChg>
        <pc:spChg chg="mod">
          <ac:chgData name="松浦英宗" userId="9b03fd3a-662f-49ff-9af1-1b93cf7aab22" providerId="ADAL" clId="{56E9DFAE-DDAD-4FCA-8AED-56B2D15DB479}" dt="2026-02-09T10:15:14.568" v="20641" actId="207"/>
          <ac:spMkLst>
            <pc:docMk/>
            <pc:sldMk cId="3046594895" sldId="6073"/>
            <ac:spMk id="12" creationId="{2445B2AE-0D50-055B-D7A6-E5C9A2DDA265}"/>
          </ac:spMkLst>
        </pc:spChg>
        <pc:spChg chg="mod">
          <ac:chgData name="松浦英宗" userId="9b03fd3a-662f-49ff-9af1-1b93cf7aab22" providerId="ADAL" clId="{56E9DFAE-DDAD-4FCA-8AED-56B2D15DB479}" dt="2026-02-09T10:15:25.443" v="20654" actId="20577"/>
          <ac:spMkLst>
            <pc:docMk/>
            <pc:sldMk cId="3046594895" sldId="6073"/>
            <ac:spMk id="14" creationId="{A24DB61D-56D3-1E20-5CCE-A5FC0D745B4A}"/>
          </ac:spMkLst>
        </pc:spChg>
      </pc:sldChg>
      <pc:sldChg chg="addSp delSp modSp add del mod">
        <pc:chgData name="松浦英宗" userId="9b03fd3a-662f-49ff-9af1-1b93cf7aab22" providerId="ADAL" clId="{56E9DFAE-DDAD-4FCA-8AED-56B2D15DB479}" dt="2026-02-09T13:44:29.807" v="25722" actId="47"/>
        <pc:sldMkLst>
          <pc:docMk/>
          <pc:sldMk cId="504502841" sldId="6074"/>
        </pc:sldMkLst>
        <pc:spChg chg="mod">
          <ac:chgData name="松浦英宗" userId="9b03fd3a-662f-49ff-9af1-1b93cf7aab22" providerId="ADAL" clId="{56E9DFAE-DDAD-4FCA-8AED-56B2D15DB479}" dt="2026-02-09T10:14:33.108" v="20637" actId="207"/>
          <ac:spMkLst>
            <pc:docMk/>
            <pc:sldMk cId="504502841" sldId="6074"/>
            <ac:spMk id="2" creationId="{0636EF9C-CB34-5511-5661-38D1F9D9B3BA}"/>
          </ac:spMkLst>
        </pc:spChg>
        <pc:spChg chg="mod topLvl">
          <ac:chgData name="松浦英宗" userId="9b03fd3a-662f-49ff-9af1-1b93cf7aab22" providerId="ADAL" clId="{56E9DFAE-DDAD-4FCA-8AED-56B2D15DB479}" dt="2026-02-09T10:22:18.967" v="20704" actId="692"/>
          <ac:spMkLst>
            <pc:docMk/>
            <pc:sldMk cId="504502841" sldId="6074"/>
            <ac:spMk id="4" creationId="{5F85D9A8-C215-0069-0A96-305EA269E4CB}"/>
          </ac:spMkLst>
        </pc:spChg>
        <pc:spChg chg="mod topLvl">
          <ac:chgData name="松浦英宗" userId="9b03fd3a-662f-49ff-9af1-1b93cf7aab22" providerId="ADAL" clId="{56E9DFAE-DDAD-4FCA-8AED-56B2D15DB479}" dt="2026-02-09T10:22:18.967" v="20704" actId="692"/>
          <ac:spMkLst>
            <pc:docMk/>
            <pc:sldMk cId="504502841" sldId="6074"/>
            <ac:spMk id="5" creationId="{5B5C52BD-321B-1096-5D3E-CC95D1AEC108}"/>
          </ac:spMkLst>
        </pc:spChg>
        <pc:spChg chg="mod topLvl">
          <ac:chgData name="松浦英宗" userId="9b03fd3a-662f-49ff-9af1-1b93cf7aab22" providerId="ADAL" clId="{56E9DFAE-DDAD-4FCA-8AED-56B2D15DB479}" dt="2026-02-09T10:22:18.967" v="20704" actId="692"/>
          <ac:spMkLst>
            <pc:docMk/>
            <pc:sldMk cId="504502841" sldId="6074"/>
            <ac:spMk id="12" creationId="{4834B430-7256-0246-6C75-87F98787B54A}"/>
          </ac:spMkLst>
        </pc:spChg>
        <pc:spChg chg="mod topLvl">
          <ac:chgData name="松浦英宗" userId="9b03fd3a-662f-49ff-9af1-1b93cf7aab22" providerId="ADAL" clId="{56E9DFAE-DDAD-4FCA-8AED-56B2D15DB479}" dt="2026-02-09T10:22:18.967" v="20704" actId="692"/>
          <ac:spMkLst>
            <pc:docMk/>
            <pc:sldMk cId="504502841" sldId="6074"/>
            <ac:spMk id="14" creationId="{381FF5A1-B7C5-D6EA-717A-E1DFC00AA44D}"/>
          </ac:spMkLst>
        </pc:spChg>
        <pc:spChg chg="mod">
          <ac:chgData name="松浦英宗" userId="9b03fd3a-662f-49ff-9af1-1b93cf7aab22" providerId="ADAL" clId="{56E9DFAE-DDAD-4FCA-8AED-56B2D15DB479}" dt="2026-02-09T01:58:55.521" v="20518" actId="20577"/>
          <ac:spMkLst>
            <pc:docMk/>
            <pc:sldMk cId="504502841" sldId="6074"/>
            <ac:spMk id="16" creationId="{72DF7D52-1C1D-E8BE-7239-18766F5368AD}"/>
          </ac:spMkLst>
        </pc:spChg>
        <pc:spChg chg="mod">
          <ac:chgData name="松浦英宗" userId="9b03fd3a-662f-49ff-9af1-1b93cf7aab22" providerId="ADAL" clId="{56E9DFAE-DDAD-4FCA-8AED-56B2D15DB479}" dt="2026-02-09T10:14:17.841" v="20635" actId="207"/>
          <ac:spMkLst>
            <pc:docMk/>
            <pc:sldMk cId="504502841" sldId="6074"/>
            <ac:spMk id="19" creationId="{7048BE62-8279-F989-8A0C-D83D538164D2}"/>
          </ac:spMkLst>
        </pc:spChg>
        <pc:grpChg chg="add mod">
          <ac:chgData name="松浦英宗" userId="9b03fd3a-662f-49ff-9af1-1b93cf7aab22" providerId="ADAL" clId="{56E9DFAE-DDAD-4FCA-8AED-56B2D15DB479}" dt="2026-02-09T10:22:12.247" v="20701" actId="164"/>
          <ac:grpSpMkLst>
            <pc:docMk/>
            <pc:sldMk cId="504502841" sldId="6074"/>
            <ac:grpSpMk id="3" creationId="{D6DF9798-F7C8-09B8-A2D5-4A16A7BE39EE}"/>
          </ac:grpSpMkLst>
        </pc:grpChg>
        <pc:grpChg chg="del mod topLvl">
          <ac:chgData name="松浦英宗" userId="9b03fd3a-662f-49ff-9af1-1b93cf7aab22" providerId="ADAL" clId="{56E9DFAE-DDAD-4FCA-8AED-56B2D15DB479}" dt="2026-02-09T01:54:17.527" v="20476" actId="165"/>
          <ac:grpSpMkLst>
            <pc:docMk/>
            <pc:sldMk cId="504502841" sldId="6074"/>
            <ac:grpSpMk id="9" creationId="{E126EECC-9669-F5AA-8D9F-4AD25AF744CD}"/>
          </ac:grpSpMkLst>
        </pc:grpChg>
        <pc:grpChg chg="del">
          <ac:chgData name="松浦英宗" userId="9b03fd3a-662f-49ff-9af1-1b93cf7aab22" providerId="ADAL" clId="{56E9DFAE-DDAD-4FCA-8AED-56B2D15DB479}" dt="2026-02-09T01:54:15.117" v="20475" actId="165"/>
          <ac:grpSpMkLst>
            <pc:docMk/>
            <pc:sldMk cId="504502841" sldId="6074"/>
            <ac:grpSpMk id="10" creationId="{33A477E6-1E7F-4558-D67C-357C92E3CFE7}"/>
          </ac:grpSpMkLst>
        </pc:grpChg>
        <pc:grpChg chg="del">
          <ac:chgData name="松浦英宗" userId="9b03fd3a-662f-49ff-9af1-1b93cf7aab22" providerId="ADAL" clId="{56E9DFAE-DDAD-4FCA-8AED-56B2D15DB479}" dt="2026-02-09T01:54:15.117" v="20475" actId="165"/>
          <ac:grpSpMkLst>
            <pc:docMk/>
            <pc:sldMk cId="504502841" sldId="6074"/>
            <ac:grpSpMk id="11" creationId="{E0043E11-89DE-0254-AAA8-49592B5F4005}"/>
          </ac:grpSpMkLst>
        </pc:grpChg>
        <pc:grpChg chg="del mod topLvl">
          <ac:chgData name="松浦英宗" userId="9b03fd3a-662f-49ff-9af1-1b93cf7aab22" providerId="ADAL" clId="{56E9DFAE-DDAD-4FCA-8AED-56B2D15DB479}" dt="2026-02-09T01:54:17.527" v="20476" actId="165"/>
          <ac:grpSpMkLst>
            <pc:docMk/>
            <pc:sldMk cId="504502841" sldId="6074"/>
            <ac:grpSpMk id="13" creationId="{AE133C82-3122-BFD8-9476-74E9028CD7FF}"/>
          </ac:grpSpMkLst>
        </pc:grpChg>
        <pc:grpChg chg="mod">
          <ac:chgData name="松浦英宗" userId="9b03fd3a-662f-49ff-9af1-1b93cf7aab22" providerId="ADAL" clId="{56E9DFAE-DDAD-4FCA-8AED-56B2D15DB479}" dt="2026-02-09T10:22:12.247" v="20701" actId="164"/>
          <ac:grpSpMkLst>
            <pc:docMk/>
            <pc:sldMk cId="504502841" sldId="6074"/>
            <ac:grpSpMk id="20" creationId="{7549D670-B43F-A56E-0227-2E6BA4D20D52}"/>
          </ac:grpSpMkLst>
        </pc:grpChg>
        <pc:cxnChg chg="del mod topLvl">
          <ac:chgData name="松浦英宗" userId="9b03fd3a-662f-49ff-9af1-1b93cf7aab22" providerId="ADAL" clId="{56E9DFAE-DDAD-4FCA-8AED-56B2D15DB479}" dt="2026-02-09T01:54:19.393" v="20477" actId="478"/>
          <ac:cxnSpMkLst>
            <pc:docMk/>
            <pc:sldMk cId="504502841" sldId="6074"/>
            <ac:cxnSpMk id="7" creationId="{CB371FFF-CB6A-AEDB-2387-056315E9B715}"/>
          </ac:cxnSpMkLst>
        </pc:cxnChg>
        <pc:cxnChg chg="del mod topLvl">
          <ac:chgData name="松浦英宗" userId="9b03fd3a-662f-49ff-9af1-1b93cf7aab22" providerId="ADAL" clId="{56E9DFAE-DDAD-4FCA-8AED-56B2D15DB479}" dt="2026-02-09T01:54:19.393" v="20477" actId="478"/>
          <ac:cxnSpMkLst>
            <pc:docMk/>
            <pc:sldMk cId="504502841" sldId="6074"/>
            <ac:cxnSpMk id="15" creationId="{A481A153-57DE-3ECE-48E8-60D975CE0936}"/>
          </ac:cxnSpMkLst>
        </pc:cxnChg>
        <pc:cxnChg chg="mod">
          <ac:chgData name="松浦英宗" userId="9b03fd3a-662f-49ff-9af1-1b93cf7aab22" providerId="ADAL" clId="{56E9DFAE-DDAD-4FCA-8AED-56B2D15DB479}" dt="2026-02-09T10:22:18.967" v="20704" actId="692"/>
          <ac:cxnSpMkLst>
            <pc:docMk/>
            <pc:sldMk cId="504502841" sldId="6074"/>
            <ac:cxnSpMk id="17" creationId="{2F6A36F7-15C4-D186-5E11-49EACC93DD2D}"/>
          </ac:cxnSpMkLst>
        </pc:cxnChg>
      </pc:sldChg>
      <pc:sldChg chg="addSp delSp modSp add del mod ord">
        <pc:chgData name="松浦英宗" userId="9b03fd3a-662f-49ff-9af1-1b93cf7aab22" providerId="ADAL" clId="{56E9DFAE-DDAD-4FCA-8AED-56B2D15DB479}" dt="2026-02-09T13:44:29.807" v="25722" actId="47"/>
        <pc:sldMkLst>
          <pc:docMk/>
          <pc:sldMk cId="1522457694" sldId="6075"/>
        </pc:sldMkLst>
        <pc:spChg chg="add mod">
          <ac:chgData name="松浦英宗" userId="9b03fd3a-662f-49ff-9af1-1b93cf7aab22" providerId="ADAL" clId="{56E9DFAE-DDAD-4FCA-8AED-56B2D15DB479}" dt="2026-02-09T11:52:45.897" v="22900" actId="14861"/>
          <ac:spMkLst>
            <pc:docMk/>
            <pc:sldMk cId="1522457694" sldId="6075"/>
            <ac:spMk id="2" creationId="{F13B235F-7759-C2ED-0FCA-3092CF48C7AD}"/>
          </ac:spMkLst>
        </pc:spChg>
        <pc:spChg chg="del">
          <ac:chgData name="松浦英宗" userId="9b03fd3a-662f-49ff-9af1-1b93cf7aab22" providerId="ADAL" clId="{56E9DFAE-DDAD-4FCA-8AED-56B2D15DB479}" dt="2026-02-09T11:34:27.110" v="22742" actId="478"/>
          <ac:spMkLst>
            <pc:docMk/>
            <pc:sldMk cId="1522457694" sldId="6075"/>
            <ac:spMk id="3" creationId="{41749144-1F9E-5404-B93A-C474CE29C93F}"/>
          </ac:spMkLst>
        </pc:spChg>
        <pc:spChg chg="del">
          <ac:chgData name="松浦英宗" userId="9b03fd3a-662f-49ff-9af1-1b93cf7aab22" providerId="ADAL" clId="{56E9DFAE-DDAD-4FCA-8AED-56B2D15DB479}" dt="2026-02-09T11:34:27.110" v="22742" actId="478"/>
          <ac:spMkLst>
            <pc:docMk/>
            <pc:sldMk cId="1522457694" sldId="6075"/>
            <ac:spMk id="4" creationId="{DC3D9314-DF5A-5DFD-A92F-649FCB1B29F0}"/>
          </ac:spMkLst>
        </pc:spChg>
        <pc:spChg chg="del">
          <ac:chgData name="松浦英宗" userId="9b03fd3a-662f-49ff-9af1-1b93cf7aab22" providerId="ADAL" clId="{56E9DFAE-DDAD-4FCA-8AED-56B2D15DB479}" dt="2026-02-09T11:34:27.110" v="22742" actId="478"/>
          <ac:spMkLst>
            <pc:docMk/>
            <pc:sldMk cId="1522457694" sldId="6075"/>
            <ac:spMk id="5" creationId="{3E6FFF4B-681F-CD2E-092B-533CA983234E}"/>
          </ac:spMkLst>
        </pc:spChg>
        <pc:spChg chg="add mod topLvl">
          <ac:chgData name="松浦英宗" userId="9b03fd3a-662f-49ff-9af1-1b93cf7aab22" providerId="ADAL" clId="{56E9DFAE-DDAD-4FCA-8AED-56B2D15DB479}" dt="2026-02-09T11:54:29.659" v="22902"/>
          <ac:spMkLst>
            <pc:docMk/>
            <pc:sldMk cId="1522457694" sldId="6075"/>
            <ac:spMk id="6" creationId="{8284C92F-3F70-39FD-B995-0FE8C4C7B365}"/>
          </ac:spMkLst>
        </pc:spChg>
        <pc:spChg chg="del">
          <ac:chgData name="松浦英宗" userId="9b03fd3a-662f-49ff-9af1-1b93cf7aab22" providerId="ADAL" clId="{56E9DFAE-DDAD-4FCA-8AED-56B2D15DB479}" dt="2026-02-09T11:34:27.110" v="22742" actId="478"/>
          <ac:spMkLst>
            <pc:docMk/>
            <pc:sldMk cId="1522457694" sldId="6075"/>
            <ac:spMk id="7" creationId="{B2A6DC16-33BC-D9AD-1584-3E72864716EF}"/>
          </ac:spMkLst>
        </pc:spChg>
        <pc:spChg chg="add mod topLvl">
          <ac:chgData name="松浦英宗" userId="9b03fd3a-662f-49ff-9af1-1b93cf7aab22" providerId="ADAL" clId="{56E9DFAE-DDAD-4FCA-8AED-56B2D15DB479}" dt="2026-02-09T11:54:36.045" v="22904"/>
          <ac:spMkLst>
            <pc:docMk/>
            <pc:sldMk cId="1522457694" sldId="6075"/>
            <ac:spMk id="8" creationId="{149E0A2C-2BA0-3D0F-6D4F-9BAF43D0603C}"/>
          </ac:spMkLst>
        </pc:spChg>
        <pc:spChg chg="del">
          <ac:chgData name="松浦英宗" userId="9b03fd3a-662f-49ff-9af1-1b93cf7aab22" providerId="ADAL" clId="{56E9DFAE-DDAD-4FCA-8AED-56B2D15DB479}" dt="2026-02-09T11:34:27.110" v="22742" actId="478"/>
          <ac:spMkLst>
            <pc:docMk/>
            <pc:sldMk cId="1522457694" sldId="6075"/>
            <ac:spMk id="10" creationId="{BC031C66-AB9F-1C25-FF2F-95D3E9123064}"/>
          </ac:spMkLst>
        </pc:spChg>
        <pc:spChg chg="del">
          <ac:chgData name="松浦英宗" userId="9b03fd3a-662f-49ff-9af1-1b93cf7aab22" providerId="ADAL" clId="{56E9DFAE-DDAD-4FCA-8AED-56B2D15DB479}" dt="2026-02-09T11:34:27.110" v="22742" actId="478"/>
          <ac:spMkLst>
            <pc:docMk/>
            <pc:sldMk cId="1522457694" sldId="6075"/>
            <ac:spMk id="12" creationId="{308FFC05-2F08-08F5-37B1-E455B6F77283}"/>
          </ac:spMkLst>
        </pc:spChg>
        <pc:spChg chg="mod topLvl">
          <ac:chgData name="松浦英宗" userId="9b03fd3a-662f-49ff-9af1-1b93cf7aab22" providerId="ADAL" clId="{56E9DFAE-DDAD-4FCA-8AED-56B2D15DB479}" dt="2026-02-09T11:54:42.511" v="22906"/>
          <ac:spMkLst>
            <pc:docMk/>
            <pc:sldMk cId="1522457694" sldId="6075"/>
            <ac:spMk id="13" creationId="{67EEC60E-A02B-1782-E67B-786E23BEEC0D}"/>
          </ac:spMkLst>
        </pc:spChg>
        <pc:spChg chg="del">
          <ac:chgData name="松浦英宗" userId="9b03fd3a-662f-49ff-9af1-1b93cf7aab22" providerId="ADAL" clId="{56E9DFAE-DDAD-4FCA-8AED-56B2D15DB479}" dt="2026-02-09T11:34:27.110" v="22742" actId="478"/>
          <ac:spMkLst>
            <pc:docMk/>
            <pc:sldMk cId="1522457694" sldId="6075"/>
            <ac:spMk id="14" creationId="{D0CD7139-EA9A-9B54-8A9F-B87869EB3C09}"/>
          </ac:spMkLst>
        </pc:spChg>
        <pc:spChg chg="mod topLvl">
          <ac:chgData name="松浦英宗" userId="9b03fd3a-662f-49ff-9af1-1b93cf7aab22" providerId="ADAL" clId="{56E9DFAE-DDAD-4FCA-8AED-56B2D15DB479}" dt="2026-02-09T11:54:48.782" v="22908"/>
          <ac:spMkLst>
            <pc:docMk/>
            <pc:sldMk cId="1522457694" sldId="6075"/>
            <ac:spMk id="15" creationId="{2AB38750-F1BC-A5E9-B29E-A55B40AE8722}"/>
          </ac:spMkLst>
        </pc:spChg>
        <pc:spChg chg="add mod">
          <ac:chgData name="松浦英宗" userId="9b03fd3a-662f-49ff-9af1-1b93cf7aab22" providerId="ADAL" clId="{56E9DFAE-DDAD-4FCA-8AED-56B2D15DB479}" dt="2026-02-09T11:52:22.915" v="22897" actId="207"/>
          <ac:spMkLst>
            <pc:docMk/>
            <pc:sldMk cId="1522457694" sldId="6075"/>
            <ac:spMk id="16" creationId="{A0EAEE7A-D8EC-4141-113E-600416D1DDA9}"/>
          </ac:spMkLst>
        </pc:spChg>
        <pc:spChg chg="add mod">
          <ac:chgData name="松浦英宗" userId="9b03fd3a-662f-49ff-9af1-1b93cf7aab22" providerId="ADAL" clId="{56E9DFAE-DDAD-4FCA-8AED-56B2D15DB479}" dt="2026-02-09T11:51:51.924" v="22890" actId="164"/>
          <ac:spMkLst>
            <pc:docMk/>
            <pc:sldMk cId="1522457694" sldId="6075"/>
            <ac:spMk id="17" creationId="{20DDFE87-6886-25C3-C1B4-9A15B6DD09D2}"/>
          </ac:spMkLst>
        </pc:spChg>
        <pc:spChg chg="mod">
          <ac:chgData name="松浦英宗" userId="9b03fd3a-662f-49ff-9af1-1b93cf7aab22" providerId="ADAL" clId="{56E9DFAE-DDAD-4FCA-8AED-56B2D15DB479}" dt="2026-02-09T11:52:45.897" v="22900" actId="14861"/>
          <ac:spMkLst>
            <pc:docMk/>
            <pc:sldMk cId="1522457694" sldId="6075"/>
            <ac:spMk id="22" creationId="{79A2E7C6-95EA-BF65-0259-2FCAA30F3117}"/>
          </ac:spMkLst>
        </pc:spChg>
        <pc:spChg chg="mod">
          <ac:chgData name="松浦英宗" userId="9b03fd3a-662f-49ff-9af1-1b93cf7aab22" providerId="ADAL" clId="{56E9DFAE-DDAD-4FCA-8AED-56B2D15DB479}" dt="2026-02-09T11:54:55.512" v="22910"/>
          <ac:spMkLst>
            <pc:docMk/>
            <pc:sldMk cId="1522457694" sldId="6075"/>
            <ac:spMk id="23" creationId="{31858881-0286-629D-027F-56FA83BFE9CB}"/>
          </ac:spMkLst>
        </pc:spChg>
        <pc:spChg chg="mod">
          <ac:chgData name="松浦英宗" userId="9b03fd3a-662f-49ff-9af1-1b93cf7aab22" providerId="ADAL" clId="{56E9DFAE-DDAD-4FCA-8AED-56B2D15DB479}" dt="2026-02-09T11:55:01.647" v="22912"/>
          <ac:spMkLst>
            <pc:docMk/>
            <pc:sldMk cId="1522457694" sldId="6075"/>
            <ac:spMk id="24" creationId="{C15F9D16-EFB4-0AC5-EC4C-7E8630DA5086}"/>
          </ac:spMkLst>
        </pc:spChg>
        <pc:spChg chg="mod">
          <ac:chgData name="松浦英宗" userId="9b03fd3a-662f-49ff-9af1-1b93cf7aab22" providerId="ADAL" clId="{56E9DFAE-DDAD-4FCA-8AED-56B2D15DB479}" dt="2026-02-09T11:55:07.427" v="22914"/>
          <ac:spMkLst>
            <pc:docMk/>
            <pc:sldMk cId="1522457694" sldId="6075"/>
            <ac:spMk id="25" creationId="{102D242F-01AD-5A55-E4EE-5DA962CE9943}"/>
          </ac:spMkLst>
        </pc:spChg>
        <pc:spChg chg="mod">
          <ac:chgData name="松浦英宗" userId="9b03fd3a-662f-49ff-9af1-1b93cf7aab22" providerId="ADAL" clId="{56E9DFAE-DDAD-4FCA-8AED-56B2D15DB479}" dt="2026-02-09T11:55:14.214" v="22916"/>
          <ac:spMkLst>
            <pc:docMk/>
            <pc:sldMk cId="1522457694" sldId="6075"/>
            <ac:spMk id="26" creationId="{C247892F-D1FC-3021-F370-5B5500BF2274}"/>
          </ac:spMkLst>
        </pc:spChg>
        <pc:spChg chg="mod">
          <ac:chgData name="松浦英宗" userId="9b03fd3a-662f-49ff-9af1-1b93cf7aab22" providerId="ADAL" clId="{56E9DFAE-DDAD-4FCA-8AED-56B2D15DB479}" dt="2026-02-09T11:52:22.915" v="22897" actId="207"/>
          <ac:spMkLst>
            <pc:docMk/>
            <pc:sldMk cId="1522457694" sldId="6075"/>
            <ac:spMk id="27" creationId="{47B347CB-7D7F-0BB8-BAF7-9D3133B79F46}"/>
          </ac:spMkLst>
        </pc:spChg>
        <pc:spChg chg="mod">
          <ac:chgData name="松浦英宗" userId="9b03fd3a-662f-49ff-9af1-1b93cf7aab22" providerId="ADAL" clId="{56E9DFAE-DDAD-4FCA-8AED-56B2D15DB479}" dt="2026-02-09T11:51:54.246" v="22891" actId="571"/>
          <ac:spMkLst>
            <pc:docMk/>
            <pc:sldMk cId="1522457694" sldId="6075"/>
            <ac:spMk id="28" creationId="{1B036923-4CE8-0D76-E3AD-257E774B06B3}"/>
          </ac:spMkLst>
        </pc:spChg>
        <pc:spChg chg="mod">
          <ac:chgData name="松浦英宗" userId="9b03fd3a-662f-49ff-9af1-1b93cf7aab22" providerId="ADAL" clId="{56E9DFAE-DDAD-4FCA-8AED-56B2D15DB479}" dt="2026-02-09T11:52:45.897" v="22900" actId="14861"/>
          <ac:spMkLst>
            <pc:docMk/>
            <pc:sldMk cId="1522457694" sldId="6075"/>
            <ac:spMk id="31" creationId="{92738CAF-7BFA-0D99-9801-0D011A2EDDD4}"/>
          </ac:spMkLst>
        </pc:spChg>
        <pc:spChg chg="mod">
          <ac:chgData name="松浦英宗" userId="9b03fd3a-662f-49ff-9af1-1b93cf7aab22" providerId="ADAL" clId="{56E9DFAE-DDAD-4FCA-8AED-56B2D15DB479}" dt="2026-02-09T11:55:20.762" v="22918"/>
          <ac:spMkLst>
            <pc:docMk/>
            <pc:sldMk cId="1522457694" sldId="6075"/>
            <ac:spMk id="32" creationId="{DBFE6438-9F49-0259-582F-096A39C6B1F8}"/>
          </ac:spMkLst>
        </pc:spChg>
        <pc:spChg chg="mod">
          <ac:chgData name="松浦英宗" userId="9b03fd3a-662f-49ff-9af1-1b93cf7aab22" providerId="ADAL" clId="{56E9DFAE-DDAD-4FCA-8AED-56B2D15DB479}" dt="2026-02-09T11:55:26.998" v="22920"/>
          <ac:spMkLst>
            <pc:docMk/>
            <pc:sldMk cId="1522457694" sldId="6075"/>
            <ac:spMk id="33" creationId="{A3EC8F70-C503-5471-C48A-B38EF33AC66A}"/>
          </ac:spMkLst>
        </pc:spChg>
        <pc:spChg chg="mod">
          <ac:chgData name="松浦英宗" userId="9b03fd3a-662f-49ff-9af1-1b93cf7aab22" providerId="ADAL" clId="{56E9DFAE-DDAD-4FCA-8AED-56B2D15DB479}" dt="2026-02-09T11:55:34.311" v="22922"/>
          <ac:spMkLst>
            <pc:docMk/>
            <pc:sldMk cId="1522457694" sldId="6075"/>
            <ac:spMk id="34" creationId="{25821897-436E-526A-B8DB-0F9FC167E6F8}"/>
          </ac:spMkLst>
        </pc:spChg>
        <pc:spChg chg="mod">
          <ac:chgData name="松浦英宗" userId="9b03fd3a-662f-49ff-9af1-1b93cf7aab22" providerId="ADAL" clId="{56E9DFAE-DDAD-4FCA-8AED-56B2D15DB479}" dt="2026-02-09T11:55:49.844" v="22944" actId="20577"/>
          <ac:spMkLst>
            <pc:docMk/>
            <pc:sldMk cId="1522457694" sldId="6075"/>
            <ac:spMk id="35" creationId="{B055B77D-A39E-0C17-FF34-F15C8F500A33}"/>
          </ac:spMkLst>
        </pc:spChg>
        <pc:spChg chg="mod">
          <ac:chgData name="松浦英宗" userId="9b03fd3a-662f-49ff-9af1-1b93cf7aab22" providerId="ADAL" clId="{56E9DFAE-DDAD-4FCA-8AED-56B2D15DB479}" dt="2026-02-09T11:52:22.915" v="22897" actId="207"/>
          <ac:spMkLst>
            <pc:docMk/>
            <pc:sldMk cId="1522457694" sldId="6075"/>
            <ac:spMk id="36" creationId="{0B248C74-3ED7-A38D-476F-6636AC8468B7}"/>
          </ac:spMkLst>
        </pc:spChg>
        <pc:spChg chg="mod">
          <ac:chgData name="松浦英宗" userId="9b03fd3a-662f-49ff-9af1-1b93cf7aab22" providerId="ADAL" clId="{56E9DFAE-DDAD-4FCA-8AED-56B2D15DB479}" dt="2026-02-09T11:51:56.546" v="22892" actId="571"/>
          <ac:spMkLst>
            <pc:docMk/>
            <pc:sldMk cId="1522457694" sldId="6075"/>
            <ac:spMk id="37" creationId="{102142A1-CD48-EC8D-1B76-B93F6ADC64C7}"/>
          </ac:spMkLst>
        </pc:spChg>
        <pc:spChg chg="add mod">
          <ac:chgData name="松浦英宗" userId="9b03fd3a-662f-49ff-9af1-1b93cf7aab22" providerId="ADAL" clId="{56E9DFAE-DDAD-4FCA-8AED-56B2D15DB479}" dt="2026-02-09T11:56:41.821" v="23051" actId="1035"/>
          <ac:spMkLst>
            <pc:docMk/>
            <pc:sldMk cId="1522457694" sldId="6075"/>
            <ac:spMk id="40" creationId="{CDCEC486-D5A7-FE5A-A78A-83FE9AF325DA}"/>
          </ac:spMkLst>
        </pc:spChg>
        <pc:spChg chg="add mod">
          <ac:chgData name="松浦英宗" userId="9b03fd3a-662f-49ff-9af1-1b93cf7aab22" providerId="ADAL" clId="{56E9DFAE-DDAD-4FCA-8AED-56B2D15DB479}" dt="2026-02-09T11:57:01.648" v="23057" actId="14100"/>
          <ac:spMkLst>
            <pc:docMk/>
            <pc:sldMk cId="1522457694" sldId="6075"/>
            <ac:spMk id="41" creationId="{BDF2F69A-E10A-DBBE-E3EE-BDF131B265B6}"/>
          </ac:spMkLst>
        </pc:spChg>
        <pc:spChg chg="add mod">
          <ac:chgData name="松浦英宗" userId="9b03fd3a-662f-49ff-9af1-1b93cf7aab22" providerId="ADAL" clId="{56E9DFAE-DDAD-4FCA-8AED-56B2D15DB479}" dt="2026-02-09T11:57:10.117" v="23060" actId="207"/>
          <ac:spMkLst>
            <pc:docMk/>
            <pc:sldMk cId="1522457694" sldId="6075"/>
            <ac:spMk id="42" creationId="{533C44EB-9836-E280-E22D-75AA480F4999}"/>
          </ac:spMkLst>
        </pc:spChg>
        <pc:grpChg chg="add del mod">
          <ac:chgData name="松浦英宗" userId="9b03fd3a-662f-49ff-9af1-1b93cf7aab22" providerId="ADAL" clId="{56E9DFAE-DDAD-4FCA-8AED-56B2D15DB479}" dt="2026-02-09T11:50:21.584" v="22811" actId="165"/>
          <ac:grpSpMkLst>
            <pc:docMk/>
            <pc:sldMk cId="1522457694" sldId="6075"/>
            <ac:grpSpMk id="9" creationId="{35624BBB-DE2B-7BD6-3F33-26CB575E3F99}"/>
          </ac:grpSpMkLst>
        </pc:grpChg>
        <pc:grpChg chg="add del mod">
          <ac:chgData name="松浦英宗" userId="9b03fd3a-662f-49ff-9af1-1b93cf7aab22" providerId="ADAL" clId="{56E9DFAE-DDAD-4FCA-8AED-56B2D15DB479}" dt="2026-02-09T11:50:21.584" v="22811" actId="165"/>
          <ac:grpSpMkLst>
            <pc:docMk/>
            <pc:sldMk cId="1522457694" sldId="6075"/>
            <ac:grpSpMk id="11" creationId="{A7E2186D-D479-E154-5ADD-B63EA0C7B1F1}"/>
          </ac:grpSpMkLst>
        </pc:grpChg>
        <pc:grpChg chg="add mod">
          <ac:chgData name="松浦英宗" userId="9b03fd3a-662f-49ff-9af1-1b93cf7aab22" providerId="ADAL" clId="{56E9DFAE-DDAD-4FCA-8AED-56B2D15DB479}" dt="2026-02-09T11:52:00.815" v="22894" actId="164"/>
          <ac:grpSpMkLst>
            <pc:docMk/>
            <pc:sldMk cId="1522457694" sldId="6075"/>
            <ac:grpSpMk id="20" creationId="{ADF1962A-559F-5FC4-1D55-08254EE9B9BD}"/>
          </ac:grpSpMkLst>
        </pc:grpChg>
        <pc:grpChg chg="add mod">
          <ac:chgData name="松浦英宗" userId="9b03fd3a-662f-49ff-9af1-1b93cf7aab22" providerId="ADAL" clId="{56E9DFAE-DDAD-4FCA-8AED-56B2D15DB479}" dt="2026-02-09T11:52:00.815" v="22894" actId="164"/>
          <ac:grpSpMkLst>
            <pc:docMk/>
            <pc:sldMk cId="1522457694" sldId="6075"/>
            <ac:grpSpMk id="21" creationId="{2E081934-20A2-5215-EB18-B2E97C7E43E8}"/>
          </ac:grpSpMkLst>
        </pc:grpChg>
        <pc:grpChg chg="add mod">
          <ac:chgData name="松浦英宗" userId="9b03fd3a-662f-49ff-9af1-1b93cf7aab22" providerId="ADAL" clId="{56E9DFAE-DDAD-4FCA-8AED-56B2D15DB479}" dt="2026-02-09T11:52:00.815" v="22894" actId="164"/>
          <ac:grpSpMkLst>
            <pc:docMk/>
            <pc:sldMk cId="1522457694" sldId="6075"/>
            <ac:grpSpMk id="30" creationId="{C6C65BE8-3480-55AD-9352-8847C46B0D11}"/>
          </ac:grpSpMkLst>
        </pc:grpChg>
        <pc:grpChg chg="add mod">
          <ac:chgData name="松浦英宗" userId="9b03fd3a-662f-49ff-9af1-1b93cf7aab22" providerId="ADAL" clId="{56E9DFAE-DDAD-4FCA-8AED-56B2D15DB479}" dt="2026-02-09T11:52:02.836" v="22895" actId="12788"/>
          <ac:grpSpMkLst>
            <pc:docMk/>
            <pc:sldMk cId="1522457694" sldId="6075"/>
            <ac:grpSpMk id="39" creationId="{BD482971-DF9D-DF16-B1BF-3A0E4A6ED624}"/>
          </ac:grpSpMkLst>
        </pc:grpChg>
        <pc:cxnChg chg="add mod">
          <ac:chgData name="松浦英宗" userId="9b03fd3a-662f-49ff-9af1-1b93cf7aab22" providerId="ADAL" clId="{56E9DFAE-DDAD-4FCA-8AED-56B2D15DB479}" dt="2026-02-09T11:51:51.924" v="22890" actId="164"/>
          <ac:cxnSpMkLst>
            <pc:docMk/>
            <pc:sldMk cId="1522457694" sldId="6075"/>
            <ac:cxnSpMk id="18" creationId="{E70FD076-0643-4919-3E00-AC43E7D3FE37}"/>
          </ac:cxnSpMkLst>
        </pc:cxnChg>
        <pc:cxnChg chg="mod">
          <ac:chgData name="松浦英宗" userId="9b03fd3a-662f-49ff-9af1-1b93cf7aab22" providerId="ADAL" clId="{56E9DFAE-DDAD-4FCA-8AED-56B2D15DB479}" dt="2026-02-09T11:51:54.246" v="22891" actId="571"/>
          <ac:cxnSpMkLst>
            <pc:docMk/>
            <pc:sldMk cId="1522457694" sldId="6075"/>
            <ac:cxnSpMk id="29" creationId="{998803D9-BB9B-F91D-0D5A-E584E9B47BBC}"/>
          </ac:cxnSpMkLst>
        </pc:cxnChg>
        <pc:cxnChg chg="mod">
          <ac:chgData name="松浦英宗" userId="9b03fd3a-662f-49ff-9af1-1b93cf7aab22" providerId="ADAL" clId="{56E9DFAE-DDAD-4FCA-8AED-56B2D15DB479}" dt="2026-02-09T11:51:56.546" v="22892" actId="571"/>
          <ac:cxnSpMkLst>
            <pc:docMk/>
            <pc:sldMk cId="1522457694" sldId="6075"/>
            <ac:cxnSpMk id="38" creationId="{6D9A1266-724D-141D-36BE-EEB708D3D701}"/>
          </ac:cxnSpMkLst>
        </pc:cxnChg>
      </pc:sldChg>
      <pc:sldChg chg="addSp delSp modSp add del mod ord">
        <pc:chgData name="松浦英宗" userId="9b03fd3a-662f-49ff-9af1-1b93cf7aab22" providerId="ADAL" clId="{56E9DFAE-DDAD-4FCA-8AED-56B2D15DB479}" dt="2026-02-09T13:44:29.807" v="25722" actId="47"/>
        <pc:sldMkLst>
          <pc:docMk/>
          <pc:sldMk cId="3052484112" sldId="6076"/>
        </pc:sldMkLst>
        <pc:spChg chg="add del mod">
          <ac:chgData name="松浦英宗" userId="9b03fd3a-662f-49ff-9af1-1b93cf7aab22" providerId="ADAL" clId="{56E9DFAE-DDAD-4FCA-8AED-56B2D15DB479}" dt="2026-02-09T12:02:43.575" v="23187" actId="478"/>
          <ac:spMkLst>
            <pc:docMk/>
            <pc:sldMk cId="3052484112" sldId="6076"/>
            <ac:spMk id="2" creationId="{B11E33E3-7C04-E6A4-2466-D2F7DEB3E08B}"/>
          </ac:spMkLst>
        </pc:spChg>
        <pc:spChg chg="add mod">
          <ac:chgData name="松浦英宗" userId="9b03fd3a-662f-49ff-9af1-1b93cf7aab22" providerId="ADAL" clId="{56E9DFAE-DDAD-4FCA-8AED-56B2D15DB479}" dt="2026-02-09T12:00:55.021" v="23179" actId="164"/>
          <ac:spMkLst>
            <pc:docMk/>
            <pc:sldMk cId="3052484112" sldId="6076"/>
            <ac:spMk id="3" creationId="{68856FAE-2147-0FA8-7AE9-EAE812579C49}"/>
          </ac:spMkLst>
        </pc:spChg>
        <pc:spChg chg="add mod">
          <ac:chgData name="松浦英宗" userId="9b03fd3a-662f-49ff-9af1-1b93cf7aab22" providerId="ADAL" clId="{56E9DFAE-DDAD-4FCA-8AED-56B2D15DB479}" dt="2026-02-09T12:00:55.021" v="23179" actId="164"/>
          <ac:spMkLst>
            <pc:docMk/>
            <pc:sldMk cId="3052484112" sldId="6076"/>
            <ac:spMk id="4" creationId="{6E4E7594-86E5-7248-6B74-B74178301692}"/>
          </ac:spMkLst>
        </pc:spChg>
        <pc:spChg chg="add mod ord">
          <ac:chgData name="松浦英宗" userId="9b03fd3a-662f-49ff-9af1-1b93cf7aab22" providerId="ADAL" clId="{56E9DFAE-DDAD-4FCA-8AED-56B2D15DB479}" dt="2026-02-09T12:00:55.021" v="23179" actId="164"/>
          <ac:spMkLst>
            <pc:docMk/>
            <pc:sldMk cId="3052484112" sldId="6076"/>
            <ac:spMk id="5" creationId="{6AE8E4D4-A025-0B1B-F1EA-816E7FF1D878}"/>
          </ac:spMkLst>
        </pc:spChg>
        <pc:spChg chg="mod">
          <ac:chgData name="松浦英宗" userId="9b03fd3a-662f-49ff-9af1-1b93cf7aab22" providerId="ADAL" clId="{56E9DFAE-DDAD-4FCA-8AED-56B2D15DB479}" dt="2026-02-09T12:01:00.408" v="23181" actId="571"/>
          <ac:spMkLst>
            <pc:docMk/>
            <pc:sldMk cId="3052484112" sldId="6076"/>
            <ac:spMk id="8" creationId="{7118E0FA-DC2B-7BBB-98FA-5E6DBE551638}"/>
          </ac:spMkLst>
        </pc:spChg>
        <pc:spChg chg="mod">
          <ac:chgData name="松浦英宗" userId="9b03fd3a-662f-49ff-9af1-1b93cf7aab22" providerId="ADAL" clId="{56E9DFAE-DDAD-4FCA-8AED-56B2D15DB479}" dt="2026-02-09T12:01:00.408" v="23181" actId="571"/>
          <ac:spMkLst>
            <pc:docMk/>
            <pc:sldMk cId="3052484112" sldId="6076"/>
            <ac:spMk id="9" creationId="{F7D756EB-62AB-561F-5B8B-54127E144F7C}"/>
          </ac:spMkLst>
        </pc:spChg>
        <pc:spChg chg="mod">
          <ac:chgData name="松浦英宗" userId="9b03fd3a-662f-49ff-9af1-1b93cf7aab22" providerId="ADAL" clId="{56E9DFAE-DDAD-4FCA-8AED-56B2D15DB479}" dt="2026-02-09T12:01:00.408" v="23181" actId="571"/>
          <ac:spMkLst>
            <pc:docMk/>
            <pc:sldMk cId="3052484112" sldId="6076"/>
            <ac:spMk id="10" creationId="{A39952C2-A6D4-C83A-64DB-AB534CB3E596}"/>
          </ac:spMkLst>
        </pc:spChg>
        <pc:spChg chg="mod">
          <ac:chgData name="松浦英宗" userId="9b03fd3a-662f-49ff-9af1-1b93cf7aab22" providerId="ADAL" clId="{56E9DFAE-DDAD-4FCA-8AED-56B2D15DB479}" dt="2026-02-09T12:01:02.303" v="23182" actId="571"/>
          <ac:spMkLst>
            <pc:docMk/>
            <pc:sldMk cId="3052484112" sldId="6076"/>
            <ac:spMk id="12" creationId="{8536F484-DABE-89B8-7F41-33200AD5DE5C}"/>
          </ac:spMkLst>
        </pc:spChg>
        <pc:spChg chg="mod">
          <ac:chgData name="松浦英宗" userId="9b03fd3a-662f-49ff-9af1-1b93cf7aab22" providerId="ADAL" clId="{56E9DFAE-DDAD-4FCA-8AED-56B2D15DB479}" dt="2026-02-09T12:01:02.303" v="23182" actId="571"/>
          <ac:spMkLst>
            <pc:docMk/>
            <pc:sldMk cId="3052484112" sldId="6076"/>
            <ac:spMk id="13" creationId="{963161A1-3D52-0B9A-C287-3656949C2F3F}"/>
          </ac:spMkLst>
        </pc:spChg>
        <pc:spChg chg="mod">
          <ac:chgData name="松浦英宗" userId="9b03fd3a-662f-49ff-9af1-1b93cf7aab22" providerId="ADAL" clId="{56E9DFAE-DDAD-4FCA-8AED-56B2D15DB479}" dt="2026-02-09T12:01:02.303" v="23182" actId="571"/>
          <ac:spMkLst>
            <pc:docMk/>
            <pc:sldMk cId="3052484112" sldId="6076"/>
            <ac:spMk id="14" creationId="{A47AFB97-3428-ADEF-06B1-31293D65B246}"/>
          </ac:spMkLst>
        </pc:spChg>
        <pc:spChg chg="add mod">
          <ac:chgData name="松浦英宗" userId="9b03fd3a-662f-49ff-9af1-1b93cf7aab22" providerId="ADAL" clId="{56E9DFAE-DDAD-4FCA-8AED-56B2D15DB479}" dt="2026-02-09T12:02:53.287" v="23189" actId="207"/>
          <ac:spMkLst>
            <pc:docMk/>
            <pc:sldMk cId="3052484112" sldId="6076"/>
            <ac:spMk id="15" creationId="{0C02227B-C318-B86D-08D3-6711E2322411}"/>
          </ac:spMkLst>
        </pc:spChg>
        <pc:spChg chg="add mod topLvl">
          <ac:chgData name="松浦英宗" userId="9b03fd3a-662f-49ff-9af1-1b93cf7aab22" providerId="ADAL" clId="{56E9DFAE-DDAD-4FCA-8AED-56B2D15DB479}" dt="2026-02-09T12:15:10.143" v="23448"/>
          <ac:spMkLst>
            <pc:docMk/>
            <pc:sldMk cId="3052484112" sldId="6076"/>
            <ac:spMk id="16" creationId="{545A346E-D0D0-D450-D4DF-918E510C88CF}"/>
          </ac:spMkLst>
        </pc:spChg>
        <pc:spChg chg="add mod topLvl">
          <ac:chgData name="松浦英宗" userId="9b03fd3a-662f-49ff-9af1-1b93cf7aab22" providerId="ADAL" clId="{56E9DFAE-DDAD-4FCA-8AED-56B2D15DB479}" dt="2026-02-09T12:15:16.721" v="23450"/>
          <ac:spMkLst>
            <pc:docMk/>
            <pc:sldMk cId="3052484112" sldId="6076"/>
            <ac:spMk id="17" creationId="{77B9DEED-06BF-F700-B7BC-CFE1C40AAF0C}"/>
          </ac:spMkLst>
        </pc:spChg>
        <pc:spChg chg="mod topLvl">
          <ac:chgData name="松浦英宗" userId="9b03fd3a-662f-49ff-9af1-1b93cf7aab22" providerId="ADAL" clId="{56E9DFAE-DDAD-4FCA-8AED-56B2D15DB479}" dt="2026-02-09T12:15:23.302" v="23455"/>
          <ac:spMkLst>
            <pc:docMk/>
            <pc:sldMk cId="3052484112" sldId="6076"/>
            <ac:spMk id="20" creationId="{E089FA18-AEDB-3C09-ADB8-B83EBC098F3B}"/>
          </ac:spMkLst>
        </pc:spChg>
        <pc:spChg chg="mod topLvl">
          <ac:chgData name="松浦英宗" userId="9b03fd3a-662f-49ff-9af1-1b93cf7aab22" providerId="ADAL" clId="{56E9DFAE-DDAD-4FCA-8AED-56B2D15DB479}" dt="2026-02-09T12:15:30.101" v="23457"/>
          <ac:spMkLst>
            <pc:docMk/>
            <pc:sldMk cId="3052484112" sldId="6076"/>
            <ac:spMk id="21" creationId="{044F68FA-E9F7-DAB4-1774-3F9C0A52FF8C}"/>
          </ac:spMkLst>
        </pc:spChg>
        <pc:spChg chg="mod topLvl">
          <ac:chgData name="松浦英宗" userId="9b03fd3a-662f-49ff-9af1-1b93cf7aab22" providerId="ADAL" clId="{56E9DFAE-DDAD-4FCA-8AED-56B2D15DB479}" dt="2026-02-09T12:15:36.957" v="23462"/>
          <ac:spMkLst>
            <pc:docMk/>
            <pc:sldMk cId="3052484112" sldId="6076"/>
            <ac:spMk id="23" creationId="{D231724D-7D11-E96A-BB22-AE6213B7989C}"/>
          </ac:spMkLst>
        </pc:spChg>
        <pc:spChg chg="mod topLvl">
          <ac:chgData name="松浦英宗" userId="9b03fd3a-662f-49ff-9af1-1b93cf7aab22" providerId="ADAL" clId="{56E9DFAE-DDAD-4FCA-8AED-56B2D15DB479}" dt="2026-02-09T12:15:43.259" v="23464"/>
          <ac:spMkLst>
            <pc:docMk/>
            <pc:sldMk cId="3052484112" sldId="6076"/>
            <ac:spMk id="24" creationId="{AE820167-EFAA-AF53-AF4F-ADFBEF13E2E5}"/>
          </ac:spMkLst>
        </pc:spChg>
        <pc:spChg chg="add mod">
          <ac:chgData name="松浦英宗" userId="9b03fd3a-662f-49ff-9af1-1b93cf7aab22" providerId="ADAL" clId="{56E9DFAE-DDAD-4FCA-8AED-56B2D15DB479}" dt="2026-02-09T12:12:42.500" v="23440" actId="207"/>
          <ac:spMkLst>
            <pc:docMk/>
            <pc:sldMk cId="3052484112" sldId="6076"/>
            <ac:spMk id="26" creationId="{D8129852-DB09-FB2C-AD4C-0B7BB68A5DBA}"/>
          </ac:spMkLst>
        </pc:spChg>
        <pc:spChg chg="add del mod">
          <ac:chgData name="松浦英宗" userId="9b03fd3a-662f-49ff-9af1-1b93cf7aab22" providerId="ADAL" clId="{56E9DFAE-DDAD-4FCA-8AED-56B2D15DB479}" dt="2026-02-09T12:07:22.537" v="23356" actId="478"/>
          <ac:spMkLst>
            <pc:docMk/>
            <pc:sldMk cId="3052484112" sldId="6076"/>
            <ac:spMk id="27" creationId="{7168CEBF-EAC7-ED28-B577-FDE542C8A862}"/>
          </ac:spMkLst>
        </pc:spChg>
        <pc:spChg chg="add del mod">
          <ac:chgData name="松浦英宗" userId="9b03fd3a-662f-49ff-9af1-1b93cf7aab22" providerId="ADAL" clId="{56E9DFAE-DDAD-4FCA-8AED-56B2D15DB479}" dt="2026-02-09T12:07:36.325" v="23360" actId="478"/>
          <ac:spMkLst>
            <pc:docMk/>
            <pc:sldMk cId="3052484112" sldId="6076"/>
            <ac:spMk id="32" creationId="{5057760F-4A04-42BA-F555-F795D1E15008}"/>
          </ac:spMkLst>
        </pc:spChg>
        <pc:spChg chg="add mod">
          <ac:chgData name="松浦英宗" userId="9b03fd3a-662f-49ff-9af1-1b93cf7aab22" providerId="ADAL" clId="{56E9DFAE-DDAD-4FCA-8AED-56B2D15DB479}" dt="2026-02-09T12:15:02.048" v="23443"/>
          <ac:spMkLst>
            <pc:docMk/>
            <pc:sldMk cId="3052484112" sldId="6076"/>
            <ac:spMk id="33" creationId="{76AFEDF4-C8F9-CD44-7232-9AD586DDE5FB}"/>
          </ac:spMkLst>
        </pc:spChg>
        <pc:spChg chg="add mod">
          <ac:chgData name="松浦英宗" userId="9b03fd3a-662f-49ff-9af1-1b93cf7aab22" providerId="ADAL" clId="{56E9DFAE-DDAD-4FCA-8AED-56B2D15DB479}" dt="2026-02-09T12:09:31.060" v="23439"/>
          <ac:spMkLst>
            <pc:docMk/>
            <pc:sldMk cId="3052484112" sldId="6076"/>
            <ac:spMk id="36" creationId="{E3F69635-B409-DE60-DD44-FBC6D5118C63}"/>
          </ac:spMkLst>
        </pc:spChg>
        <pc:grpChg chg="add del mod ord">
          <ac:chgData name="松浦英宗" userId="9b03fd3a-662f-49ff-9af1-1b93cf7aab22" providerId="ADAL" clId="{56E9DFAE-DDAD-4FCA-8AED-56B2D15DB479}" dt="2026-02-09T12:01:09.298" v="23184" actId="478"/>
          <ac:grpSpMkLst>
            <pc:docMk/>
            <pc:sldMk cId="3052484112" sldId="6076"/>
            <ac:grpSpMk id="6" creationId="{EC4007D2-BF66-52EC-85E2-DFBA281CD3E2}"/>
          </ac:grpSpMkLst>
        </pc:grpChg>
        <pc:grpChg chg="add del mod ord">
          <ac:chgData name="松浦英宗" userId="9b03fd3a-662f-49ff-9af1-1b93cf7aab22" providerId="ADAL" clId="{56E9DFAE-DDAD-4FCA-8AED-56B2D15DB479}" dt="2026-02-09T12:01:09.298" v="23184" actId="478"/>
          <ac:grpSpMkLst>
            <pc:docMk/>
            <pc:sldMk cId="3052484112" sldId="6076"/>
            <ac:grpSpMk id="7" creationId="{B687A2E2-3BD9-2027-9D28-F25007793BB8}"/>
          </ac:grpSpMkLst>
        </pc:grpChg>
        <pc:grpChg chg="add del mod ord">
          <ac:chgData name="松浦英宗" userId="9b03fd3a-662f-49ff-9af1-1b93cf7aab22" providerId="ADAL" clId="{56E9DFAE-DDAD-4FCA-8AED-56B2D15DB479}" dt="2026-02-09T12:01:09.298" v="23184" actId="478"/>
          <ac:grpSpMkLst>
            <pc:docMk/>
            <pc:sldMk cId="3052484112" sldId="6076"/>
            <ac:grpSpMk id="11" creationId="{65773679-ED4D-CC3D-216B-8ED8E11025C5}"/>
          </ac:grpSpMkLst>
        </pc:grpChg>
        <pc:grpChg chg="add del mod topLvl">
          <ac:chgData name="松浦英宗" userId="9b03fd3a-662f-49ff-9af1-1b93cf7aab22" providerId="ADAL" clId="{56E9DFAE-DDAD-4FCA-8AED-56B2D15DB479}" dt="2026-02-09T12:08:12.905" v="23385" actId="165"/>
          <ac:grpSpMkLst>
            <pc:docMk/>
            <pc:sldMk cId="3052484112" sldId="6076"/>
            <ac:grpSpMk id="18" creationId="{A7A41583-3CC5-AB16-6A6E-504A18BADE0D}"/>
          </ac:grpSpMkLst>
        </pc:grpChg>
        <pc:grpChg chg="add del mod topLvl">
          <ac:chgData name="松浦英宗" userId="9b03fd3a-662f-49ff-9af1-1b93cf7aab22" providerId="ADAL" clId="{56E9DFAE-DDAD-4FCA-8AED-56B2D15DB479}" dt="2026-02-09T12:08:12.905" v="23385" actId="165"/>
          <ac:grpSpMkLst>
            <pc:docMk/>
            <pc:sldMk cId="3052484112" sldId="6076"/>
            <ac:grpSpMk id="19" creationId="{DBB46193-F7A1-A689-8DB1-2A5AF754684B}"/>
          </ac:grpSpMkLst>
        </pc:grpChg>
        <pc:grpChg chg="add del mod topLvl">
          <ac:chgData name="松浦英宗" userId="9b03fd3a-662f-49ff-9af1-1b93cf7aab22" providerId="ADAL" clId="{56E9DFAE-DDAD-4FCA-8AED-56B2D15DB479}" dt="2026-02-09T12:08:12.905" v="23385" actId="165"/>
          <ac:grpSpMkLst>
            <pc:docMk/>
            <pc:sldMk cId="3052484112" sldId="6076"/>
            <ac:grpSpMk id="22" creationId="{4A421C62-8816-895A-8C6B-63DC591261A5}"/>
          </ac:grpSpMkLst>
        </pc:grpChg>
        <pc:grpChg chg="add del mod">
          <ac:chgData name="松浦英宗" userId="9b03fd3a-662f-49ff-9af1-1b93cf7aab22" providerId="ADAL" clId="{56E9DFAE-DDAD-4FCA-8AED-56B2D15DB479}" dt="2026-02-09T12:06:57.302" v="23349" actId="165"/>
          <ac:grpSpMkLst>
            <pc:docMk/>
            <pc:sldMk cId="3052484112" sldId="6076"/>
            <ac:grpSpMk id="25" creationId="{6E87F5D2-7CCB-E96B-0842-C03467430E8D}"/>
          </ac:grpSpMkLst>
        </pc:grpChg>
        <pc:grpChg chg="add mod">
          <ac:chgData name="松浦英宗" userId="9b03fd3a-662f-49ff-9af1-1b93cf7aab22" providerId="ADAL" clId="{56E9DFAE-DDAD-4FCA-8AED-56B2D15DB479}" dt="2026-02-09T12:09:13.628" v="23412" actId="164"/>
          <ac:grpSpMkLst>
            <pc:docMk/>
            <pc:sldMk cId="3052484112" sldId="6076"/>
            <ac:grpSpMk id="34" creationId="{1EFF74CB-E88A-F99E-995B-1C49F6D63CF6}"/>
          </ac:grpSpMkLst>
        </pc:grpChg>
        <pc:grpChg chg="add mod">
          <ac:chgData name="松浦英宗" userId="9b03fd3a-662f-49ff-9af1-1b93cf7aab22" providerId="ADAL" clId="{56E9DFAE-DDAD-4FCA-8AED-56B2D15DB479}" dt="2026-02-09T12:15:51.173" v="23473" actId="1036"/>
          <ac:grpSpMkLst>
            <pc:docMk/>
            <pc:sldMk cId="3052484112" sldId="6076"/>
            <ac:grpSpMk id="35" creationId="{5B7578AD-7571-E429-E5D0-971F20FEA3B5}"/>
          </ac:grpSpMkLst>
        </pc:grpChg>
        <pc:cxnChg chg="add del mod">
          <ac:chgData name="松浦英宗" userId="9b03fd3a-662f-49ff-9af1-1b93cf7aab22" providerId="ADAL" clId="{56E9DFAE-DDAD-4FCA-8AED-56B2D15DB479}" dt="2026-02-09T12:06:38.523" v="23338" actId="478"/>
          <ac:cxnSpMkLst>
            <pc:docMk/>
            <pc:sldMk cId="3052484112" sldId="6076"/>
            <ac:cxnSpMk id="28" creationId="{59CE2B7C-6475-5392-B1A4-234E2DC5E3F7}"/>
          </ac:cxnSpMkLst>
        </pc:cxnChg>
        <pc:cxnChg chg="add mod">
          <ac:chgData name="松浦英宗" userId="9b03fd3a-662f-49ff-9af1-1b93cf7aab22" providerId="ADAL" clId="{56E9DFAE-DDAD-4FCA-8AED-56B2D15DB479}" dt="2026-02-09T12:12:47.263" v="23441" actId="208"/>
          <ac:cxnSpMkLst>
            <pc:docMk/>
            <pc:sldMk cId="3052484112" sldId="6076"/>
            <ac:cxnSpMk id="29" creationId="{4C207286-AAE8-A6C0-65B3-C65CECCA724B}"/>
          </ac:cxnSpMkLst>
        </pc:cxnChg>
        <pc:cxnChg chg="add mod">
          <ac:chgData name="松浦英宗" userId="9b03fd3a-662f-49ff-9af1-1b93cf7aab22" providerId="ADAL" clId="{56E9DFAE-DDAD-4FCA-8AED-56B2D15DB479}" dt="2026-02-09T12:12:47.263" v="23441" actId="208"/>
          <ac:cxnSpMkLst>
            <pc:docMk/>
            <pc:sldMk cId="3052484112" sldId="6076"/>
            <ac:cxnSpMk id="30" creationId="{91D7694E-C2CE-B970-7658-9D1B8E3FA092}"/>
          </ac:cxnSpMkLst>
        </pc:cxnChg>
        <pc:cxnChg chg="add mod">
          <ac:chgData name="松浦英宗" userId="9b03fd3a-662f-49ff-9af1-1b93cf7aab22" providerId="ADAL" clId="{56E9DFAE-DDAD-4FCA-8AED-56B2D15DB479}" dt="2026-02-09T12:12:47.263" v="23441" actId="208"/>
          <ac:cxnSpMkLst>
            <pc:docMk/>
            <pc:sldMk cId="3052484112" sldId="6076"/>
            <ac:cxnSpMk id="31" creationId="{F4BC1606-D847-9AD2-BDF6-E2C4D6D482C4}"/>
          </ac:cxnSpMkLst>
        </pc:cxnChg>
      </pc:sldChg>
      <pc:sldChg chg="addSp delSp modSp add del mod ord">
        <pc:chgData name="松浦英宗" userId="9b03fd3a-662f-49ff-9af1-1b93cf7aab22" providerId="ADAL" clId="{56E9DFAE-DDAD-4FCA-8AED-56B2D15DB479}" dt="2026-02-09T13:44:29.807" v="25722" actId="47"/>
        <pc:sldMkLst>
          <pc:docMk/>
          <pc:sldMk cId="2842849166" sldId="6077"/>
        </pc:sldMkLst>
        <pc:spChg chg="add mod">
          <ac:chgData name="松浦英宗" userId="9b03fd3a-662f-49ff-9af1-1b93cf7aab22" providerId="ADAL" clId="{56E9DFAE-DDAD-4FCA-8AED-56B2D15DB479}" dt="2026-02-09T12:25:23.743" v="23511" actId="207"/>
          <ac:spMkLst>
            <pc:docMk/>
            <pc:sldMk cId="2842849166" sldId="6077"/>
            <ac:spMk id="2" creationId="{9B4D6E48-D069-BB1C-9ACE-F8ACC7F1B93F}"/>
          </ac:spMkLst>
        </pc:spChg>
        <pc:spChg chg="add mod topLvl">
          <ac:chgData name="松浦英宗" userId="9b03fd3a-662f-49ff-9af1-1b93cf7aab22" providerId="ADAL" clId="{56E9DFAE-DDAD-4FCA-8AED-56B2D15DB479}" dt="2026-02-09T12:40:10.786" v="24071" actId="1035"/>
          <ac:spMkLst>
            <pc:docMk/>
            <pc:sldMk cId="2842849166" sldId="6077"/>
            <ac:spMk id="3" creationId="{05FC898F-70FB-7A27-A410-0B839722C7B8}"/>
          </ac:spMkLst>
        </pc:spChg>
        <pc:spChg chg="add del mod">
          <ac:chgData name="松浦英宗" userId="9b03fd3a-662f-49ff-9af1-1b93cf7aab22" providerId="ADAL" clId="{56E9DFAE-DDAD-4FCA-8AED-56B2D15DB479}" dt="2026-02-09T12:25:59.358" v="23532" actId="478"/>
          <ac:spMkLst>
            <pc:docMk/>
            <pc:sldMk cId="2842849166" sldId="6077"/>
            <ac:spMk id="4" creationId="{1C9C418C-4EFB-9000-88B8-51B10D3CA2DE}"/>
          </ac:spMkLst>
        </pc:spChg>
        <pc:spChg chg="add mod topLvl">
          <ac:chgData name="松浦英宗" userId="9b03fd3a-662f-49ff-9af1-1b93cf7aab22" providerId="ADAL" clId="{56E9DFAE-DDAD-4FCA-8AED-56B2D15DB479}" dt="2026-02-09T12:45:02.781" v="24599" actId="20577"/>
          <ac:spMkLst>
            <pc:docMk/>
            <pc:sldMk cId="2842849166" sldId="6077"/>
            <ac:spMk id="5" creationId="{848FDB4E-D745-A94A-89A2-A2D9F3EC8F89}"/>
          </ac:spMkLst>
        </pc:spChg>
        <pc:spChg chg="add mod topLvl">
          <ac:chgData name="松浦英宗" userId="9b03fd3a-662f-49ff-9af1-1b93cf7aab22" providerId="ADAL" clId="{56E9DFAE-DDAD-4FCA-8AED-56B2D15DB479}" dt="2026-02-09T12:37:22.828" v="23925" actId="164"/>
          <ac:spMkLst>
            <pc:docMk/>
            <pc:sldMk cId="2842849166" sldId="6077"/>
            <ac:spMk id="6" creationId="{00C85D9C-AF08-2B0B-2CA2-5336E1862628}"/>
          </ac:spMkLst>
        </pc:spChg>
        <pc:spChg chg="del mod topLvl">
          <ac:chgData name="松浦英宗" userId="9b03fd3a-662f-49ff-9af1-1b93cf7aab22" providerId="ADAL" clId="{56E9DFAE-DDAD-4FCA-8AED-56B2D15DB479}" dt="2026-02-09T12:37:03.051" v="23914" actId="478"/>
          <ac:spMkLst>
            <pc:docMk/>
            <pc:sldMk cId="2842849166" sldId="6077"/>
            <ac:spMk id="9" creationId="{89635A2A-4253-C33E-5AA1-05A089C1034A}"/>
          </ac:spMkLst>
        </pc:spChg>
        <pc:spChg chg="del mod topLvl">
          <ac:chgData name="松浦英宗" userId="9b03fd3a-662f-49ff-9af1-1b93cf7aab22" providerId="ADAL" clId="{56E9DFAE-DDAD-4FCA-8AED-56B2D15DB479}" dt="2026-02-09T12:37:03.051" v="23914" actId="478"/>
          <ac:spMkLst>
            <pc:docMk/>
            <pc:sldMk cId="2842849166" sldId="6077"/>
            <ac:spMk id="10" creationId="{C166D643-F9CE-D96F-CD40-D0C832D6471A}"/>
          </ac:spMkLst>
        </pc:spChg>
        <pc:spChg chg="add mod topLvl">
          <ac:chgData name="松浦英宗" userId="9b03fd3a-662f-49ff-9af1-1b93cf7aab22" providerId="ADAL" clId="{56E9DFAE-DDAD-4FCA-8AED-56B2D15DB479}" dt="2026-02-09T12:40:10.786" v="24071" actId="1035"/>
          <ac:spMkLst>
            <pc:docMk/>
            <pc:sldMk cId="2842849166" sldId="6077"/>
            <ac:spMk id="11" creationId="{77A8D160-097C-6015-817D-9D87E686499D}"/>
          </ac:spMkLst>
        </pc:spChg>
        <pc:spChg chg="add mod topLvl">
          <ac:chgData name="松浦英宗" userId="9b03fd3a-662f-49ff-9af1-1b93cf7aab22" providerId="ADAL" clId="{56E9DFAE-DDAD-4FCA-8AED-56B2D15DB479}" dt="2026-02-09T12:40:10.786" v="24071" actId="1035"/>
          <ac:spMkLst>
            <pc:docMk/>
            <pc:sldMk cId="2842849166" sldId="6077"/>
            <ac:spMk id="12" creationId="{401FFC77-6891-2047-5629-FC269D5B8605}"/>
          </ac:spMkLst>
        </pc:spChg>
        <pc:spChg chg="add mod">
          <ac:chgData name="松浦英宗" userId="9b03fd3a-662f-49ff-9af1-1b93cf7aab22" providerId="ADAL" clId="{56E9DFAE-DDAD-4FCA-8AED-56B2D15DB479}" dt="2026-02-09T12:40:10.786" v="24071" actId="1035"/>
          <ac:spMkLst>
            <pc:docMk/>
            <pc:sldMk cId="2842849166" sldId="6077"/>
            <ac:spMk id="13" creationId="{E957ABE7-6969-B7F8-A98E-6CD35021E015}"/>
          </ac:spMkLst>
        </pc:spChg>
        <pc:spChg chg="add mod topLvl">
          <ac:chgData name="松浦英宗" userId="9b03fd3a-662f-49ff-9af1-1b93cf7aab22" providerId="ADAL" clId="{56E9DFAE-DDAD-4FCA-8AED-56B2D15DB479}" dt="2026-02-09T12:37:39.386" v="23939" actId="12789"/>
          <ac:spMkLst>
            <pc:docMk/>
            <pc:sldMk cId="2842849166" sldId="6077"/>
            <ac:spMk id="14" creationId="{895ED935-FF30-72FE-3B68-E352DAD68DA2}"/>
          </ac:spMkLst>
        </pc:spChg>
        <pc:spChg chg="add del mod topLvl">
          <ac:chgData name="松浦英宗" userId="9b03fd3a-662f-49ff-9af1-1b93cf7aab22" providerId="ADAL" clId="{56E9DFAE-DDAD-4FCA-8AED-56B2D15DB479}" dt="2026-02-09T12:37:03.051" v="23914" actId="478"/>
          <ac:spMkLst>
            <pc:docMk/>
            <pc:sldMk cId="2842849166" sldId="6077"/>
            <ac:spMk id="15" creationId="{0AB3912D-D4D3-DD96-8BE6-B34A86007EF9}"/>
          </ac:spMkLst>
        </pc:spChg>
        <pc:spChg chg="add mod topLvl">
          <ac:chgData name="松浦英宗" userId="9b03fd3a-662f-49ff-9af1-1b93cf7aab22" providerId="ADAL" clId="{56E9DFAE-DDAD-4FCA-8AED-56B2D15DB479}" dt="2026-02-09T12:37:39.386" v="23939" actId="12789"/>
          <ac:spMkLst>
            <pc:docMk/>
            <pc:sldMk cId="2842849166" sldId="6077"/>
            <ac:spMk id="16" creationId="{128DBA04-C824-A236-5B9E-31C22976111A}"/>
          </ac:spMkLst>
        </pc:spChg>
        <pc:spChg chg="add del mod topLvl">
          <ac:chgData name="松浦英宗" userId="9b03fd3a-662f-49ff-9af1-1b93cf7aab22" providerId="ADAL" clId="{56E9DFAE-DDAD-4FCA-8AED-56B2D15DB479}" dt="2026-02-09T12:37:03.051" v="23914" actId="478"/>
          <ac:spMkLst>
            <pc:docMk/>
            <pc:sldMk cId="2842849166" sldId="6077"/>
            <ac:spMk id="17" creationId="{98999420-49DB-D8A4-8D76-CDB701901F0B}"/>
          </ac:spMkLst>
        </pc:spChg>
        <pc:spChg chg="add mod">
          <ac:chgData name="松浦英宗" userId="9b03fd3a-662f-49ff-9af1-1b93cf7aab22" providerId="ADAL" clId="{56E9DFAE-DDAD-4FCA-8AED-56B2D15DB479}" dt="2026-02-09T12:40:14.786" v="24084" actId="1036"/>
          <ac:spMkLst>
            <pc:docMk/>
            <pc:sldMk cId="2842849166" sldId="6077"/>
            <ac:spMk id="19" creationId="{8CA15605-0FE4-FED5-B66F-560818D6E688}"/>
          </ac:spMkLst>
        </pc:spChg>
        <pc:spChg chg="add del mod">
          <ac:chgData name="松浦英宗" userId="9b03fd3a-662f-49ff-9af1-1b93cf7aab22" providerId="ADAL" clId="{56E9DFAE-DDAD-4FCA-8AED-56B2D15DB479}" dt="2026-02-09T12:30:15.388" v="23808" actId="478"/>
          <ac:spMkLst>
            <pc:docMk/>
            <pc:sldMk cId="2842849166" sldId="6077"/>
            <ac:spMk id="20" creationId="{8D57F6F5-8B65-7610-9E82-C6109E4DE33D}"/>
          </ac:spMkLst>
        </pc:spChg>
        <pc:spChg chg="add mod">
          <ac:chgData name="松浦英宗" userId="9b03fd3a-662f-49ff-9af1-1b93cf7aab22" providerId="ADAL" clId="{56E9DFAE-DDAD-4FCA-8AED-56B2D15DB479}" dt="2026-02-09T12:40:10.786" v="24071" actId="1035"/>
          <ac:spMkLst>
            <pc:docMk/>
            <pc:sldMk cId="2842849166" sldId="6077"/>
            <ac:spMk id="22" creationId="{BF7CC06B-DC86-A6F1-6384-05DA5FF7B316}"/>
          </ac:spMkLst>
        </pc:spChg>
        <pc:spChg chg="mod">
          <ac:chgData name="松浦英宗" userId="9b03fd3a-662f-49ff-9af1-1b93cf7aab22" providerId="ADAL" clId="{56E9DFAE-DDAD-4FCA-8AED-56B2D15DB479}" dt="2026-02-09T12:37:24.243" v="23926" actId="571"/>
          <ac:spMkLst>
            <pc:docMk/>
            <pc:sldMk cId="2842849166" sldId="6077"/>
            <ac:spMk id="25" creationId="{2D852AEC-C691-743D-E0EB-9218B8662D6B}"/>
          </ac:spMkLst>
        </pc:spChg>
        <pc:spChg chg="mod">
          <ac:chgData name="松浦英宗" userId="9b03fd3a-662f-49ff-9af1-1b93cf7aab22" providerId="ADAL" clId="{56E9DFAE-DDAD-4FCA-8AED-56B2D15DB479}" dt="2026-02-09T12:37:24.243" v="23926" actId="571"/>
          <ac:spMkLst>
            <pc:docMk/>
            <pc:sldMk cId="2842849166" sldId="6077"/>
            <ac:spMk id="26" creationId="{D2AFB39A-F02E-55E0-F614-B4EFF5CB8247}"/>
          </ac:spMkLst>
        </pc:spChg>
        <pc:spChg chg="mod">
          <ac:chgData name="松浦英宗" userId="9b03fd3a-662f-49ff-9af1-1b93cf7aab22" providerId="ADAL" clId="{56E9DFAE-DDAD-4FCA-8AED-56B2D15DB479}" dt="2026-02-09T12:37:24.243" v="23926" actId="571"/>
          <ac:spMkLst>
            <pc:docMk/>
            <pc:sldMk cId="2842849166" sldId="6077"/>
            <ac:spMk id="27" creationId="{8F82DE8D-CB17-C73B-A06A-A4D65AE16E3B}"/>
          </ac:spMkLst>
        </pc:spChg>
        <pc:spChg chg="mod">
          <ac:chgData name="松浦英宗" userId="9b03fd3a-662f-49ff-9af1-1b93cf7aab22" providerId="ADAL" clId="{56E9DFAE-DDAD-4FCA-8AED-56B2D15DB479}" dt="2026-02-09T12:37:24.243" v="23926" actId="571"/>
          <ac:spMkLst>
            <pc:docMk/>
            <pc:sldMk cId="2842849166" sldId="6077"/>
            <ac:spMk id="28" creationId="{C5E48782-185D-6D60-28FA-03412DAF2B62}"/>
          </ac:spMkLst>
        </pc:spChg>
        <pc:spChg chg="mod">
          <ac:chgData name="松浦英宗" userId="9b03fd3a-662f-49ff-9af1-1b93cf7aab22" providerId="ADAL" clId="{56E9DFAE-DDAD-4FCA-8AED-56B2D15DB479}" dt="2026-02-09T12:37:25.150" v="23927" actId="571"/>
          <ac:spMkLst>
            <pc:docMk/>
            <pc:sldMk cId="2842849166" sldId="6077"/>
            <ac:spMk id="30" creationId="{8B76650F-5623-0D99-54D3-3E625EFD2070}"/>
          </ac:spMkLst>
        </pc:spChg>
        <pc:spChg chg="mod">
          <ac:chgData name="松浦英宗" userId="9b03fd3a-662f-49ff-9af1-1b93cf7aab22" providerId="ADAL" clId="{56E9DFAE-DDAD-4FCA-8AED-56B2D15DB479}" dt="2026-02-09T12:37:25.150" v="23927" actId="571"/>
          <ac:spMkLst>
            <pc:docMk/>
            <pc:sldMk cId="2842849166" sldId="6077"/>
            <ac:spMk id="31" creationId="{49247FA8-8D7A-012F-3AF0-EF50DDB63F33}"/>
          </ac:spMkLst>
        </pc:spChg>
        <pc:spChg chg="mod">
          <ac:chgData name="松浦英宗" userId="9b03fd3a-662f-49ff-9af1-1b93cf7aab22" providerId="ADAL" clId="{56E9DFAE-DDAD-4FCA-8AED-56B2D15DB479}" dt="2026-02-09T12:37:25.150" v="23927" actId="571"/>
          <ac:spMkLst>
            <pc:docMk/>
            <pc:sldMk cId="2842849166" sldId="6077"/>
            <ac:spMk id="32" creationId="{A9298EB5-12CE-5A62-AF0A-78E7AF563E36}"/>
          </ac:spMkLst>
        </pc:spChg>
        <pc:spChg chg="mod">
          <ac:chgData name="松浦英宗" userId="9b03fd3a-662f-49ff-9af1-1b93cf7aab22" providerId="ADAL" clId="{56E9DFAE-DDAD-4FCA-8AED-56B2D15DB479}" dt="2026-02-09T12:37:25.150" v="23927" actId="571"/>
          <ac:spMkLst>
            <pc:docMk/>
            <pc:sldMk cId="2842849166" sldId="6077"/>
            <ac:spMk id="33" creationId="{89F3C3D7-3D5E-A30B-769F-F392DCE793CA}"/>
          </ac:spMkLst>
        </pc:spChg>
        <pc:spChg chg="mod">
          <ac:chgData name="松浦英宗" userId="9b03fd3a-662f-49ff-9af1-1b93cf7aab22" providerId="ADAL" clId="{56E9DFAE-DDAD-4FCA-8AED-56B2D15DB479}" dt="2026-02-09T12:45:27.036" v="24663" actId="20577"/>
          <ac:spMkLst>
            <pc:docMk/>
            <pc:sldMk cId="2842849166" sldId="6077"/>
            <ac:spMk id="35" creationId="{6828B215-0F32-6E37-C463-E22E50B9FECB}"/>
          </ac:spMkLst>
        </pc:spChg>
        <pc:spChg chg="mod">
          <ac:chgData name="松浦英宗" userId="9b03fd3a-662f-49ff-9af1-1b93cf7aab22" providerId="ADAL" clId="{56E9DFAE-DDAD-4FCA-8AED-56B2D15DB479}" dt="2026-02-09T12:37:56.040" v="23945" actId="20577"/>
          <ac:spMkLst>
            <pc:docMk/>
            <pc:sldMk cId="2842849166" sldId="6077"/>
            <ac:spMk id="36" creationId="{CD96BC5E-7EB5-6986-662B-4A67345DC026}"/>
          </ac:spMkLst>
        </pc:spChg>
        <pc:spChg chg="mod">
          <ac:chgData name="松浦英宗" userId="9b03fd3a-662f-49ff-9af1-1b93cf7aab22" providerId="ADAL" clId="{56E9DFAE-DDAD-4FCA-8AED-56B2D15DB479}" dt="2026-02-09T12:37:42.274" v="23940" actId="571"/>
          <ac:spMkLst>
            <pc:docMk/>
            <pc:sldMk cId="2842849166" sldId="6077"/>
            <ac:spMk id="37" creationId="{9759E1CF-9F1F-34C8-6647-A633C88C0111}"/>
          </ac:spMkLst>
        </pc:spChg>
        <pc:spChg chg="mod">
          <ac:chgData name="松浦英宗" userId="9b03fd3a-662f-49ff-9af1-1b93cf7aab22" providerId="ADAL" clId="{56E9DFAE-DDAD-4FCA-8AED-56B2D15DB479}" dt="2026-02-09T12:37:42.274" v="23940" actId="571"/>
          <ac:spMkLst>
            <pc:docMk/>
            <pc:sldMk cId="2842849166" sldId="6077"/>
            <ac:spMk id="38" creationId="{E621A1D3-5788-AAA7-939A-BAE66A3CADC8}"/>
          </ac:spMkLst>
        </pc:spChg>
        <pc:spChg chg="mod">
          <ac:chgData name="松浦英宗" userId="9b03fd3a-662f-49ff-9af1-1b93cf7aab22" providerId="ADAL" clId="{56E9DFAE-DDAD-4FCA-8AED-56B2D15DB479}" dt="2026-02-09T12:45:40.166" v="24715" actId="20577"/>
          <ac:spMkLst>
            <pc:docMk/>
            <pc:sldMk cId="2842849166" sldId="6077"/>
            <ac:spMk id="40" creationId="{222141CF-0C57-7B9B-770D-81B6A8E51D8E}"/>
          </ac:spMkLst>
        </pc:spChg>
        <pc:spChg chg="mod">
          <ac:chgData name="松浦英宗" userId="9b03fd3a-662f-49ff-9af1-1b93cf7aab22" providerId="ADAL" clId="{56E9DFAE-DDAD-4FCA-8AED-56B2D15DB479}" dt="2026-02-09T12:37:58.029" v="23947" actId="20577"/>
          <ac:spMkLst>
            <pc:docMk/>
            <pc:sldMk cId="2842849166" sldId="6077"/>
            <ac:spMk id="41" creationId="{541E7FF0-8A34-5F50-28D1-43AF06B7D4DC}"/>
          </ac:spMkLst>
        </pc:spChg>
        <pc:spChg chg="mod">
          <ac:chgData name="松浦英宗" userId="9b03fd3a-662f-49ff-9af1-1b93cf7aab22" providerId="ADAL" clId="{56E9DFAE-DDAD-4FCA-8AED-56B2D15DB479}" dt="2026-02-09T12:37:49.539" v="23941" actId="571"/>
          <ac:spMkLst>
            <pc:docMk/>
            <pc:sldMk cId="2842849166" sldId="6077"/>
            <ac:spMk id="42" creationId="{6888E311-483E-EC72-5464-3EF68F57C11C}"/>
          </ac:spMkLst>
        </pc:spChg>
        <pc:spChg chg="mod">
          <ac:chgData name="松浦英宗" userId="9b03fd3a-662f-49ff-9af1-1b93cf7aab22" providerId="ADAL" clId="{56E9DFAE-DDAD-4FCA-8AED-56B2D15DB479}" dt="2026-02-09T12:37:49.539" v="23941" actId="571"/>
          <ac:spMkLst>
            <pc:docMk/>
            <pc:sldMk cId="2842849166" sldId="6077"/>
            <ac:spMk id="43" creationId="{67193753-BC8C-297E-54E3-9DA286AE89AC}"/>
          </ac:spMkLst>
        </pc:spChg>
        <pc:spChg chg="add mod">
          <ac:chgData name="松浦英宗" userId="9b03fd3a-662f-49ff-9af1-1b93cf7aab22" providerId="ADAL" clId="{56E9DFAE-DDAD-4FCA-8AED-56B2D15DB479}" dt="2026-02-09T12:40:10.786" v="24071" actId="1035"/>
          <ac:spMkLst>
            <pc:docMk/>
            <pc:sldMk cId="2842849166" sldId="6077"/>
            <ac:spMk id="45" creationId="{D2CDDF44-8B66-7D84-3EA1-EA5D53166E97}"/>
          </ac:spMkLst>
        </pc:spChg>
        <pc:spChg chg="add mod">
          <ac:chgData name="松浦英宗" userId="9b03fd3a-662f-49ff-9af1-1b93cf7aab22" providerId="ADAL" clId="{56E9DFAE-DDAD-4FCA-8AED-56B2D15DB479}" dt="2026-02-09T12:44:45.918" v="24546" actId="1036"/>
          <ac:spMkLst>
            <pc:docMk/>
            <pc:sldMk cId="2842849166" sldId="6077"/>
            <ac:spMk id="46" creationId="{9F2AFA7D-9060-6DF0-DB1A-B7B94775AB1E}"/>
          </ac:spMkLst>
        </pc:spChg>
        <pc:spChg chg="add mod">
          <ac:chgData name="松浦英宗" userId="9b03fd3a-662f-49ff-9af1-1b93cf7aab22" providerId="ADAL" clId="{56E9DFAE-DDAD-4FCA-8AED-56B2D15DB479}" dt="2026-02-09T12:40:42.852" v="24095" actId="571"/>
          <ac:spMkLst>
            <pc:docMk/>
            <pc:sldMk cId="2842849166" sldId="6077"/>
            <ac:spMk id="47" creationId="{51D4BC32-96EC-3333-8660-9CBCCB688477}"/>
          </ac:spMkLst>
        </pc:spChg>
        <pc:spChg chg="add mod">
          <ac:chgData name="松浦英宗" userId="9b03fd3a-662f-49ff-9af1-1b93cf7aab22" providerId="ADAL" clId="{56E9DFAE-DDAD-4FCA-8AED-56B2D15DB479}" dt="2026-02-09T12:40:42.852" v="24095" actId="571"/>
          <ac:spMkLst>
            <pc:docMk/>
            <pc:sldMk cId="2842849166" sldId="6077"/>
            <ac:spMk id="48" creationId="{4E751D47-2B44-0373-9373-18BBCCF402A0}"/>
          </ac:spMkLst>
        </pc:spChg>
        <pc:spChg chg="add mod">
          <ac:chgData name="松浦英宗" userId="9b03fd3a-662f-49ff-9af1-1b93cf7aab22" providerId="ADAL" clId="{56E9DFAE-DDAD-4FCA-8AED-56B2D15DB479}" dt="2026-02-09T12:44:45.918" v="24546" actId="1036"/>
          <ac:spMkLst>
            <pc:docMk/>
            <pc:sldMk cId="2842849166" sldId="6077"/>
            <ac:spMk id="49" creationId="{BB8AD00E-AE98-3400-C4E9-851260F52C58}"/>
          </ac:spMkLst>
        </pc:spChg>
        <pc:grpChg chg="add del mod">
          <ac:chgData name="松浦英宗" userId="9b03fd3a-662f-49ff-9af1-1b93cf7aab22" providerId="ADAL" clId="{56E9DFAE-DDAD-4FCA-8AED-56B2D15DB479}" dt="2026-02-09T12:28:09.060" v="23676" actId="165"/>
          <ac:grpSpMkLst>
            <pc:docMk/>
            <pc:sldMk cId="2842849166" sldId="6077"/>
            <ac:grpSpMk id="7" creationId="{3EDA7891-10F2-06F4-1671-C137512E4439}"/>
          </ac:grpSpMkLst>
        </pc:grpChg>
        <pc:grpChg chg="add del mod">
          <ac:chgData name="松浦英宗" userId="9b03fd3a-662f-49ff-9af1-1b93cf7aab22" providerId="ADAL" clId="{56E9DFAE-DDAD-4FCA-8AED-56B2D15DB479}" dt="2026-02-09T12:28:09.060" v="23676" actId="165"/>
          <ac:grpSpMkLst>
            <pc:docMk/>
            <pc:sldMk cId="2842849166" sldId="6077"/>
            <ac:grpSpMk id="8" creationId="{4F80F102-61C4-9436-76B2-91A78ED4939B}"/>
          </ac:grpSpMkLst>
        </pc:grpChg>
        <pc:grpChg chg="mod">
          <ac:chgData name="松浦英宗" userId="9b03fd3a-662f-49ff-9af1-1b93cf7aab22" providerId="ADAL" clId="{56E9DFAE-DDAD-4FCA-8AED-56B2D15DB479}" dt="2026-02-09T12:29:15.895" v="23746" actId="1036"/>
          <ac:grpSpMkLst>
            <pc:docMk/>
            <pc:sldMk cId="2842849166" sldId="6077"/>
            <ac:grpSpMk id="18" creationId="{C2E0DF36-E128-8FDD-A51E-041BF2295BED}"/>
          </ac:grpSpMkLst>
        </pc:grpChg>
        <pc:grpChg chg="add mod">
          <ac:chgData name="松浦英宗" userId="9b03fd3a-662f-49ff-9af1-1b93cf7aab22" providerId="ADAL" clId="{56E9DFAE-DDAD-4FCA-8AED-56B2D15DB479}" dt="2026-02-09T12:38:26.537" v="23954" actId="164"/>
          <ac:grpSpMkLst>
            <pc:docMk/>
            <pc:sldMk cId="2842849166" sldId="6077"/>
            <ac:grpSpMk id="23" creationId="{4541062E-79F9-88D5-510E-2EF1623F1F6B}"/>
          </ac:grpSpMkLst>
        </pc:grpChg>
        <pc:grpChg chg="add del mod">
          <ac:chgData name="松浦英宗" userId="9b03fd3a-662f-49ff-9af1-1b93cf7aab22" providerId="ADAL" clId="{56E9DFAE-DDAD-4FCA-8AED-56B2D15DB479}" dt="2026-02-09T12:37:26.443" v="23929" actId="478"/>
          <ac:grpSpMkLst>
            <pc:docMk/>
            <pc:sldMk cId="2842849166" sldId="6077"/>
            <ac:grpSpMk id="24" creationId="{4A63F0A2-5711-3EDD-C418-91C825B55D08}"/>
          </ac:grpSpMkLst>
        </pc:grpChg>
        <pc:grpChg chg="add del mod">
          <ac:chgData name="松浦英宗" userId="9b03fd3a-662f-49ff-9af1-1b93cf7aab22" providerId="ADAL" clId="{56E9DFAE-DDAD-4FCA-8AED-56B2D15DB479}" dt="2026-02-09T12:37:25.528" v="23928" actId="478"/>
          <ac:grpSpMkLst>
            <pc:docMk/>
            <pc:sldMk cId="2842849166" sldId="6077"/>
            <ac:grpSpMk id="29" creationId="{6B30CC40-2760-5861-9B81-56A8915D5AC0}"/>
          </ac:grpSpMkLst>
        </pc:grpChg>
        <pc:grpChg chg="add mod">
          <ac:chgData name="松浦英宗" userId="9b03fd3a-662f-49ff-9af1-1b93cf7aab22" providerId="ADAL" clId="{56E9DFAE-DDAD-4FCA-8AED-56B2D15DB479}" dt="2026-02-09T12:38:26.537" v="23954" actId="164"/>
          <ac:grpSpMkLst>
            <pc:docMk/>
            <pc:sldMk cId="2842849166" sldId="6077"/>
            <ac:grpSpMk id="34" creationId="{B837412C-D8CB-FA6B-07CB-9C170B3BAD19}"/>
          </ac:grpSpMkLst>
        </pc:grpChg>
        <pc:grpChg chg="add mod">
          <ac:chgData name="松浦英宗" userId="9b03fd3a-662f-49ff-9af1-1b93cf7aab22" providerId="ADAL" clId="{56E9DFAE-DDAD-4FCA-8AED-56B2D15DB479}" dt="2026-02-09T12:38:26.537" v="23954" actId="164"/>
          <ac:grpSpMkLst>
            <pc:docMk/>
            <pc:sldMk cId="2842849166" sldId="6077"/>
            <ac:grpSpMk id="39" creationId="{46022D8E-5C1C-64E9-5912-C96DEC035B8E}"/>
          </ac:grpSpMkLst>
        </pc:grpChg>
        <pc:grpChg chg="add mod">
          <ac:chgData name="松浦英宗" userId="9b03fd3a-662f-49ff-9af1-1b93cf7aab22" providerId="ADAL" clId="{56E9DFAE-DDAD-4FCA-8AED-56B2D15DB479}" dt="2026-02-09T12:40:10.786" v="24071" actId="1035"/>
          <ac:grpSpMkLst>
            <pc:docMk/>
            <pc:sldMk cId="2842849166" sldId="6077"/>
            <ac:grpSpMk id="44" creationId="{944ED787-C993-C0EE-D810-82E451838A6D}"/>
          </ac:grpSpMkLst>
        </pc:grpChg>
        <pc:graphicFrameChg chg="add del mod">
          <ac:chgData name="松浦英宗" userId="9b03fd3a-662f-49ff-9af1-1b93cf7aab22" providerId="ADAL" clId="{56E9DFAE-DDAD-4FCA-8AED-56B2D15DB479}" dt="2026-02-09T12:35:49.185" v="23851" actId="478"/>
          <ac:graphicFrameMkLst>
            <pc:docMk/>
            <pc:sldMk cId="2842849166" sldId="6077"/>
            <ac:graphicFrameMk id="21" creationId="{D78221FF-56D4-A8B8-1320-86FFF7C1B7F0}"/>
          </ac:graphicFrameMkLst>
        </pc:graphicFrameChg>
      </pc:sldChg>
      <pc:sldChg chg="addSp delSp modSp add del mod ord">
        <pc:chgData name="松浦英宗" userId="9b03fd3a-662f-49ff-9af1-1b93cf7aab22" providerId="ADAL" clId="{56E9DFAE-DDAD-4FCA-8AED-56B2D15DB479}" dt="2026-02-09T13:44:29.807" v="25722" actId="47"/>
        <pc:sldMkLst>
          <pc:docMk/>
          <pc:sldMk cId="1720962606" sldId="6078"/>
        </pc:sldMkLst>
        <pc:spChg chg="add mod">
          <ac:chgData name="松浦英宗" userId="9b03fd3a-662f-49ff-9af1-1b93cf7aab22" providerId="ADAL" clId="{56E9DFAE-DDAD-4FCA-8AED-56B2D15DB479}" dt="2026-02-09T13:06:22.626" v="25087" actId="207"/>
          <ac:spMkLst>
            <pc:docMk/>
            <pc:sldMk cId="1720962606" sldId="6078"/>
            <ac:spMk id="4" creationId="{B2B658D7-7BCC-9650-45A7-DEC28503966A}"/>
          </ac:spMkLst>
        </pc:spChg>
        <pc:spChg chg="add mod">
          <ac:chgData name="松浦英宗" userId="9b03fd3a-662f-49ff-9af1-1b93cf7aab22" providerId="ADAL" clId="{56E9DFAE-DDAD-4FCA-8AED-56B2D15DB479}" dt="2026-02-09T13:11:48.123" v="25326" actId="1036"/>
          <ac:spMkLst>
            <pc:docMk/>
            <pc:sldMk cId="1720962606" sldId="6078"/>
            <ac:spMk id="5" creationId="{19B0B803-41E9-0370-3340-E1367E532E7A}"/>
          </ac:spMkLst>
        </pc:spChg>
        <pc:spChg chg="add mod topLvl">
          <ac:chgData name="松浦英宗" userId="9b03fd3a-662f-49ff-9af1-1b93cf7aab22" providerId="ADAL" clId="{56E9DFAE-DDAD-4FCA-8AED-56B2D15DB479}" dt="2026-02-09T13:00:46.645" v="25070" actId="164"/>
          <ac:spMkLst>
            <pc:docMk/>
            <pc:sldMk cId="1720962606" sldId="6078"/>
            <ac:spMk id="6" creationId="{46E5DBF9-691E-E467-046E-CBB322F5ED7C}"/>
          </ac:spMkLst>
        </pc:spChg>
        <pc:spChg chg="add mod topLvl">
          <ac:chgData name="松浦英宗" userId="9b03fd3a-662f-49ff-9af1-1b93cf7aab22" providerId="ADAL" clId="{56E9DFAE-DDAD-4FCA-8AED-56B2D15DB479}" dt="2026-02-09T13:11:21.068" v="25311" actId="14100"/>
          <ac:spMkLst>
            <pc:docMk/>
            <pc:sldMk cId="1720962606" sldId="6078"/>
            <ac:spMk id="7" creationId="{D7236A40-DA94-5A84-1AEF-4B44290DA761}"/>
          </ac:spMkLst>
        </pc:spChg>
        <pc:spChg chg="mod topLvl">
          <ac:chgData name="松浦英宗" userId="9b03fd3a-662f-49ff-9af1-1b93cf7aab22" providerId="ADAL" clId="{56E9DFAE-DDAD-4FCA-8AED-56B2D15DB479}" dt="2026-02-09T13:00:46.645" v="25070" actId="164"/>
          <ac:spMkLst>
            <pc:docMk/>
            <pc:sldMk cId="1720962606" sldId="6078"/>
            <ac:spMk id="10" creationId="{800AE850-DA29-0A11-69AC-1D311D7EF31F}"/>
          </ac:spMkLst>
        </pc:spChg>
        <pc:spChg chg="mod topLvl">
          <ac:chgData name="松浦英宗" userId="9b03fd3a-662f-49ff-9af1-1b93cf7aab22" providerId="ADAL" clId="{56E9DFAE-DDAD-4FCA-8AED-56B2D15DB479}" dt="2026-02-09T13:11:18.611" v="25310" actId="14100"/>
          <ac:spMkLst>
            <pc:docMk/>
            <pc:sldMk cId="1720962606" sldId="6078"/>
            <ac:spMk id="11" creationId="{7D0504EB-8BB1-A8E8-4F82-05D8336D8D38}"/>
          </ac:spMkLst>
        </pc:spChg>
        <pc:spChg chg="add mod">
          <ac:chgData name="松浦英宗" userId="9b03fd3a-662f-49ff-9af1-1b93cf7aab22" providerId="ADAL" clId="{56E9DFAE-DDAD-4FCA-8AED-56B2D15DB479}" dt="2026-02-09T12:58:12.075" v="24942" actId="571"/>
          <ac:spMkLst>
            <pc:docMk/>
            <pc:sldMk cId="1720962606" sldId="6078"/>
            <ac:spMk id="12" creationId="{594742B8-C842-2BDC-F62F-649213F43BA2}"/>
          </ac:spMkLst>
        </pc:spChg>
        <pc:spChg chg="add mod">
          <ac:chgData name="松浦英宗" userId="9b03fd3a-662f-49ff-9af1-1b93cf7aab22" providerId="ADAL" clId="{56E9DFAE-DDAD-4FCA-8AED-56B2D15DB479}" dt="2026-02-09T12:58:12.075" v="24942" actId="571"/>
          <ac:spMkLst>
            <pc:docMk/>
            <pc:sldMk cId="1720962606" sldId="6078"/>
            <ac:spMk id="13" creationId="{F93AAAE1-2756-C854-7D53-811A83E35A2A}"/>
          </ac:spMkLst>
        </pc:spChg>
        <pc:spChg chg="add mod">
          <ac:chgData name="松浦英宗" userId="9b03fd3a-662f-49ff-9af1-1b93cf7aab22" providerId="ADAL" clId="{56E9DFAE-DDAD-4FCA-8AED-56B2D15DB479}" dt="2026-02-09T12:58:12.075" v="24942" actId="571"/>
          <ac:spMkLst>
            <pc:docMk/>
            <pc:sldMk cId="1720962606" sldId="6078"/>
            <ac:spMk id="14" creationId="{EF04C7DC-52EA-2D57-377B-6947B8AE6255}"/>
          </ac:spMkLst>
        </pc:spChg>
        <pc:spChg chg="add mod">
          <ac:chgData name="松浦英宗" userId="9b03fd3a-662f-49ff-9af1-1b93cf7aab22" providerId="ADAL" clId="{56E9DFAE-DDAD-4FCA-8AED-56B2D15DB479}" dt="2026-02-09T13:00:46.645" v="25070" actId="164"/>
          <ac:spMkLst>
            <pc:docMk/>
            <pc:sldMk cId="1720962606" sldId="6078"/>
            <ac:spMk id="15" creationId="{93B6C454-0F87-A6D0-4CCB-FABFEDB73461}"/>
          </ac:spMkLst>
        </pc:spChg>
        <pc:spChg chg="add mod">
          <ac:chgData name="松浦英宗" userId="9b03fd3a-662f-49ff-9af1-1b93cf7aab22" providerId="ADAL" clId="{56E9DFAE-DDAD-4FCA-8AED-56B2D15DB479}" dt="2026-02-09T13:00:46.645" v="25070" actId="164"/>
          <ac:spMkLst>
            <pc:docMk/>
            <pc:sldMk cId="1720962606" sldId="6078"/>
            <ac:spMk id="16" creationId="{7F2C4A23-EAA7-E3CA-45C5-98273CDC9142}"/>
          </ac:spMkLst>
        </pc:spChg>
        <pc:spChg chg="add del mod">
          <ac:chgData name="松浦英宗" userId="9b03fd3a-662f-49ff-9af1-1b93cf7aab22" providerId="ADAL" clId="{56E9DFAE-DDAD-4FCA-8AED-56B2D15DB479}" dt="2026-02-09T13:08:53.067" v="25172" actId="478"/>
          <ac:spMkLst>
            <pc:docMk/>
            <pc:sldMk cId="1720962606" sldId="6078"/>
            <ac:spMk id="18" creationId="{C19009C0-C2A9-8DA7-D616-CC5E586AF0DE}"/>
          </ac:spMkLst>
        </pc:spChg>
        <pc:spChg chg="add mod">
          <ac:chgData name="松浦英宗" userId="9b03fd3a-662f-49ff-9af1-1b93cf7aab22" providerId="ADAL" clId="{56E9DFAE-DDAD-4FCA-8AED-56B2D15DB479}" dt="2026-02-09T13:11:48.123" v="25326" actId="1036"/>
          <ac:spMkLst>
            <pc:docMk/>
            <pc:sldMk cId="1720962606" sldId="6078"/>
            <ac:spMk id="19" creationId="{D8F6C964-E4CE-AD7F-6F62-9ACEF23FF288}"/>
          </ac:spMkLst>
        </pc:spChg>
        <pc:spChg chg="add mod">
          <ac:chgData name="松浦英宗" userId="9b03fd3a-662f-49ff-9af1-1b93cf7aab22" providerId="ADAL" clId="{56E9DFAE-DDAD-4FCA-8AED-56B2D15DB479}" dt="2026-02-09T13:10:25.372" v="25272" actId="1036"/>
          <ac:spMkLst>
            <pc:docMk/>
            <pc:sldMk cId="1720962606" sldId="6078"/>
            <ac:spMk id="20" creationId="{F0511B8A-856D-4434-E5C8-9CA2647A99B5}"/>
          </ac:spMkLst>
        </pc:spChg>
        <pc:grpChg chg="add del mod">
          <ac:chgData name="松浦英宗" userId="9b03fd3a-662f-49ff-9af1-1b93cf7aab22" providerId="ADAL" clId="{56E9DFAE-DDAD-4FCA-8AED-56B2D15DB479}" dt="2026-02-09T12:58:01.662" v="24939" actId="165"/>
          <ac:grpSpMkLst>
            <pc:docMk/>
            <pc:sldMk cId="1720962606" sldId="6078"/>
            <ac:grpSpMk id="8" creationId="{E5A670AB-1E05-1DD5-A4E1-3D1EDA6722F1}"/>
          </ac:grpSpMkLst>
        </pc:grpChg>
        <pc:grpChg chg="add del mod">
          <ac:chgData name="松浦英宗" userId="9b03fd3a-662f-49ff-9af1-1b93cf7aab22" providerId="ADAL" clId="{56E9DFAE-DDAD-4FCA-8AED-56B2D15DB479}" dt="2026-02-09T12:58:01.662" v="24939" actId="165"/>
          <ac:grpSpMkLst>
            <pc:docMk/>
            <pc:sldMk cId="1720962606" sldId="6078"/>
            <ac:grpSpMk id="9" creationId="{F2046D29-FF96-89C2-07A4-22BCC89191E0}"/>
          </ac:grpSpMkLst>
        </pc:grpChg>
        <pc:grpChg chg="add mod">
          <ac:chgData name="松浦英宗" userId="9b03fd3a-662f-49ff-9af1-1b93cf7aab22" providerId="ADAL" clId="{56E9DFAE-DDAD-4FCA-8AED-56B2D15DB479}" dt="2026-02-09T13:11:52.266" v="25337" actId="1035"/>
          <ac:grpSpMkLst>
            <pc:docMk/>
            <pc:sldMk cId="1720962606" sldId="6078"/>
            <ac:grpSpMk id="17" creationId="{604DE20C-3FAD-EBFF-C51B-4D070AF9898B}"/>
          </ac:grpSpMkLst>
        </pc:grpChg>
        <pc:picChg chg="add mod modCrop">
          <ac:chgData name="松浦英宗" userId="9b03fd3a-662f-49ff-9af1-1b93cf7aab22" providerId="ADAL" clId="{56E9DFAE-DDAD-4FCA-8AED-56B2D15DB479}" dt="2026-02-09T12:54:49.756" v="24779" actId="732"/>
          <ac:picMkLst>
            <pc:docMk/>
            <pc:sldMk cId="1720962606" sldId="6078"/>
            <ac:picMk id="3" creationId="{B8936759-C8A9-EE8F-8BA4-161B4F9FCE51}"/>
          </ac:picMkLst>
        </pc:picChg>
      </pc:sldChg>
      <pc:sldChg chg="addSp delSp modSp add del mod ord">
        <pc:chgData name="松浦英宗" userId="9b03fd3a-662f-49ff-9af1-1b93cf7aab22" providerId="ADAL" clId="{56E9DFAE-DDAD-4FCA-8AED-56B2D15DB479}" dt="2026-02-09T13:37:52.547" v="25721" actId="47"/>
        <pc:sldMkLst>
          <pc:docMk/>
          <pc:sldMk cId="2465560904" sldId="6079"/>
        </pc:sldMkLst>
        <pc:spChg chg="add mod">
          <ac:chgData name="松浦英宗" userId="9b03fd3a-662f-49ff-9af1-1b93cf7aab22" providerId="ADAL" clId="{56E9DFAE-DDAD-4FCA-8AED-56B2D15DB479}" dt="2026-02-09T13:34:54.195" v="25671" actId="14100"/>
          <ac:spMkLst>
            <pc:docMk/>
            <pc:sldMk cId="2465560904" sldId="6079"/>
            <ac:spMk id="2" creationId="{0110250D-D57C-8ADA-46FE-486365C6179A}"/>
          </ac:spMkLst>
        </pc:spChg>
        <pc:spChg chg="add mod topLvl">
          <ac:chgData name="松浦英宗" userId="9b03fd3a-662f-49ff-9af1-1b93cf7aab22" providerId="ADAL" clId="{56E9DFAE-DDAD-4FCA-8AED-56B2D15DB479}" dt="2026-02-09T13:36:44.068" v="25692" actId="120"/>
          <ac:spMkLst>
            <pc:docMk/>
            <pc:sldMk cId="2465560904" sldId="6079"/>
            <ac:spMk id="3" creationId="{B68817F6-26FC-700E-90AD-E5D1AFDAC5C0}"/>
          </ac:spMkLst>
        </pc:spChg>
        <pc:spChg chg="add mod topLvl">
          <ac:chgData name="松浦英宗" userId="9b03fd3a-662f-49ff-9af1-1b93cf7aab22" providerId="ADAL" clId="{56E9DFAE-DDAD-4FCA-8AED-56B2D15DB479}" dt="2026-02-09T13:35:03.919" v="25673" actId="164"/>
          <ac:spMkLst>
            <pc:docMk/>
            <pc:sldMk cId="2465560904" sldId="6079"/>
            <ac:spMk id="4" creationId="{F4BB7DA3-249D-17A7-7BA8-1CE5ADDCDEEC}"/>
          </ac:spMkLst>
        </pc:spChg>
        <pc:spChg chg="add del mod ord">
          <ac:chgData name="松浦英宗" userId="9b03fd3a-662f-49ff-9af1-1b93cf7aab22" providerId="ADAL" clId="{56E9DFAE-DDAD-4FCA-8AED-56B2D15DB479}" dt="2026-02-09T13:35:57.565" v="25686" actId="12788"/>
          <ac:spMkLst>
            <pc:docMk/>
            <pc:sldMk cId="2465560904" sldId="6079"/>
            <ac:spMk id="5" creationId="{F12411B9-3BD3-113B-FCF3-28260FAC48A9}"/>
          </ac:spMkLst>
        </pc:spChg>
        <pc:spChg chg="add mod topLvl">
          <ac:chgData name="松浦英宗" userId="9b03fd3a-662f-49ff-9af1-1b93cf7aab22" providerId="ADAL" clId="{56E9DFAE-DDAD-4FCA-8AED-56B2D15DB479}" dt="2026-02-09T13:35:53.245" v="25684" actId="14100"/>
          <ac:spMkLst>
            <pc:docMk/>
            <pc:sldMk cId="2465560904" sldId="6079"/>
            <ac:spMk id="6" creationId="{90047845-85C2-423B-3856-DFEA3ACE1DC8}"/>
          </ac:spMkLst>
        </pc:spChg>
        <pc:spChg chg="mod topLvl">
          <ac:chgData name="松浦英宗" userId="9b03fd3a-662f-49ff-9af1-1b93cf7aab22" providerId="ADAL" clId="{56E9DFAE-DDAD-4FCA-8AED-56B2D15DB479}" dt="2026-02-09T13:36:44.068" v="25692" actId="120"/>
          <ac:spMkLst>
            <pc:docMk/>
            <pc:sldMk cId="2465560904" sldId="6079"/>
            <ac:spMk id="9" creationId="{6963C0AF-16BB-12CB-820D-77D83010FF20}"/>
          </ac:spMkLst>
        </pc:spChg>
        <pc:spChg chg="mod topLvl">
          <ac:chgData name="松浦英宗" userId="9b03fd3a-662f-49ff-9af1-1b93cf7aab22" providerId="ADAL" clId="{56E9DFAE-DDAD-4FCA-8AED-56B2D15DB479}" dt="2026-02-09T13:35:03.919" v="25673" actId="164"/>
          <ac:spMkLst>
            <pc:docMk/>
            <pc:sldMk cId="2465560904" sldId="6079"/>
            <ac:spMk id="10" creationId="{1042CA85-4855-65A1-3861-3015D8478AE7}"/>
          </ac:spMkLst>
        </pc:spChg>
        <pc:spChg chg="mod topLvl">
          <ac:chgData name="松浦英宗" userId="9b03fd3a-662f-49ff-9af1-1b93cf7aab22" providerId="ADAL" clId="{56E9DFAE-DDAD-4FCA-8AED-56B2D15DB479}" dt="2026-02-09T13:35:53.245" v="25684" actId="14100"/>
          <ac:spMkLst>
            <pc:docMk/>
            <pc:sldMk cId="2465560904" sldId="6079"/>
            <ac:spMk id="11" creationId="{835B2F1F-47B1-2D35-FF01-EC0FDBB3387B}"/>
          </ac:spMkLst>
        </pc:spChg>
        <pc:spChg chg="mod topLvl">
          <ac:chgData name="松浦英宗" userId="9b03fd3a-662f-49ff-9af1-1b93cf7aab22" providerId="ADAL" clId="{56E9DFAE-DDAD-4FCA-8AED-56B2D15DB479}" dt="2026-02-09T13:36:44.068" v="25692" actId="120"/>
          <ac:spMkLst>
            <pc:docMk/>
            <pc:sldMk cId="2465560904" sldId="6079"/>
            <ac:spMk id="13" creationId="{9502F249-FFE8-2380-41E2-03E59CC938CE}"/>
          </ac:spMkLst>
        </pc:spChg>
        <pc:spChg chg="mod topLvl">
          <ac:chgData name="松浦英宗" userId="9b03fd3a-662f-49ff-9af1-1b93cf7aab22" providerId="ADAL" clId="{56E9DFAE-DDAD-4FCA-8AED-56B2D15DB479}" dt="2026-02-09T13:35:03.919" v="25673" actId="164"/>
          <ac:spMkLst>
            <pc:docMk/>
            <pc:sldMk cId="2465560904" sldId="6079"/>
            <ac:spMk id="14" creationId="{12E0D644-9FE0-5E0D-EFE4-7E388D6803CE}"/>
          </ac:spMkLst>
        </pc:spChg>
        <pc:spChg chg="mod topLvl">
          <ac:chgData name="松浦英宗" userId="9b03fd3a-662f-49ff-9af1-1b93cf7aab22" providerId="ADAL" clId="{56E9DFAE-DDAD-4FCA-8AED-56B2D15DB479}" dt="2026-02-09T13:35:53.245" v="25684" actId="14100"/>
          <ac:spMkLst>
            <pc:docMk/>
            <pc:sldMk cId="2465560904" sldId="6079"/>
            <ac:spMk id="15" creationId="{8C1DAEE7-36D5-2F5A-354A-E8B52A36CAAF}"/>
          </ac:spMkLst>
        </pc:spChg>
        <pc:spChg chg="add mod">
          <ac:chgData name="松浦英宗" userId="9b03fd3a-662f-49ff-9af1-1b93cf7aab22" providerId="ADAL" clId="{56E9DFAE-DDAD-4FCA-8AED-56B2D15DB479}" dt="2026-02-09T13:36:44.068" v="25692" actId="120"/>
          <ac:spMkLst>
            <pc:docMk/>
            <pc:sldMk cId="2465560904" sldId="6079"/>
            <ac:spMk id="17" creationId="{B9DF7B94-1822-289D-6A2C-B4F921C77462}"/>
          </ac:spMkLst>
        </pc:spChg>
        <pc:spChg chg="add mod">
          <ac:chgData name="松浦英宗" userId="9b03fd3a-662f-49ff-9af1-1b93cf7aab22" providerId="ADAL" clId="{56E9DFAE-DDAD-4FCA-8AED-56B2D15DB479}" dt="2026-02-09T13:36:22.653" v="25690" actId="692"/>
          <ac:spMkLst>
            <pc:docMk/>
            <pc:sldMk cId="2465560904" sldId="6079"/>
            <ac:spMk id="18" creationId="{1E1F4F03-8F74-6355-246D-904FDB92E740}"/>
          </ac:spMkLst>
        </pc:spChg>
        <pc:spChg chg="add del mod">
          <ac:chgData name="松浦英宗" userId="9b03fd3a-662f-49ff-9af1-1b93cf7aab22" providerId="ADAL" clId="{56E9DFAE-DDAD-4FCA-8AED-56B2D15DB479}" dt="2026-02-09T13:28:49.807" v="25594" actId="478"/>
          <ac:spMkLst>
            <pc:docMk/>
            <pc:sldMk cId="2465560904" sldId="6079"/>
            <ac:spMk id="19" creationId="{B8FFC005-F53C-37B8-2783-B3275F322896}"/>
          </ac:spMkLst>
        </pc:spChg>
        <pc:spChg chg="add del mod">
          <ac:chgData name="松浦英宗" userId="9b03fd3a-662f-49ff-9af1-1b93cf7aab22" providerId="ADAL" clId="{56E9DFAE-DDAD-4FCA-8AED-56B2D15DB479}" dt="2026-02-09T13:28:49.807" v="25594" actId="478"/>
          <ac:spMkLst>
            <pc:docMk/>
            <pc:sldMk cId="2465560904" sldId="6079"/>
            <ac:spMk id="20" creationId="{3DBB7ABF-25AC-2EAA-1504-AF74D69A28F6}"/>
          </ac:spMkLst>
        </pc:spChg>
        <pc:spChg chg="add del mod">
          <ac:chgData name="松浦英宗" userId="9b03fd3a-662f-49ff-9af1-1b93cf7aab22" providerId="ADAL" clId="{56E9DFAE-DDAD-4FCA-8AED-56B2D15DB479}" dt="2026-02-09T13:28:49.807" v="25594" actId="478"/>
          <ac:spMkLst>
            <pc:docMk/>
            <pc:sldMk cId="2465560904" sldId="6079"/>
            <ac:spMk id="21" creationId="{41DF0A88-AC28-ACE7-E76C-638F6E5C227E}"/>
          </ac:spMkLst>
        </pc:spChg>
        <pc:spChg chg="add mod">
          <ac:chgData name="松浦英宗" userId="9b03fd3a-662f-49ff-9af1-1b93cf7aab22" providerId="ADAL" clId="{56E9DFAE-DDAD-4FCA-8AED-56B2D15DB479}" dt="2026-02-09T13:29:48.220" v="25638" actId="1035"/>
          <ac:spMkLst>
            <pc:docMk/>
            <pc:sldMk cId="2465560904" sldId="6079"/>
            <ac:spMk id="22" creationId="{67FAA4C9-F7A9-23E4-4A5A-C1CE11BB47D3}"/>
          </ac:spMkLst>
        </pc:spChg>
        <pc:spChg chg="add mod">
          <ac:chgData name="松浦英宗" userId="9b03fd3a-662f-49ff-9af1-1b93cf7aab22" providerId="ADAL" clId="{56E9DFAE-DDAD-4FCA-8AED-56B2D15DB479}" dt="2026-02-09T13:29:48.220" v="25638" actId="1035"/>
          <ac:spMkLst>
            <pc:docMk/>
            <pc:sldMk cId="2465560904" sldId="6079"/>
            <ac:spMk id="23" creationId="{5D7C9220-22DD-CF4C-9619-220CAF883DB5}"/>
          </ac:spMkLst>
        </pc:spChg>
        <pc:spChg chg="add mod">
          <ac:chgData name="松浦英宗" userId="9b03fd3a-662f-49ff-9af1-1b93cf7aab22" providerId="ADAL" clId="{56E9DFAE-DDAD-4FCA-8AED-56B2D15DB479}" dt="2026-02-09T13:29:48.220" v="25638" actId="1035"/>
          <ac:spMkLst>
            <pc:docMk/>
            <pc:sldMk cId="2465560904" sldId="6079"/>
            <ac:spMk id="24" creationId="{8E7DFDB0-7963-5110-E3F3-A1FBE3CA729C}"/>
          </ac:spMkLst>
        </pc:spChg>
        <pc:grpChg chg="add del mod topLvl">
          <ac:chgData name="松浦英宗" userId="9b03fd3a-662f-49ff-9af1-1b93cf7aab22" providerId="ADAL" clId="{56E9DFAE-DDAD-4FCA-8AED-56B2D15DB479}" dt="2026-02-09T13:28:55.370" v="25596" actId="165"/>
          <ac:grpSpMkLst>
            <pc:docMk/>
            <pc:sldMk cId="2465560904" sldId="6079"/>
            <ac:grpSpMk id="7" creationId="{45A7F72B-7C4F-14BE-0DCC-AD712D98B0F1}"/>
          </ac:grpSpMkLst>
        </pc:grpChg>
        <pc:grpChg chg="add mod">
          <ac:chgData name="松浦英宗" userId="9b03fd3a-662f-49ff-9af1-1b93cf7aab22" providerId="ADAL" clId="{56E9DFAE-DDAD-4FCA-8AED-56B2D15DB479}" dt="2026-02-09T13:24:49.708" v="25496" actId="164"/>
          <ac:grpSpMkLst>
            <pc:docMk/>
            <pc:sldMk cId="2465560904" sldId="6079"/>
            <ac:grpSpMk id="8" creationId="{B8F9D183-237E-9DDC-EDF5-E53721BF2D7A}"/>
          </ac:grpSpMkLst>
        </pc:grpChg>
        <pc:grpChg chg="add mod">
          <ac:chgData name="松浦英宗" userId="9b03fd3a-662f-49ff-9af1-1b93cf7aab22" providerId="ADAL" clId="{56E9DFAE-DDAD-4FCA-8AED-56B2D15DB479}" dt="2026-02-09T13:24:49.708" v="25496" actId="164"/>
          <ac:grpSpMkLst>
            <pc:docMk/>
            <pc:sldMk cId="2465560904" sldId="6079"/>
            <ac:grpSpMk id="12" creationId="{446DEEB7-EC57-2CB0-33F6-F19B8F4882A7}"/>
          </ac:grpSpMkLst>
        </pc:grpChg>
        <pc:grpChg chg="add mod">
          <ac:chgData name="松浦英宗" userId="9b03fd3a-662f-49ff-9af1-1b93cf7aab22" providerId="ADAL" clId="{56E9DFAE-DDAD-4FCA-8AED-56B2D15DB479}" dt="2026-02-09T13:27:00.591" v="25531" actId="1076"/>
          <ac:grpSpMkLst>
            <pc:docMk/>
            <pc:sldMk cId="2465560904" sldId="6079"/>
            <ac:grpSpMk id="16" creationId="{BCC63405-4D42-8847-CC5F-2ACBE20F0E99}"/>
          </ac:grpSpMkLst>
        </pc:grpChg>
        <pc:grpChg chg="mod">
          <ac:chgData name="松浦英宗" userId="9b03fd3a-662f-49ff-9af1-1b93cf7aab22" providerId="ADAL" clId="{56E9DFAE-DDAD-4FCA-8AED-56B2D15DB479}" dt="2026-02-09T13:35:57.565" v="25686" actId="12788"/>
          <ac:grpSpMkLst>
            <pc:docMk/>
            <pc:sldMk cId="2465560904" sldId="6079"/>
            <ac:grpSpMk id="25" creationId="{9C2358BB-905B-E269-314E-6D05A085EAD4}"/>
          </ac:grpSpMkLst>
        </pc:grpChg>
      </pc:sldChg>
      <pc:sldChg chg="modSp add del mod">
        <pc:chgData name="松浦英宗" userId="9b03fd3a-662f-49ff-9af1-1b93cf7aab22" providerId="ADAL" clId="{56E9DFAE-DDAD-4FCA-8AED-56B2D15DB479}" dt="2026-02-09T13:44:29.807" v="25722" actId="47"/>
        <pc:sldMkLst>
          <pc:docMk/>
          <pc:sldMk cId="2171011307" sldId="6080"/>
        </pc:sldMkLst>
        <pc:spChg chg="mod">
          <ac:chgData name="松浦英宗" userId="9b03fd3a-662f-49ff-9af1-1b93cf7aab22" providerId="ADAL" clId="{56E9DFAE-DDAD-4FCA-8AED-56B2D15DB479}" dt="2026-02-09T12:36:51.464" v="23913" actId="6549"/>
          <ac:spMkLst>
            <pc:docMk/>
            <pc:sldMk cId="2171011307" sldId="6080"/>
            <ac:spMk id="14" creationId="{6CD02C6C-A6B0-3DAE-7824-8D640955ED39}"/>
          </ac:spMkLst>
        </pc:spChg>
      </pc:sldChg>
      <pc:sldChg chg="addSp delSp modSp add del mod">
        <pc:chgData name="松浦英宗" userId="9b03fd3a-662f-49ff-9af1-1b93cf7aab22" providerId="ADAL" clId="{56E9DFAE-DDAD-4FCA-8AED-56B2D15DB479}" dt="2026-02-09T13:44:29.807" v="25722" actId="47"/>
        <pc:sldMkLst>
          <pc:docMk/>
          <pc:sldMk cId="137884997" sldId="6081"/>
        </pc:sldMkLst>
        <pc:spChg chg="mod">
          <ac:chgData name="松浦英宗" userId="9b03fd3a-662f-49ff-9af1-1b93cf7aab22" providerId="ADAL" clId="{56E9DFAE-DDAD-4FCA-8AED-56B2D15DB479}" dt="2026-02-09T13:37:30.020" v="25711" actId="1036"/>
          <ac:spMkLst>
            <pc:docMk/>
            <pc:sldMk cId="137884997" sldId="6081"/>
            <ac:spMk id="3" creationId="{C90D1F3A-B375-2D75-58A0-BCBDF8824768}"/>
          </ac:spMkLst>
        </pc:spChg>
        <pc:spChg chg="mod">
          <ac:chgData name="松浦英宗" userId="9b03fd3a-662f-49ff-9af1-1b93cf7aab22" providerId="ADAL" clId="{56E9DFAE-DDAD-4FCA-8AED-56B2D15DB479}" dt="2026-02-09T13:37:09.782" v="25698" actId="120"/>
          <ac:spMkLst>
            <pc:docMk/>
            <pc:sldMk cId="137884997" sldId="6081"/>
            <ac:spMk id="4" creationId="{9744B41F-AA53-6CCF-5F33-7EA8B514C45F}"/>
          </ac:spMkLst>
        </pc:spChg>
        <pc:spChg chg="add del">
          <ac:chgData name="松浦英宗" userId="9b03fd3a-662f-49ff-9af1-1b93cf7aab22" providerId="ADAL" clId="{56E9DFAE-DDAD-4FCA-8AED-56B2D15DB479}" dt="2026-02-09T13:37:41.167" v="25714" actId="22"/>
          <ac:spMkLst>
            <pc:docMk/>
            <pc:sldMk cId="137884997" sldId="6081"/>
            <ac:spMk id="8" creationId="{BFEE30A7-BDDD-B927-134B-B01CEE5383B9}"/>
          </ac:spMkLst>
        </pc:spChg>
        <pc:spChg chg="mod">
          <ac:chgData name="松浦英宗" userId="9b03fd3a-662f-49ff-9af1-1b93cf7aab22" providerId="ADAL" clId="{56E9DFAE-DDAD-4FCA-8AED-56B2D15DB479}" dt="2026-02-09T13:37:30.020" v="25711" actId="1036"/>
          <ac:spMkLst>
            <pc:docMk/>
            <pc:sldMk cId="137884997" sldId="6081"/>
            <ac:spMk id="9" creationId="{BE05FD90-E81A-C18C-85DC-2B61357F6F8F}"/>
          </ac:spMkLst>
        </pc:spChg>
        <pc:spChg chg="mod">
          <ac:chgData name="松浦英宗" userId="9b03fd3a-662f-49ff-9af1-1b93cf7aab22" providerId="ADAL" clId="{56E9DFAE-DDAD-4FCA-8AED-56B2D15DB479}" dt="2026-02-09T13:37:09.782" v="25698" actId="120"/>
          <ac:spMkLst>
            <pc:docMk/>
            <pc:sldMk cId="137884997" sldId="6081"/>
            <ac:spMk id="10" creationId="{21B44082-8BAE-BA74-E538-A02B67DE4D58}"/>
          </ac:spMkLst>
        </pc:spChg>
        <pc:spChg chg="mod">
          <ac:chgData name="松浦英宗" userId="9b03fd3a-662f-49ff-9af1-1b93cf7aab22" providerId="ADAL" clId="{56E9DFAE-DDAD-4FCA-8AED-56B2D15DB479}" dt="2026-02-09T13:37:30.020" v="25711" actId="1036"/>
          <ac:spMkLst>
            <pc:docMk/>
            <pc:sldMk cId="137884997" sldId="6081"/>
            <ac:spMk id="13" creationId="{31D12884-4B80-568F-12B2-51F8C64C2ACC}"/>
          </ac:spMkLst>
        </pc:spChg>
        <pc:spChg chg="mod">
          <ac:chgData name="松浦英宗" userId="9b03fd3a-662f-49ff-9af1-1b93cf7aab22" providerId="ADAL" clId="{56E9DFAE-DDAD-4FCA-8AED-56B2D15DB479}" dt="2026-02-09T13:37:09.782" v="25698" actId="120"/>
          <ac:spMkLst>
            <pc:docMk/>
            <pc:sldMk cId="137884997" sldId="6081"/>
            <ac:spMk id="14" creationId="{C3CA04D8-048C-2659-9C89-9EBE3C908F2C}"/>
          </ac:spMkLst>
        </pc:spChg>
        <pc:spChg chg="mod">
          <ac:chgData name="松浦英宗" userId="9b03fd3a-662f-49ff-9af1-1b93cf7aab22" providerId="ADAL" clId="{56E9DFAE-DDAD-4FCA-8AED-56B2D15DB479}" dt="2026-02-09T13:37:47.138" v="25720" actId="207"/>
          <ac:spMkLst>
            <pc:docMk/>
            <pc:sldMk cId="137884997" sldId="6081"/>
            <ac:spMk id="17" creationId="{855E3C9F-6D5D-3EF1-ECAF-805AE7BAC484}"/>
          </ac:spMkLst>
        </pc:spChg>
      </pc:sldChg>
      <pc:sldChg chg="add del">
        <pc:chgData name="松浦英宗" userId="9b03fd3a-662f-49ff-9af1-1b93cf7aab22" providerId="ADAL" clId="{56E9DFAE-DDAD-4FCA-8AED-56B2D15DB479}" dt="2026-02-09T13:11:54.351" v="25338" actId="47"/>
        <pc:sldMkLst>
          <pc:docMk/>
          <pc:sldMk cId="1059675980" sldId="608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2026/2/9</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3E258-A188-8023-8ECD-52D8E4C29FCA}"/>
            </a:ext>
          </a:extLst>
        </p:cNvPr>
        <p:cNvGrpSpPr/>
        <p:nvPr/>
      </p:nvGrpSpPr>
      <p:grpSpPr>
        <a:xfrm>
          <a:off x="0" y="0"/>
          <a:ext cx="0" cy="0"/>
          <a:chOff x="0" y="0"/>
          <a:chExt cx="0" cy="0"/>
        </a:xfrm>
      </p:grpSpPr>
      <p:sp>
        <p:nvSpPr>
          <p:cNvPr id="3" name="正方形/長方形 2">
            <a:extLst>
              <a:ext uri="{FF2B5EF4-FFF2-40B4-BE49-F238E27FC236}">
                <a16:creationId xmlns:a16="http://schemas.microsoft.com/office/drawing/2014/main" id="{BF680F4A-871D-209E-7280-7EF0741B6CC4}"/>
              </a:ext>
            </a:extLst>
          </p:cNvPr>
          <p:cNvSpPr/>
          <p:nvPr/>
        </p:nvSpPr>
        <p:spPr>
          <a:xfrm>
            <a:off x="410918" y="29644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b="1" dirty="0">
                <a:solidFill>
                  <a:srgbClr val="145D3A"/>
                </a:solidFill>
                <a:latin typeface="游明朝" panose="02020400000000000000" pitchFamily="18" charset="-128"/>
                <a:ea typeface="游明朝" panose="02020400000000000000" pitchFamily="18" charset="-128"/>
              </a:rPr>
              <a:t>現状と課題</a:t>
            </a:r>
          </a:p>
        </p:txBody>
      </p:sp>
      <p:sp>
        <p:nvSpPr>
          <p:cNvPr id="4" name="正方形/長方形 3">
            <a:extLst>
              <a:ext uri="{FF2B5EF4-FFF2-40B4-BE49-F238E27FC236}">
                <a16:creationId xmlns:a16="http://schemas.microsoft.com/office/drawing/2014/main" id="{3D16B8EA-305E-7B17-87FF-25EA05AE6899}"/>
              </a:ext>
            </a:extLst>
          </p:cNvPr>
          <p:cNvSpPr/>
          <p:nvPr/>
        </p:nvSpPr>
        <p:spPr>
          <a:xfrm>
            <a:off x="410918" y="6588823"/>
            <a:ext cx="11370164" cy="21875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　本事業において、スタートアップは「事業を通して社会に大きな好影響を与えようとしている小規模・中規模企業」と定義</a:t>
            </a:r>
          </a:p>
        </p:txBody>
      </p:sp>
      <p:sp>
        <p:nvSpPr>
          <p:cNvPr id="5" name="スライド番号プレースホルダー 5">
            <a:extLst>
              <a:ext uri="{FF2B5EF4-FFF2-40B4-BE49-F238E27FC236}">
                <a16:creationId xmlns:a16="http://schemas.microsoft.com/office/drawing/2014/main" id="{3F41B92C-B171-CFF9-EB58-0315CC7C1A5D}"/>
              </a:ext>
            </a:extLst>
          </p:cNvPr>
          <p:cNvSpPr>
            <a:spLocks noGrp="1"/>
          </p:cNvSpPr>
          <p:nvPr>
            <p:ph type="sldNum" sz="quarter" idx="12"/>
          </p:nvPr>
        </p:nvSpPr>
        <p:spPr>
          <a:xfrm>
            <a:off x="11792326" y="6587975"/>
            <a:ext cx="278505" cy="219600"/>
          </a:xfrm>
        </p:spPr>
        <p:txBody>
          <a:bodyPr wrap="none"/>
          <a:lstStyle/>
          <a:p>
            <a:pPr algn="ctr"/>
            <a:fld id="{3FFBA4C0-9B7D-4866-9F37-F8186F53D425}" type="slidenum">
              <a:rPr kumimoji="1" lang="ja-JP" altLang="en-US" smtClean="0">
                <a:solidFill>
                  <a:schemeClr val="tx1"/>
                </a:solidFill>
                <a:latin typeface="游明朝" panose="02020400000000000000" pitchFamily="18" charset="-128"/>
                <a:ea typeface="游明朝" panose="02020400000000000000" pitchFamily="18" charset="-128"/>
              </a:rPr>
              <a:pPr algn="ctr"/>
              <a:t>1</a:t>
            </a:fld>
            <a:endParaRPr kumimoji="1" lang="ja-JP" altLang="en-US" dirty="0">
              <a:solidFill>
                <a:schemeClr val="tx1"/>
              </a:solidFill>
              <a:latin typeface="游明朝" panose="02020400000000000000" pitchFamily="18" charset="-128"/>
              <a:ea typeface="游明朝" panose="02020400000000000000" pitchFamily="18" charset="-128"/>
            </a:endParaRPr>
          </a:p>
        </p:txBody>
      </p:sp>
      <p:sp>
        <p:nvSpPr>
          <p:cNvPr id="23" name="正方形/長方形 22">
            <a:extLst>
              <a:ext uri="{FF2B5EF4-FFF2-40B4-BE49-F238E27FC236}">
                <a16:creationId xmlns:a16="http://schemas.microsoft.com/office/drawing/2014/main" id="{AD6FEABD-0C5E-B5E3-7C22-4395943E0E1B}"/>
              </a:ext>
            </a:extLst>
          </p:cNvPr>
          <p:cNvSpPr/>
          <p:nvPr/>
        </p:nvSpPr>
        <p:spPr>
          <a:xfrm>
            <a:off x="410918" y="85198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Bef>
                <a:spcPts val="600"/>
              </a:spcBef>
            </a:pPr>
            <a:r>
              <a:rPr kumimoji="1" lang="ja-JP" altLang="en-US" dirty="0">
                <a:solidFill>
                  <a:schemeClr val="tx1"/>
                </a:solidFill>
                <a:latin typeface="游明朝" panose="02020400000000000000" pitchFamily="18" charset="-128"/>
                <a:ea typeface="游明朝" panose="02020400000000000000" pitchFamily="18" charset="-128"/>
              </a:rPr>
              <a:t>スタートアップ</a:t>
            </a:r>
            <a:r>
              <a:rPr kumimoji="1" lang="en-US" altLang="ja-JP" dirty="0">
                <a:solidFill>
                  <a:schemeClr val="tx1"/>
                </a:solidFill>
                <a:latin typeface="游明朝" panose="02020400000000000000" pitchFamily="18" charset="-128"/>
                <a:ea typeface="游明朝" panose="02020400000000000000" pitchFamily="18" charset="-128"/>
              </a:rPr>
              <a:t>*</a:t>
            </a:r>
            <a:r>
              <a:rPr kumimoji="1" lang="ja-JP" altLang="en-US" dirty="0">
                <a:solidFill>
                  <a:schemeClr val="tx1"/>
                </a:solidFill>
                <a:latin typeface="游明朝" panose="02020400000000000000" pitchFamily="18" charset="-128"/>
                <a:ea typeface="游明朝" panose="02020400000000000000" pitchFamily="18" charset="-128"/>
              </a:rPr>
              <a:t>は創業・事業成長において、ポジティブ</a:t>
            </a:r>
            <a:r>
              <a:rPr lang="ja-JP" altLang="en-US" dirty="0">
                <a:solidFill>
                  <a:schemeClr val="tx1"/>
                </a:solidFill>
                <a:latin typeface="游明朝" panose="02020400000000000000" pitchFamily="18" charset="-128"/>
                <a:ea typeface="游明朝" panose="02020400000000000000" pitchFamily="18" charset="-128"/>
              </a:rPr>
              <a:t>・ネガティブの両面で課題を感じている。</a:t>
            </a:r>
            <a:endParaRPr kumimoji="1" lang="ja-JP" altLang="en-US" dirty="0">
              <a:solidFill>
                <a:schemeClr val="tx1"/>
              </a:solidFill>
              <a:latin typeface="游明朝" panose="02020400000000000000" pitchFamily="18" charset="-128"/>
              <a:ea typeface="游明朝" panose="02020400000000000000" pitchFamily="18" charset="-128"/>
            </a:endParaRPr>
          </a:p>
        </p:txBody>
      </p:sp>
      <p:sp>
        <p:nvSpPr>
          <p:cNvPr id="24" name="正方形/長方形 23">
            <a:extLst>
              <a:ext uri="{FF2B5EF4-FFF2-40B4-BE49-F238E27FC236}">
                <a16:creationId xmlns:a16="http://schemas.microsoft.com/office/drawing/2014/main" id="{AC419F77-A846-5C72-8D45-0159A05E661E}"/>
              </a:ext>
            </a:extLst>
          </p:cNvPr>
          <p:cNvSpPr/>
          <p:nvPr/>
        </p:nvSpPr>
        <p:spPr>
          <a:xfrm>
            <a:off x="407988" y="5953494"/>
            <a:ext cx="11376025" cy="536143"/>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游明朝" panose="02020400000000000000" pitchFamily="18" charset="-128"/>
                <a:ea typeface="游明朝" panose="02020400000000000000" pitchFamily="18" charset="-128"/>
              </a:rPr>
              <a:t>上記の通り、創業・事業成長における理想と現実のギャップは大きく、本ギャップを埋めるサービスには需要があると想定される。</a:t>
            </a:r>
            <a:br>
              <a:rPr lang="ja-JP" altLang="en-US" sz="1400" dirty="0">
                <a:solidFill>
                  <a:schemeClr val="tx1"/>
                </a:solidFill>
                <a:latin typeface="游明朝" panose="02020400000000000000" pitchFamily="18" charset="-128"/>
                <a:ea typeface="游明朝" panose="02020400000000000000" pitchFamily="18" charset="-128"/>
              </a:rPr>
            </a:br>
            <a:r>
              <a:rPr lang="ja-JP" altLang="en-US" sz="1400" dirty="0">
                <a:solidFill>
                  <a:schemeClr val="tx1"/>
                </a:solidFill>
                <a:latin typeface="游明朝" panose="02020400000000000000" pitchFamily="18" charset="-128"/>
                <a:ea typeface="游明朝" panose="02020400000000000000" pitchFamily="18" charset="-128"/>
              </a:rPr>
              <a:t>一方、そのようなサービスは既に多数存在していることが容易に想定される点は懸念すべきである。</a:t>
            </a:r>
          </a:p>
        </p:txBody>
      </p:sp>
      <p:cxnSp>
        <p:nvCxnSpPr>
          <p:cNvPr id="25" name="直線矢印コネクタ 24">
            <a:extLst>
              <a:ext uri="{FF2B5EF4-FFF2-40B4-BE49-F238E27FC236}">
                <a16:creationId xmlns:a16="http://schemas.microsoft.com/office/drawing/2014/main" id="{B0C7DAD2-F677-72A8-1F7D-7361EF1AFC53}"/>
              </a:ext>
            </a:extLst>
          </p:cNvPr>
          <p:cNvCxnSpPr>
            <a:cxnSpLocks/>
          </p:cNvCxnSpPr>
          <p:nvPr/>
        </p:nvCxnSpPr>
        <p:spPr>
          <a:xfrm>
            <a:off x="407988" y="3301311"/>
            <a:ext cx="11384338"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29" name="正方形/長方形 28">
            <a:extLst>
              <a:ext uri="{FF2B5EF4-FFF2-40B4-BE49-F238E27FC236}">
                <a16:creationId xmlns:a16="http://schemas.microsoft.com/office/drawing/2014/main" id="{A05A98BB-E392-1D95-F9B7-23EFBB41C848}"/>
              </a:ext>
            </a:extLst>
          </p:cNvPr>
          <p:cNvSpPr/>
          <p:nvPr/>
        </p:nvSpPr>
        <p:spPr>
          <a:xfrm>
            <a:off x="407988" y="1638323"/>
            <a:ext cx="2229348"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対象者</a:t>
            </a:r>
          </a:p>
        </p:txBody>
      </p:sp>
      <p:cxnSp>
        <p:nvCxnSpPr>
          <p:cNvPr id="30" name="直線矢印コネクタ 29">
            <a:extLst>
              <a:ext uri="{FF2B5EF4-FFF2-40B4-BE49-F238E27FC236}">
                <a16:creationId xmlns:a16="http://schemas.microsoft.com/office/drawing/2014/main" id="{7EFA147D-65EC-ED09-103C-01AA8D7E36D6}"/>
              </a:ext>
            </a:extLst>
          </p:cNvPr>
          <p:cNvCxnSpPr>
            <a:cxnSpLocks/>
          </p:cNvCxnSpPr>
          <p:nvPr/>
        </p:nvCxnSpPr>
        <p:spPr>
          <a:xfrm>
            <a:off x="407988" y="2006867"/>
            <a:ext cx="2229592"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31" name="正方形/長方形 30">
            <a:extLst>
              <a:ext uri="{FF2B5EF4-FFF2-40B4-BE49-F238E27FC236}">
                <a16:creationId xmlns:a16="http://schemas.microsoft.com/office/drawing/2014/main" id="{3CDF088C-C768-F4D2-A33D-3B28685D863A}"/>
              </a:ext>
            </a:extLst>
          </p:cNvPr>
          <p:cNvSpPr/>
          <p:nvPr/>
        </p:nvSpPr>
        <p:spPr>
          <a:xfrm>
            <a:off x="407988" y="2122020"/>
            <a:ext cx="2229348" cy="1107262"/>
          </a:xfrm>
          <a:prstGeom prst="rect">
            <a:avLst/>
          </a:prstGeom>
          <a:solidFill>
            <a:srgbClr val="145D3A"/>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bg1"/>
                </a:solidFill>
                <a:latin typeface="游明朝" panose="02020400000000000000" pitchFamily="18" charset="-128"/>
                <a:ea typeface="游明朝" panose="02020400000000000000" pitchFamily="18" charset="-128"/>
              </a:rPr>
              <a:t>理想の実現に向けて</a:t>
            </a:r>
            <a:endParaRPr lang="en-US" altLang="ja-JP" sz="1200" dirty="0">
              <a:solidFill>
                <a:schemeClr val="bg1"/>
              </a:solidFill>
              <a:latin typeface="游明朝" panose="02020400000000000000" pitchFamily="18" charset="-128"/>
              <a:ea typeface="游明朝" panose="02020400000000000000" pitchFamily="18" charset="-128"/>
            </a:endParaRPr>
          </a:p>
          <a:p>
            <a:r>
              <a:rPr lang="ja-JP" altLang="en-US" sz="1200" dirty="0">
                <a:solidFill>
                  <a:schemeClr val="bg1"/>
                </a:solidFill>
                <a:latin typeface="游明朝" panose="02020400000000000000" pitchFamily="18" charset="-128"/>
                <a:ea typeface="游明朝" panose="02020400000000000000" pitchFamily="18" charset="-128"/>
              </a:rPr>
              <a:t>ワクワクしているスタート</a:t>
            </a:r>
            <a:endParaRPr lang="en-US" altLang="ja-JP" sz="1200" dirty="0">
              <a:solidFill>
                <a:schemeClr val="bg1"/>
              </a:solidFill>
              <a:latin typeface="游明朝" panose="02020400000000000000" pitchFamily="18" charset="-128"/>
              <a:ea typeface="游明朝" panose="02020400000000000000" pitchFamily="18" charset="-128"/>
            </a:endParaRPr>
          </a:p>
          <a:p>
            <a:r>
              <a:rPr lang="ja-JP" altLang="en-US" sz="1200" dirty="0">
                <a:solidFill>
                  <a:schemeClr val="bg1"/>
                </a:solidFill>
                <a:latin typeface="游明朝" panose="02020400000000000000" pitchFamily="18" charset="-128"/>
                <a:ea typeface="游明朝" panose="02020400000000000000" pitchFamily="18" charset="-128"/>
              </a:rPr>
              <a:t>アップの創業者</a:t>
            </a:r>
          </a:p>
        </p:txBody>
      </p:sp>
      <p:sp>
        <p:nvSpPr>
          <p:cNvPr id="32" name="正方形/長方形 31">
            <a:extLst>
              <a:ext uri="{FF2B5EF4-FFF2-40B4-BE49-F238E27FC236}">
                <a16:creationId xmlns:a16="http://schemas.microsoft.com/office/drawing/2014/main" id="{D5202C40-7835-983A-619D-B2043D6B1565}"/>
              </a:ext>
            </a:extLst>
          </p:cNvPr>
          <p:cNvSpPr/>
          <p:nvPr/>
        </p:nvSpPr>
        <p:spPr>
          <a:xfrm>
            <a:off x="407988" y="3373340"/>
            <a:ext cx="2229348" cy="1107262"/>
          </a:xfrm>
          <a:prstGeom prst="rect">
            <a:avLst/>
          </a:prstGeom>
          <a:solidFill>
            <a:srgbClr val="145D3A"/>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bg1"/>
                </a:solidFill>
                <a:latin typeface="游明朝" panose="02020400000000000000" pitchFamily="18" charset="-128"/>
                <a:ea typeface="游明朝" panose="02020400000000000000" pitchFamily="18" charset="-128"/>
              </a:rPr>
              <a:t>理想の実現に向けて</a:t>
            </a:r>
            <a:endParaRPr lang="en-US" altLang="ja-JP" sz="1200" dirty="0">
              <a:solidFill>
                <a:schemeClr val="bg1"/>
              </a:solidFill>
              <a:latin typeface="游明朝" panose="02020400000000000000" pitchFamily="18" charset="-128"/>
              <a:ea typeface="游明朝" panose="02020400000000000000" pitchFamily="18" charset="-128"/>
            </a:endParaRPr>
          </a:p>
          <a:p>
            <a:r>
              <a:rPr lang="ja-JP" altLang="en-US" sz="1200" dirty="0">
                <a:solidFill>
                  <a:schemeClr val="bg1"/>
                </a:solidFill>
                <a:latin typeface="游明朝" panose="02020400000000000000" pitchFamily="18" charset="-128"/>
                <a:ea typeface="游明朝" panose="02020400000000000000" pitchFamily="18" charset="-128"/>
              </a:rPr>
              <a:t>加速したいスタートアップの</a:t>
            </a:r>
            <a:endParaRPr lang="en-US" altLang="ja-JP" sz="1200" dirty="0">
              <a:solidFill>
                <a:schemeClr val="bg1"/>
              </a:solidFill>
              <a:latin typeface="游明朝" panose="02020400000000000000" pitchFamily="18" charset="-128"/>
              <a:ea typeface="游明朝" panose="02020400000000000000" pitchFamily="18" charset="-128"/>
            </a:endParaRPr>
          </a:p>
          <a:p>
            <a:r>
              <a:rPr lang="ja-JP" altLang="en-US" sz="1200" dirty="0">
                <a:solidFill>
                  <a:schemeClr val="bg1"/>
                </a:solidFill>
                <a:latin typeface="游明朝" panose="02020400000000000000" pitchFamily="18" charset="-128"/>
                <a:ea typeface="游明朝" panose="02020400000000000000" pitchFamily="18" charset="-128"/>
              </a:rPr>
              <a:t>創業者・メンバー</a:t>
            </a:r>
          </a:p>
        </p:txBody>
      </p:sp>
      <p:sp>
        <p:nvSpPr>
          <p:cNvPr id="33" name="正方形/長方形 32">
            <a:extLst>
              <a:ext uri="{FF2B5EF4-FFF2-40B4-BE49-F238E27FC236}">
                <a16:creationId xmlns:a16="http://schemas.microsoft.com/office/drawing/2014/main" id="{BEAB978F-BB4C-5888-C066-6F4A5D0C5685}"/>
              </a:ext>
            </a:extLst>
          </p:cNvPr>
          <p:cNvSpPr/>
          <p:nvPr/>
        </p:nvSpPr>
        <p:spPr>
          <a:xfrm>
            <a:off x="407988" y="4624660"/>
            <a:ext cx="2229348" cy="1107262"/>
          </a:xfrm>
          <a:prstGeom prst="rect">
            <a:avLst/>
          </a:prstGeom>
          <a:solidFill>
            <a:srgbClr val="145D3A"/>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bg1"/>
                </a:solidFill>
                <a:latin typeface="游明朝" panose="02020400000000000000" pitchFamily="18" charset="-128"/>
                <a:ea typeface="游明朝" panose="02020400000000000000" pitchFamily="18" charset="-128"/>
              </a:rPr>
              <a:t>現実に直面している</a:t>
            </a:r>
            <a:endParaRPr lang="en-US" altLang="ja-JP" sz="1200" dirty="0">
              <a:solidFill>
                <a:schemeClr val="bg1"/>
              </a:solidFill>
              <a:latin typeface="游明朝" panose="02020400000000000000" pitchFamily="18" charset="-128"/>
              <a:ea typeface="游明朝" panose="02020400000000000000" pitchFamily="18" charset="-128"/>
            </a:endParaRPr>
          </a:p>
          <a:p>
            <a:r>
              <a:rPr lang="ja-JP" altLang="en-US" sz="1200" dirty="0">
                <a:solidFill>
                  <a:schemeClr val="bg1"/>
                </a:solidFill>
                <a:latin typeface="游明朝" panose="02020400000000000000" pitchFamily="18" charset="-128"/>
                <a:ea typeface="游明朝" panose="02020400000000000000" pitchFamily="18" charset="-128"/>
              </a:rPr>
              <a:t>スタートアップの創業者・</a:t>
            </a:r>
            <a:endParaRPr lang="en-US" altLang="ja-JP" sz="1200" dirty="0">
              <a:solidFill>
                <a:schemeClr val="bg1"/>
              </a:solidFill>
              <a:latin typeface="游明朝" panose="02020400000000000000" pitchFamily="18" charset="-128"/>
              <a:ea typeface="游明朝" panose="02020400000000000000" pitchFamily="18" charset="-128"/>
            </a:endParaRPr>
          </a:p>
          <a:p>
            <a:r>
              <a:rPr lang="ja-JP" altLang="en-US" sz="1200" dirty="0">
                <a:solidFill>
                  <a:schemeClr val="bg1"/>
                </a:solidFill>
                <a:latin typeface="游明朝" panose="02020400000000000000" pitchFamily="18" charset="-128"/>
                <a:ea typeface="游明朝" panose="02020400000000000000" pitchFamily="18" charset="-128"/>
              </a:rPr>
              <a:t>メンバー</a:t>
            </a:r>
          </a:p>
        </p:txBody>
      </p:sp>
      <p:sp>
        <p:nvSpPr>
          <p:cNvPr id="34" name="正方形/長方形 33">
            <a:extLst>
              <a:ext uri="{FF2B5EF4-FFF2-40B4-BE49-F238E27FC236}">
                <a16:creationId xmlns:a16="http://schemas.microsoft.com/office/drawing/2014/main" id="{3E248E89-5957-F507-FDF4-EB365BFB3DAF}"/>
              </a:ext>
            </a:extLst>
          </p:cNvPr>
          <p:cNvSpPr/>
          <p:nvPr/>
        </p:nvSpPr>
        <p:spPr>
          <a:xfrm>
            <a:off x="5202294" y="1638323"/>
            <a:ext cx="2229347"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現状</a:t>
            </a:r>
          </a:p>
        </p:txBody>
      </p:sp>
      <p:cxnSp>
        <p:nvCxnSpPr>
          <p:cNvPr id="35" name="直線矢印コネクタ 34">
            <a:extLst>
              <a:ext uri="{FF2B5EF4-FFF2-40B4-BE49-F238E27FC236}">
                <a16:creationId xmlns:a16="http://schemas.microsoft.com/office/drawing/2014/main" id="{1476114A-64AE-C65D-8689-723BC9327848}"/>
              </a:ext>
            </a:extLst>
          </p:cNvPr>
          <p:cNvCxnSpPr>
            <a:cxnSpLocks/>
          </p:cNvCxnSpPr>
          <p:nvPr/>
        </p:nvCxnSpPr>
        <p:spPr>
          <a:xfrm>
            <a:off x="5202294" y="2006867"/>
            <a:ext cx="2229592"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36" name="正方形/長方形 35">
            <a:extLst>
              <a:ext uri="{FF2B5EF4-FFF2-40B4-BE49-F238E27FC236}">
                <a16:creationId xmlns:a16="http://schemas.microsoft.com/office/drawing/2014/main" id="{77C94060-3245-B2B0-178B-9D0581923D99}"/>
              </a:ext>
            </a:extLst>
          </p:cNvPr>
          <p:cNvSpPr/>
          <p:nvPr/>
        </p:nvSpPr>
        <p:spPr>
          <a:xfrm>
            <a:off x="5202294" y="2122020"/>
            <a:ext cx="2229347"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不安よりも希望が大きく、</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創業に必要なあらゆる準備を</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している。</a:t>
            </a:r>
          </a:p>
        </p:txBody>
      </p:sp>
      <p:sp>
        <p:nvSpPr>
          <p:cNvPr id="37" name="正方形/長方形 36">
            <a:extLst>
              <a:ext uri="{FF2B5EF4-FFF2-40B4-BE49-F238E27FC236}">
                <a16:creationId xmlns:a16="http://schemas.microsoft.com/office/drawing/2014/main" id="{0B873E69-54B4-8B07-D26E-EE6591395B89}"/>
              </a:ext>
            </a:extLst>
          </p:cNvPr>
          <p:cNvSpPr/>
          <p:nvPr/>
        </p:nvSpPr>
        <p:spPr>
          <a:xfrm>
            <a:off x="5202294" y="3373340"/>
            <a:ext cx="2229347"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創業後さまざまな苦労は</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あったものの、事業が軌道に</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乗ってポジティブな気持ちで</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事業拡大を進めている。</a:t>
            </a:r>
          </a:p>
        </p:txBody>
      </p:sp>
      <p:sp>
        <p:nvSpPr>
          <p:cNvPr id="38" name="正方形/長方形 37">
            <a:extLst>
              <a:ext uri="{FF2B5EF4-FFF2-40B4-BE49-F238E27FC236}">
                <a16:creationId xmlns:a16="http://schemas.microsoft.com/office/drawing/2014/main" id="{4FD52563-35F5-7E9A-348F-0A333C7CEF12}"/>
              </a:ext>
            </a:extLst>
          </p:cNvPr>
          <p:cNvSpPr/>
          <p:nvPr/>
        </p:nvSpPr>
        <p:spPr>
          <a:xfrm>
            <a:off x="5202294" y="4624660"/>
            <a:ext cx="2229347"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想定よりも事業が軌道に</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乗っておらず、ネガティブな</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気持ちで場当たり的に試行</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錯誤している。</a:t>
            </a:r>
          </a:p>
        </p:txBody>
      </p:sp>
      <p:sp>
        <p:nvSpPr>
          <p:cNvPr id="39" name="正方形/長方形 38">
            <a:extLst>
              <a:ext uri="{FF2B5EF4-FFF2-40B4-BE49-F238E27FC236}">
                <a16:creationId xmlns:a16="http://schemas.microsoft.com/office/drawing/2014/main" id="{DD0A7BC0-E08A-CF2E-30B7-6527043AFD61}"/>
              </a:ext>
            </a:extLst>
          </p:cNvPr>
          <p:cNvSpPr/>
          <p:nvPr/>
        </p:nvSpPr>
        <p:spPr>
          <a:xfrm>
            <a:off x="7987376" y="1638323"/>
            <a:ext cx="3796221"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課題</a:t>
            </a:r>
          </a:p>
        </p:txBody>
      </p:sp>
      <p:cxnSp>
        <p:nvCxnSpPr>
          <p:cNvPr id="40" name="直線矢印コネクタ 39">
            <a:extLst>
              <a:ext uri="{FF2B5EF4-FFF2-40B4-BE49-F238E27FC236}">
                <a16:creationId xmlns:a16="http://schemas.microsoft.com/office/drawing/2014/main" id="{749D8096-026C-81B2-A3FA-905225D56BAD}"/>
              </a:ext>
            </a:extLst>
          </p:cNvPr>
          <p:cNvCxnSpPr>
            <a:cxnSpLocks/>
          </p:cNvCxnSpPr>
          <p:nvPr/>
        </p:nvCxnSpPr>
        <p:spPr>
          <a:xfrm>
            <a:off x="7987376" y="2006867"/>
            <a:ext cx="3796638"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41" name="正方形/長方形 40">
            <a:extLst>
              <a:ext uri="{FF2B5EF4-FFF2-40B4-BE49-F238E27FC236}">
                <a16:creationId xmlns:a16="http://schemas.microsoft.com/office/drawing/2014/main" id="{77C10E08-740A-9FEB-544B-EB7716259756}"/>
              </a:ext>
            </a:extLst>
          </p:cNvPr>
          <p:cNvSpPr/>
          <p:nvPr/>
        </p:nvSpPr>
        <p:spPr>
          <a:xfrm>
            <a:off x="7987376" y="2122020"/>
            <a:ext cx="3796221"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自分で無料サービス（</a:t>
            </a:r>
            <a:r>
              <a:rPr lang="en-US" altLang="ja-JP" sz="1200" dirty="0">
                <a:solidFill>
                  <a:schemeClr val="tx1"/>
                </a:solidFill>
                <a:latin typeface="游明朝" panose="02020400000000000000" pitchFamily="18" charset="-128"/>
                <a:ea typeface="游明朝" panose="02020400000000000000" pitchFamily="18" charset="-128"/>
              </a:rPr>
              <a:t>AI</a:t>
            </a:r>
            <a:r>
              <a:rPr lang="ja-JP" altLang="en-US" sz="1200" dirty="0">
                <a:solidFill>
                  <a:schemeClr val="tx1"/>
                </a:solidFill>
                <a:latin typeface="游明朝" panose="02020400000000000000" pitchFamily="18" charset="-128"/>
                <a:ea typeface="游明朝" panose="02020400000000000000" pitchFamily="18" charset="-128"/>
              </a:rPr>
              <a:t>含む）を活用したり、</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外注によって準備を進めているものの、サービス</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品質の低さや外注に要する費用の高さに対しては、</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少しだけ不安を持ち始めている。</a:t>
            </a:r>
          </a:p>
        </p:txBody>
      </p:sp>
      <p:sp>
        <p:nvSpPr>
          <p:cNvPr id="42" name="正方形/長方形 41">
            <a:extLst>
              <a:ext uri="{FF2B5EF4-FFF2-40B4-BE49-F238E27FC236}">
                <a16:creationId xmlns:a16="http://schemas.microsoft.com/office/drawing/2014/main" id="{23C92C23-D8B3-3B8A-C52B-5E6AE82B1347}"/>
              </a:ext>
            </a:extLst>
          </p:cNvPr>
          <p:cNvSpPr/>
          <p:nvPr/>
        </p:nvSpPr>
        <p:spPr>
          <a:xfrm>
            <a:off x="7987376" y="3373340"/>
            <a:ext cx="3796221"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事業をより一層成長させるために、組織としての</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土壌を整備すること、改善活動を通して事業品質を</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向上させることの必要性を感じている。</a:t>
            </a:r>
          </a:p>
        </p:txBody>
      </p:sp>
      <p:sp>
        <p:nvSpPr>
          <p:cNvPr id="43" name="正方形/長方形 42">
            <a:extLst>
              <a:ext uri="{FF2B5EF4-FFF2-40B4-BE49-F238E27FC236}">
                <a16:creationId xmlns:a16="http://schemas.microsoft.com/office/drawing/2014/main" id="{8058CA0A-E71A-A030-B0E3-78D880BB4E9D}"/>
              </a:ext>
            </a:extLst>
          </p:cNvPr>
          <p:cNvSpPr/>
          <p:nvPr/>
        </p:nvSpPr>
        <p:spPr>
          <a:xfrm>
            <a:off x="7987376" y="4624660"/>
            <a:ext cx="3796221"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自分の力に限界を感じており、「どうすればいいか</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分からないから助けてほしい」という思いが強く</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なっている。</a:t>
            </a:r>
          </a:p>
        </p:txBody>
      </p:sp>
      <p:sp>
        <p:nvSpPr>
          <p:cNvPr id="44" name="正方形/長方形 43">
            <a:extLst>
              <a:ext uri="{FF2B5EF4-FFF2-40B4-BE49-F238E27FC236}">
                <a16:creationId xmlns:a16="http://schemas.microsoft.com/office/drawing/2014/main" id="{3B855073-F3AB-2A72-F16A-5C3079C8897A}"/>
              </a:ext>
            </a:extLst>
          </p:cNvPr>
          <p:cNvSpPr/>
          <p:nvPr/>
        </p:nvSpPr>
        <p:spPr>
          <a:xfrm>
            <a:off x="2805019" y="1638323"/>
            <a:ext cx="2229348"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対象時期</a:t>
            </a:r>
          </a:p>
        </p:txBody>
      </p:sp>
      <p:cxnSp>
        <p:nvCxnSpPr>
          <p:cNvPr id="45" name="直線矢印コネクタ 44">
            <a:extLst>
              <a:ext uri="{FF2B5EF4-FFF2-40B4-BE49-F238E27FC236}">
                <a16:creationId xmlns:a16="http://schemas.microsoft.com/office/drawing/2014/main" id="{3862F3DC-D220-7E57-3118-BBB216E0D62E}"/>
              </a:ext>
            </a:extLst>
          </p:cNvPr>
          <p:cNvCxnSpPr>
            <a:cxnSpLocks/>
          </p:cNvCxnSpPr>
          <p:nvPr/>
        </p:nvCxnSpPr>
        <p:spPr>
          <a:xfrm>
            <a:off x="2805019" y="2006867"/>
            <a:ext cx="2229592"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46" name="正方形/長方形 45">
            <a:extLst>
              <a:ext uri="{FF2B5EF4-FFF2-40B4-BE49-F238E27FC236}">
                <a16:creationId xmlns:a16="http://schemas.microsoft.com/office/drawing/2014/main" id="{E5204D6A-F195-BBA6-4987-729E9374BB94}"/>
              </a:ext>
            </a:extLst>
          </p:cNvPr>
          <p:cNvSpPr/>
          <p:nvPr/>
        </p:nvSpPr>
        <p:spPr>
          <a:xfrm>
            <a:off x="2805019" y="2122020"/>
            <a:ext cx="2229348"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創業時</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（創業前</a:t>
            </a:r>
            <a:r>
              <a:rPr lang="en-US" altLang="ja-JP" sz="1200" dirty="0">
                <a:solidFill>
                  <a:schemeClr val="tx1"/>
                </a:solidFill>
                <a:latin typeface="游明朝" panose="02020400000000000000" pitchFamily="18" charset="-128"/>
                <a:ea typeface="游明朝" panose="02020400000000000000" pitchFamily="18" charset="-128"/>
              </a:rPr>
              <a:t>3</a:t>
            </a:r>
            <a:r>
              <a:rPr lang="ja-JP" altLang="en-US" sz="1200" dirty="0">
                <a:solidFill>
                  <a:schemeClr val="tx1"/>
                </a:solidFill>
                <a:latin typeface="游明朝" panose="02020400000000000000" pitchFamily="18" charset="-128"/>
                <a:ea typeface="游明朝" panose="02020400000000000000" pitchFamily="18" charset="-128"/>
              </a:rPr>
              <a:t>ヵ月～</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創業後</a:t>
            </a:r>
            <a:r>
              <a:rPr lang="en-US" altLang="ja-JP" sz="1200" dirty="0">
                <a:solidFill>
                  <a:schemeClr val="tx1"/>
                </a:solidFill>
                <a:latin typeface="游明朝" panose="02020400000000000000" pitchFamily="18" charset="-128"/>
                <a:ea typeface="游明朝" panose="02020400000000000000" pitchFamily="18" charset="-128"/>
              </a:rPr>
              <a:t>3</a:t>
            </a:r>
            <a:r>
              <a:rPr lang="ja-JP" altLang="en-US" sz="1200" dirty="0">
                <a:solidFill>
                  <a:schemeClr val="tx1"/>
                </a:solidFill>
                <a:latin typeface="游明朝" panose="02020400000000000000" pitchFamily="18" charset="-128"/>
                <a:ea typeface="游明朝" panose="02020400000000000000" pitchFamily="18" charset="-128"/>
              </a:rPr>
              <a:t>ヵ月）</a:t>
            </a:r>
          </a:p>
        </p:txBody>
      </p:sp>
      <p:sp>
        <p:nvSpPr>
          <p:cNvPr id="47" name="正方形/長方形 46">
            <a:extLst>
              <a:ext uri="{FF2B5EF4-FFF2-40B4-BE49-F238E27FC236}">
                <a16:creationId xmlns:a16="http://schemas.microsoft.com/office/drawing/2014/main" id="{FAE0EB9C-4A44-DB2A-4C7B-8912969DBE70}"/>
              </a:ext>
            </a:extLst>
          </p:cNvPr>
          <p:cNvSpPr/>
          <p:nvPr/>
        </p:nvSpPr>
        <p:spPr>
          <a:xfrm>
            <a:off x="2805019" y="3373340"/>
            <a:ext cx="2229348"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事業が上手くいっている</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タイミング</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（創業後</a:t>
            </a:r>
            <a:r>
              <a:rPr lang="en-US" altLang="ja-JP" sz="1200" dirty="0">
                <a:solidFill>
                  <a:schemeClr val="tx1"/>
                </a:solidFill>
                <a:latin typeface="游明朝" panose="02020400000000000000" pitchFamily="18" charset="-128"/>
                <a:ea typeface="游明朝" panose="02020400000000000000" pitchFamily="18" charset="-128"/>
              </a:rPr>
              <a:t>4</a:t>
            </a:r>
            <a:r>
              <a:rPr lang="ja-JP" altLang="en-US" sz="1200" dirty="0">
                <a:solidFill>
                  <a:schemeClr val="tx1"/>
                </a:solidFill>
                <a:latin typeface="游明朝" panose="02020400000000000000" pitchFamily="18" charset="-128"/>
                <a:ea typeface="游明朝" panose="02020400000000000000" pitchFamily="18" charset="-128"/>
              </a:rPr>
              <a:t>ヵ月以降）</a:t>
            </a:r>
          </a:p>
        </p:txBody>
      </p:sp>
      <p:sp>
        <p:nvSpPr>
          <p:cNvPr id="48" name="正方形/長方形 47">
            <a:extLst>
              <a:ext uri="{FF2B5EF4-FFF2-40B4-BE49-F238E27FC236}">
                <a16:creationId xmlns:a16="http://schemas.microsoft.com/office/drawing/2014/main" id="{FD013810-D8FA-10E4-C61B-74BD58DCFDD2}"/>
              </a:ext>
            </a:extLst>
          </p:cNvPr>
          <p:cNvSpPr/>
          <p:nvPr/>
        </p:nvSpPr>
        <p:spPr>
          <a:xfrm>
            <a:off x="2805019" y="4624660"/>
            <a:ext cx="2229348"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事業が上手くいっていない</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タイミング</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（創業後</a:t>
            </a:r>
            <a:r>
              <a:rPr lang="en-US" altLang="ja-JP" sz="1200" dirty="0">
                <a:solidFill>
                  <a:schemeClr val="tx1"/>
                </a:solidFill>
                <a:latin typeface="游明朝" panose="02020400000000000000" pitchFamily="18" charset="-128"/>
                <a:ea typeface="游明朝" panose="02020400000000000000" pitchFamily="18" charset="-128"/>
              </a:rPr>
              <a:t>4</a:t>
            </a:r>
            <a:r>
              <a:rPr lang="ja-JP" altLang="en-US" sz="1200" dirty="0">
                <a:solidFill>
                  <a:schemeClr val="tx1"/>
                </a:solidFill>
                <a:latin typeface="游明朝" panose="02020400000000000000" pitchFamily="18" charset="-128"/>
                <a:ea typeface="游明朝" panose="02020400000000000000" pitchFamily="18" charset="-128"/>
              </a:rPr>
              <a:t>ヵ月以降）</a:t>
            </a:r>
          </a:p>
        </p:txBody>
      </p:sp>
      <p:cxnSp>
        <p:nvCxnSpPr>
          <p:cNvPr id="49" name="直線矢印コネクタ 48">
            <a:extLst>
              <a:ext uri="{FF2B5EF4-FFF2-40B4-BE49-F238E27FC236}">
                <a16:creationId xmlns:a16="http://schemas.microsoft.com/office/drawing/2014/main" id="{3F9D3BEF-A1EB-186B-B874-D6F067C4D0ED}"/>
              </a:ext>
            </a:extLst>
          </p:cNvPr>
          <p:cNvCxnSpPr>
            <a:cxnSpLocks/>
          </p:cNvCxnSpPr>
          <p:nvPr/>
        </p:nvCxnSpPr>
        <p:spPr>
          <a:xfrm>
            <a:off x="407988" y="4552631"/>
            <a:ext cx="11384338"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50" name="二等辺三角形 49">
            <a:extLst>
              <a:ext uri="{FF2B5EF4-FFF2-40B4-BE49-F238E27FC236}">
                <a16:creationId xmlns:a16="http://schemas.microsoft.com/office/drawing/2014/main" id="{370F30EF-4E0F-3FEB-3AE7-2F08F73F3C7F}"/>
              </a:ext>
            </a:extLst>
          </p:cNvPr>
          <p:cNvSpPr/>
          <p:nvPr/>
        </p:nvSpPr>
        <p:spPr>
          <a:xfrm rot="5400000">
            <a:off x="7318822" y="2607641"/>
            <a:ext cx="781372" cy="136022"/>
          </a:xfrm>
          <a:prstGeom prst="triangl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endParaRPr lang="ja-JP" altLang="en-US" sz="1200" dirty="0">
              <a:solidFill>
                <a:schemeClr val="tx1"/>
              </a:solidFill>
              <a:latin typeface="游明朝" panose="02020400000000000000" pitchFamily="18" charset="-128"/>
              <a:ea typeface="游明朝" panose="02020400000000000000" pitchFamily="18" charset="-128"/>
            </a:endParaRPr>
          </a:p>
        </p:txBody>
      </p:sp>
      <p:sp>
        <p:nvSpPr>
          <p:cNvPr id="51" name="二等辺三角形 50">
            <a:extLst>
              <a:ext uri="{FF2B5EF4-FFF2-40B4-BE49-F238E27FC236}">
                <a16:creationId xmlns:a16="http://schemas.microsoft.com/office/drawing/2014/main" id="{66D897CC-202A-05A1-DCDB-AA912A2296EF}"/>
              </a:ext>
            </a:extLst>
          </p:cNvPr>
          <p:cNvSpPr/>
          <p:nvPr/>
        </p:nvSpPr>
        <p:spPr>
          <a:xfrm rot="5400000">
            <a:off x="7318822" y="3858960"/>
            <a:ext cx="781372" cy="136022"/>
          </a:xfrm>
          <a:prstGeom prst="triangl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endParaRPr lang="ja-JP" altLang="en-US" sz="1200" dirty="0">
              <a:solidFill>
                <a:schemeClr val="tx1"/>
              </a:solidFill>
              <a:latin typeface="游明朝" panose="02020400000000000000" pitchFamily="18" charset="-128"/>
              <a:ea typeface="游明朝" panose="02020400000000000000" pitchFamily="18" charset="-128"/>
            </a:endParaRPr>
          </a:p>
        </p:txBody>
      </p:sp>
      <p:sp>
        <p:nvSpPr>
          <p:cNvPr id="52" name="二等辺三角形 51">
            <a:extLst>
              <a:ext uri="{FF2B5EF4-FFF2-40B4-BE49-F238E27FC236}">
                <a16:creationId xmlns:a16="http://schemas.microsoft.com/office/drawing/2014/main" id="{B7918440-73D1-D800-319B-30B05C3D41B0}"/>
              </a:ext>
            </a:extLst>
          </p:cNvPr>
          <p:cNvSpPr/>
          <p:nvPr/>
        </p:nvSpPr>
        <p:spPr>
          <a:xfrm rot="5400000">
            <a:off x="7318822" y="5110281"/>
            <a:ext cx="781372" cy="136022"/>
          </a:xfrm>
          <a:prstGeom prst="triangl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endParaRPr lang="ja-JP" altLang="en-US" sz="1200" dirty="0">
              <a:solidFill>
                <a:schemeClr val="tx1"/>
              </a:solidFill>
              <a:latin typeface="游明朝" panose="02020400000000000000" pitchFamily="18" charset="-128"/>
              <a:ea typeface="游明朝" panose="02020400000000000000" pitchFamily="18" charset="-128"/>
            </a:endParaRPr>
          </a:p>
        </p:txBody>
      </p:sp>
    </p:spTree>
    <p:extLst>
      <p:ext uri="{BB962C8B-B14F-4D97-AF65-F5344CB8AC3E}">
        <p14:creationId xmlns:p14="http://schemas.microsoft.com/office/powerpoint/2010/main" val="758835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Props1.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2.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docProps/app.xml><?xml version="1.0" encoding="utf-8"?>
<Properties xmlns="http://schemas.openxmlformats.org/officeDocument/2006/extended-properties" xmlns:vt="http://schemas.openxmlformats.org/officeDocument/2006/docPropsVTypes">
  <TotalTime>2647</TotalTime>
  <Words>447</Words>
  <Application>Microsoft Office PowerPoint</Application>
  <PresentationFormat>ワイド画面</PresentationFormat>
  <Paragraphs>58</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游ゴシック Light</vt:lpstr>
      <vt:lpstr>游明朝</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2026-02-09T13:46:21Z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