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072"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CBE1"/>
    <a:srgbClr val="F7F7F7"/>
    <a:srgbClr val="FDF8ED"/>
    <a:srgbClr val="F9F9F9"/>
    <a:srgbClr val="1924FF"/>
    <a:srgbClr val="145D3A"/>
    <a:srgbClr val="0F9ED5"/>
    <a:srgbClr val="77BF3F"/>
    <a:srgbClr val="FAC60A"/>
    <a:srgbClr val="00D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25F3B-27D1-40AF-97E6-ACBE1B0C0E58}" v="642" dt="2026-02-09T13:36:45.991"/>
    <p1510:client id="{D9D93E2F-CA5F-4275-94DD-4353DA12E2F1}" v="1" dt="2026-02-09T13:47:57.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09T13:47:57.749" v="25723"/>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del mod ord">
        <pc:chgData name="松浦英宗" userId="9b03fd3a-662f-49ff-9af1-1b93cf7aab22" providerId="ADAL" clId="{56E9DFAE-DDAD-4FCA-8AED-56B2D15DB479}" dt="2026-02-09T13:44:29.807" v="25722" actId="47"/>
        <pc:sldMkLst>
          <pc:docMk/>
          <pc:sldMk cId="2861357872" sldId="6057"/>
        </pc:sldMkLst>
        <pc:spChg chg="add mod topLvl">
          <ac:chgData name="松浦英宗" userId="9b03fd3a-662f-49ff-9af1-1b93cf7aab22" providerId="ADAL" clId="{56E9DFAE-DDAD-4FCA-8AED-56B2D15DB479}" dt="2026-02-09T01:30:52.487" v="20190" actId="113"/>
          <ac:spMkLst>
            <pc:docMk/>
            <pc:sldMk cId="2861357872" sldId="6057"/>
            <ac:spMk id="2" creationId="{B2BC2440-CAED-002C-573B-17272FAB475C}"/>
          </ac:spMkLst>
        </pc:spChg>
        <pc:spChg chg="add del mod">
          <ac:chgData name="松浦英宗" userId="9b03fd3a-662f-49ff-9af1-1b93cf7aab22" providerId="ADAL" clId="{56E9DFAE-DDAD-4FCA-8AED-56B2D15DB479}" dt="2026-02-09T01:30:57.168" v="20192" actId="478"/>
          <ac:spMkLst>
            <pc:docMk/>
            <pc:sldMk cId="2861357872" sldId="6057"/>
            <ac:spMk id="3" creationId="{24225238-0498-F63D-8287-634EFA4F58E8}"/>
          </ac:spMkLst>
        </pc:spChg>
        <pc:spChg chg="add mod">
          <ac:chgData name="松浦英宗" userId="9b03fd3a-662f-49ff-9af1-1b93cf7aab22" providerId="ADAL" clId="{56E9DFAE-DDAD-4FCA-8AED-56B2D15DB479}" dt="2026-02-09T01:31:58.796" v="20244" actId="164"/>
          <ac:spMkLst>
            <pc:docMk/>
            <pc:sldMk cId="2861357872" sldId="6057"/>
            <ac:spMk id="4" creationId="{36887A99-0D18-A7A9-5FDE-5770D0487427}"/>
          </ac:spMkLst>
        </pc:spChg>
        <pc:spChg chg="add mod">
          <ac:chgData name="松浦英宗" userId="9b03fd3a-662f-49ff-9af1-1b93cf7aab22" providerId="ADAL" clId="{56E9DFAE-DDAD-4FCA-8AED-56B2D15DB479}" dt="2026-02-09T02:04:06.946" v="20632" actId="20577"/>
          <ac:spMkLst>
            <pc:docMk/>
            <pc:sldMk cId="2861357872" sldId="6057"/>
            <ac:spMk id="5" creationId="{6563B22F-A8F6-1286-96FD-D0D3A1B176BE}"/>
          </ac:spMkLst>
        </pc:spChg>
        <pc:spChg chg="mod">
          <ac:chgData name="松浦英宗" userId="9b03fd3a-662f-49ff-9af1-1b93cf7aab22" providerId="ADAL" clId="{56E9DFAE-DDAD-4FCA-8AED-56B2D15DB479}" dt="2026-02-09T02:04:03.331" v="20631" actId="403"/>
          <ac:spMkLst>
            <pc:docMk/>
            <pc:sldMk cId="2861357872" sldId="6057"/>
            <ac:spMk id="12" creationId="{3D7D3B78-8159-6CCD-E736-D914B520869C}"/>
          </ac:spMkLst>
        </pc:spChg>
        <pc:spChg chg="mod">
          <ac:chgData name="松浦英宗" userId="9b03fd3a-662f-49ff-9af1-1b93cf7aab22" providerId="ADAL" clId="{56E9DFAE-DDAD-4FCA-8AED-56B2D15DB479}" dt="2026-02-09T01:32:17.195" v="20257" actId="20577"/>
          <ac:spMkLst>
            <pc:docMk/>
            <pc:sldMk cId="2861357872" sldId="6057"/>
            <ac:spMk id="14" creationId="{71CD51B3-156B-D5F4-BD67-7C55DB5621F2}"/>
          </ac:spMkLst>
        </pc:spChg>
        <pc:spChg chg="add mod">
          <ac:chgData name="松浦英宗" userId="9b03fd3a-662f-49ff-9af1-1b93cf7aab22" providerId="ADAL" clId="{56E9DFAE-DDAD-4FCA-8AED-56B2D15DB479}" dt="2026-02-09T01:57:51.621" v="20498" actId="20577"/>
          <ac:spMkLst>
            <pc:docMk/>
            <pc:sldMk cId="2861357872" sldId="6057"/>
            <ac:spMk id="16" creationId="{80C19563-1125-E09F-D3FA-AE5700F64064}"/>
          </ac:spMkLst>
        </pc:spChg>
        <pc:spChg chg="add mod ord">
          <ac:chgData name="松浦英宗" userId="9b03fd3a-662f-49ff-9af1-1b93cf7aab22" providerId="ADAL" clId="{56E9DFAE-DDAD-4FCA-8AED-56B2D15DB479}" dt="2026-02-09T01:33:22.180" v="20336" actId="164"/>
          <ac:spMkLst>
            <pc:docMk/>
            <pc:sldMk cId="2861357872" sldId="6057"/>
            <ac:spMk id="19" creationId="{C8181992-330D-C578-321E-A8CC48831817}"/>
          </ac:spMkLst>
        </pc:spChg>
        <pc:grpChg chg="add mod">
          <ac:chgData name="松浦英宗" userId="9b03fd3a-662f-49ff-9af1-1b93cf7aab22" providerId="ADAL" clId="{56E9DFAE-DDAD-4FCA-8AED-56B2D15DB479}" dt="2026-02-09T01:58:08.993" v="20503" actId="164"/>
          <ac:grpSpMkLst>
            <pc:docMk/>
            <pc:sldMk cId="2861357872" sldId="6057"/>
            <ac:grpSpMk id="3" creationId="{DDED679D-4EB1-3D52-C7FC-113AEBB2F590}"/>
          </ac:grpSpMkLst>
        </pc:grpChg>
        <pc:grpChg chg="add mod">
          <ac:chgData name="松浦英宗" userId="9b03fd3a-662f-49ff-9af1-1b93cf7aab22" providerId="ADAL" clId="{56E9DFAE-DDAD-4FCA-8AED-56B2D15DB479}" dt="2026-02-09T01:31:32.510" v="20221" actId="164"/>
          <ac:grpSpMkLst>
            <pc:docMk/>
            <pc:sldMk cId="2861357872" sldId="6057"/>
            <ac:grpSpMk id="6" creationId="{82292BC7-67C3-E66B-CCCD-1FCA80410DDD}"/>
          </ac:grpSpMkLst>
        </pc:grpChg>
        <pc:grpChg chg="add mod">
          <ac:chgData name="松浦英宗" userId="9b03fd3a-662f-49ff-9af1-1b93cf7aab22" providerId="ADAL" clId="{56E9DFAE-DDAD-4FCA-8AED-56B2D15DB479}" dt="2026-02-09T01:32:04.366" v="20246" actId="164"/>
          <ac:grpSpMkLst>
            <pc:docMk/>
            <pc:sldMk cId="2861357872" sldId="6057"/>
            <ac:grpSpMk id="9" creationId="{F8A8A5FF-9C38-EDD3-99C3-D0BE88251CD2}"/>
          </ac:grpSpMkLst>
        </pc:grpChg>
        <pc:grpChg chg="add mod">
          <ac:chgData name="松浦英宗" userId="9b03fd3a-662f-49ff-9af1-1b93cf7aab22" providerId="ADAL" clId="{56E9DFAE-DDAD-4FCA-8AED-56B2D15DB479}" dt="2026-02-09T01:58:08.993" v="20503" actId="164"/>
          <ac:grpSpMkLst>
            <pc:docMk/>
            <pc:sldMk cId="2861357872" sldId="6057"/>
            <ac:grpSpMk id="10" creationId="{EB4D82DF-E4A4-A62D-96ED-5D92D85673DF}"/>
          </ac:grpSpMkLst>
        </pc:grpChg>
        <pc:grpChg chg="add mod">
          <ac:chgData name="松浦英宗" userId="9b03fd3a-662f-49ff-9af1-1b93cf7aab22" providerId="ADAL" clId="{56E9DFAE-DDAD-4FCA-8AED-56B2D15DB479}" dt="2026-02-09T01:58:08.993" v="20503" actId="164"/>
          <ac:grpSpMkLst>
            <pc:docMk/>
            <pc:sldMk cId="2861357872" sldId="6057"/>
            <ac:grpSpMk id="11" creationId="{2091A3E8-C459-694A-9C8F-DBAC633D9D72}"/>
          </ac:grpSpMkLst>
        </pc:grpChg>
        <pc:grpChg chg="mod">
          <ac:chgData name="松浦英宗" userId="9b03fd3a-662f-49ff-9af1-1b93cf7aab22" providerId="ADAL" clId="{56E9DFAE-DDAD-4FCA-8AED-56B2D15DB479}" dt="2026-02-09T01:32:08.262" v="20247" actId="571"/>
          <ac:grpSpMkLst>
            <pc:docMk/>
            <pc:sldMk cId="2861357872" sldId="6057"/>
            <ac:grpSpMk id="13" creationId="{B13198FC-D7CC-F6E5-C3B8-A98D5BD9A08C}"/>
          </ac:grpSpMkLst>
        </pc:grpChg>
        <pc:grpChg chg="add mod">
          <ac:chgData name="松浦英宗" userId="9b03fd3a-662f-49ff-9af1-1b93cf7aab22" providerId="ADAL" clId="{56E9DFAE-DDAD-4FCA-8AED-56B2D15DB479}" dt="2026-02-09T01:58:08.993" v="20503" actId="164"/>
          <ac:grpSpMkLst>
            <pc:docMk/>
            <pc:sldMk cId="2861357872" sldId="6057"/>
            <ac:grpSpMk id="20" creationId="{5F05741A-96AD-A713-CDA7-8A9588EA4097}"/>
          </ac:grpSpMkLst>
        </pc:grpChg>
        <pc:cxnChg chg="add mod">
          <ac:chgData name="松浦英宗" userId="9b03fd3a-662f-49ff-9af1-1b93cf7aab22" providerId="ADAL" clId="{56E9DFAE-DDAD-4FCA-8AED-56B2D15DB479}" dt="2026-02-09T10:22:02.594" v="20700" actId="692"/>
          <ac:cxnSpMkLst>
            <pc:docMk/>
            <pc:sldMk cId="2861357872" sldId="6057"/>
            <ac:cxnSpMk id="7" creationId="{E9AF2936-F0FB-DAF8-653F-6CC910A7F9BA}"/>
          </ac:cxnSpMkLst>
        </pc:cxnChg>
        <pc:cxnChg chg="mod">
          <ac:chgData name="松浦英宗" userId="9b03fd3a-662f-49ff-9af1-1b93cf7aab22" providerId="ADAL" clId="{56E9DFAE-DDAD-4FCA-8AED-56B2D15DB479}" dt="2026-02-09T10:22:02.594" v="20700" actId="692"/>
          <ac:cxnSpMkLst>
            <pc:docMk/>
            <pc:sldMk cId="2861357872" sldId="6057"/>
            <ac:cxnSpMk id="15" creationId="{073C93B3-DDDA-545F-E013-23E65AE1CCCB}"/>
          </ac:cxnSpMkLst>
        </pc:cxnChg>
        <pc:cxnChg chg="add mod">
          <ac:chgData name="松浦英宗" userId="9b03fd3a-662f-49ff-9af1-1b93cf7aab22" providerId="ADAL" clId="{56E9DFAE-DDAD-4FCA-8AED-56B2D15DB479}" dt="2026-02-09T10:22:02.594" v="20700" actId="692"/>
          <ac:cxnSpMkLst>
            <pc:docMk/>
            <pc:sldMk cId="2861357872" sldId="6057"/>
            <ac:cxnSpMk id="17" creationId="{36003952-C103-D5A8-66BC-400300F19778}"/>
          </ac:cxnSpMkLst>
        </pc:cxnChg>
      </pc:sldChg>
      <pc:sldChg chg="add del">
        <pc:chgData name="松浦英宗" userId="9b03fd3a-662f-49ff-9af1-1b93cf7aab22" providerId="ADAL" clId="{56E9DFAE-DDAD-4FCA-8AED-56B2D15DB479}" dt="2026-02-09T01:19:47.708" v="20127"/>
        <pc:sldMkLst>
          <pc:docMk/>
          <pc:sldMk cId="2740792301" sldId="6058"/>
        </pc:sldMkLst>
      </pc:sldChg>
      <pc:sldChg chg="addSp delSp modSp add del mod">
        <pc:chgData name="松浦英宗" userId="9b03fd3a-662f-49ff-9af1-1b93cf7aab22" providerId="ADAL" clId="{56E9DFAE-DDAD-4FCA-8AED-56B2D15DB479}" dt="2026-02-09T13:44:29.807" v="25722" actId="47"/>
        <pc:sldMkLst>
          <pc:docMk/>
          <pc:sldMk cId="3127830955" sldId="6058"/>
        </pc:sldMkLst>
        <pc:spChg chg="del mod">
          <ac:chgData name="松浦英宗" userId="9b03fd3a-662f-49ff-9af1-1b93cf7aab22" providerId="ADAL" clId="{56E9DFAE-DDAD-4FCA-8AED-56B2D15DB479}" dt="2026-02-09T01:33:35.291" v="20337" actId="478"/>
          <ac:spMkLst>
            <pc:docMk/>
            <pc:sldMk cId="3127830955" sldId="6058"/>
            <ac:spMk id="2" creationId="{1E7D8258-66DE-CB57-7D5A-E3C1ADB3D522}"/>
          </ac:spMkLst>
        </pc:spChg>
        <pc:spChg chg="add del mod">
          <ac:chgData name="松浦英宗" userId="9b03fd3a-662f-49ff-9af1-1b93cf7aab22" providerId="ADAL" clId="{56E9DFAE-DDAD-4FCA-8AED-56B2D15DB479}" dt="2026-02-09T01:37:59.506" v="20468"/>
          <ac:spMkLst>
            <pc:docMk/>
            <pc:sldMk cId="3127830955" sldId="6058"/>
            <ac:spMk id="2" creationId="{76107CE0-ED6A-822A-8E0F-34954DD5BF9E}"/>
          </ac:spMkLst>
        </pc:spChg>
        <pc:spChg chg="add mod">
          <ac:chgData name="松浦英宗" userId="9b03fd3a-662f-49ff-9af1-1b93cf7aab22" providerId="ADAL" clId="{56E9DFAE-DDAD-4FCA-8AED-56B2D15DB479}" dt="2026-02-09T12:34:06.890" v="23837" actId="207"/>
          <ac:spMkLst>
            <pc:docMk/>
            <pc:sldMk cId="3127830955" sldId="6058"/>
            <ac:spMk id="3" creationId="{0FD86D0A-D6EC-E0E5-FF7B-9FAF23ECDEDD}"/>
          </ac:spMkLst>
        </pc:spChg>
        <pc:spChg chg="del mod ord">
          <ac:chgData name="松浦英宗" userId="9b03fd3a-662f-49ff-9af1-1b93cf7aab22" providerId="ADAL" clId="{56E9DFAE-DDAD-4FCA-8AED-56B2D15DB479}" dt="2026-02-09T12:36:36.796" v="23906" actId="478"/>
          <ac:spMkLst>
            <pc:docMk/>
            <pc:sldMk cId="3127830955" sldId="6058"/>
            <ac:spMk id="4" creationId="{ADDEEC44-803A-68FD-31F0-9DEA1E8F7E8D}"/>
          </ac:spMkLst>
        </pc:spChg>
        <pc:spChg chg="mod topLvl">
          <ac:chgData name="松浦英宗" userId="9b03fd3a-662f-49ff-9af1-1b93cf7aab22" providerId="ADAL" clId="{56E9DFAE-DDAD-4FCA-8AED-56B2D15DB479}" dt="2026-02-09T02:02:18.802" v="20584" actId="403"/>
          <ac:spMkLst>
            <pc:docMk/>
            <pc:sldMk cId="3127830955" sldId="6058"/>
            <ac:spMk id="5" creationId="{9E0E52F8-940A-58F4-B5CA-7AD4BE670415}"/>
          </ac:spMkLst>
        </pc:spChg>
        <pc:spChg chg="add mod">
          <ac:chgData name="松浦英宗" userId="9b03fd3a-662f-49ff-9af1-1b93cf7aab22" providerId="ADAL" clId="{56E9DFAE-DDAD-4FCA-8AED-56B2D15DB479}" dt="2026-02-09T02:02:06.599" v="20575" actId="571"/>
          <ac:spMkLst>
            <pc:docMk/>
            <pc:sldMk cId="3127830955" sldId="6058"/>
            <ac:spMk id="6" creationId="{0E1BCB17-B990-4F14-30FB-2CF147FCB156}"/>
          </ac:spMkLst>
        </pc:spChg>
        <pc:spChg chg="mod topLvl">
          <ac:chgData name="松浦英宗" userId="9b03fd3a-662f-49ff-9af1-1b93cf7aab22" providerId="ADAL" clId="{56E9DFAE-DDAD-4FCA-8AED-56B2D15DB479}" dt="2026-02-09T01:34:19.432" v="20370" actId="1036"/>
          <ac:spMkLst>
            <pc:docMk/>
            <pc:sldMk cId="3127830955" sldId="6058"/>
            <ac:spMk id="7" creationId="{D44645D2-179C-60FE-385A-E2B8AAD8F5A2}"/>
          </ac:spMkLst>
        </pc:spChg>
        <pc:spChg chg="add mod">
          <ac:chgData name="松浦英宗" userId="9b03fd3a-662f-49ff-9af1-1b93cf7aab22" providerId="ADAL" clId="{56E9DFAE-DDAD-4FCA-8AED-56B2D15DB479}" dt="2026-02-09T02:02:06.599" v="20575" actId="571"/>
          <ac:spMkLst>
            <pc:docMk/>
            <pc:sldMk cId="3127830955" sldId="6058"/>
            <ac:spMk id="8" creationId="{E69CBA2A-5898-D40C-CB11-9110564BE8DA}"/>
          </ac:spMkLst>
        </pc:spChg>
        <pc:spChg chg="add mod ord">
          <ac:chgData name="松浦英宗" userId="9b03fd3a-662f-49ff-9af1-1b93cf7aab22" providerId="ADAL" clId="{56E9DFAE-DDAD-4FCA-8AED-56B2D15DB479}" dt="2026-02-09T12:36:38.230" v="23908" actId="167"/>
          <ac:spMkLst>
            <pc:docMk/>
            <pc:sldMk cId="3127830955" sldId="6058"/>
            <ac:spMk id="9" creationId="{976F95E2-1714-A90E-CFF8-9B4D30A686EA}"/>
          </ac:spMkLst>
        </pc:spChg>
        <pc:spChg chg="mod topLvl">
          <ac:chgData name="松浦英宗" userId="9b03fd3a-662f-49ff-9af1-1b93cf7aab22" providerId="ADAL" clId="{56E9DFAE-DDAD-4FCA-8AED-56B2D15DB479}" dt="2026-02-09T12:33:59.009" v="23836" actId="207"/>
          <ac:spMkLst>
            <pc:docMk/>
            <pc:sldMk cId="3127830955" sldId="6058"/>
            <ac:spMk id="10" creationId="{B3582434-1181-CBC1-DF79-39BBEDFCD68D}"/>
          </ac:spMkLst>
        </pc:spChg>
        <pc:spChg chg="mod topLvl">
          <ac:chgData name="松浦英宗" userId="9b03fd3a-662f-49ff-9af1-1b93cf7aab22" providerId="ADAL" clId="{56E9DFAE-DDAD-4FCA-8AED-56B2D15DB479}" dt="2026-02-09T12:33:59.009" v="23836" actId="207"/>
          <ac:spMkLst>
            <pc:docMk/>
            <pc:sldMk cId="3127830955" sldId="6058"/>
            <ac:spMk id="12" creationId="{0BA45ADD-0E3F-A885-E1D8-649941CDE393}"/>
          </ac:spMkLst>
        </pc:spChg>
        <pc:spChg chg="add mod">
          <ac:chgData name="松浦英宗" userId="9b03fd3a-662f-49ff-9af1-1b93cf7aab22" providerId="ADAL" clId="{56E9DFAE-DDAD-4FCA-8AED-56B2D15DB479}" dt="2026-02-09T12:36:46.949" v="23909" actId="20577"/>
          <ac:spMkLst>
            <pc:docMk/>
            <pc:sldMk cId="3127830955" sldId="6058"/>
            <ac:spMk id="14" creationId="{A74F67FB-DEA3-C465-64AF-11C69700B109}"/>
          </ac:spMkLst>
        </pc:spChg>
        <pc:spChg chg="add del mod ord">
          <ac:chgData name="松浦英宗" userId="9b03fd3a-662f-49ff-9af1-1b93cf7aab22" providerId="ADAL" clId="{56E9DFAE-DDAD-4FCA-8AED-56B2D15DB479}" dt="2026-02-09T01:37:59.506" v="20468"/>
          <ac:spMkLst>
            <pc:docMk/>
            <pc:sldMk cId="3127830955" sldId="6058"/>
            <ac:spMk id="15" creationId="{D65BE55F-9AEF-7956-CD79-878C874F39B8}"/>
          </ac:spMkLst>
        </pc:spChg>
        <pc:grpChg chg="add del mod">
          <ac:chgData name="松浦英宗" userId="9b03fd3a-662f-49ff-9af1-1b93cf7aab22" providerId="ADAL" clId="{56E9DFAE-DDAD-4FCA-8AED-56B2D15DB479}" dt="2026-02-09T01:34:03.542" v="20347" actId="165"/>
          <ac:grpSpMkLst>
            <pc:docMk/>
            <pc:sldMk cId="3127830955" sldId="6058"/>
            <ac:grpSpMk id="4" creationId="{FD743D0F-202C-7174-C7CE-93F7AD13BF76}"/>
          </ac:grpSpMkLst>
        </pc:grpChg>
        <pc:grpChg chg="del mod topLvl">
          <ac:chgData name="松浦英宗" userId="9b03fd3a-662f-49ff-9af1-1b93cf7aab22" providerId="ADAL" clId="{56E9DFAE-DDAD-4FCA-8AED-56B2D15DB479}" dt="2026-02-09T01:34:07.007" v="20348" actId="165"/>
          <ac:grpSpMkLst>
            <pc:docMk/>
            <pc:sldMk cId="3127830955" sldId="6058"/>
            <ac:grpSpMk id="6" creationId="{B9AA8BD1-88D2-810B-067C-1858A19636DA}"/>
          </ac:grpSpMkLst>
        </pc:grpChg>
        <pc:grpChg chg="add del mod">
          <ac:chgData name="松浦英宗" userId="9b03fd3a-662f-49ff-9af1-1b93cf7aab22" providerId="ADAL" clId="{56E9DFAE-DDAD-4FCA-8AED-56B2D15DB479}" dt="2026-02-09T01:34:03.542" v="20347" actId="165"/>
          <ac:grpSpMkLst>
            <pc:docMk/>
            <pc:sldMk cId="3127830955" sldId="6058"/>
            <ac:grpSpMk id="9" creationId="{FC1D1715-C77B-A9B1-7140-7F929EFFB630}"/>
          </ac:grpSpMkLst>
        </pc:grpChg>
        <pc:grpChg chg="del mod topLvl">
          <ac:chgData name="松浦英宗" userId="9b03fd3a-662f-49ff-9af1-1b93cf7aab22" providerId="ADAL" clId="{56E9DFAE-DDAD-4FCA-8AED-56B2D15DB479}" dt="2026-02-09T01:34:07.007" v="20348" actId="165"/>
          <ac:grpSpMkLst>
            <pc:docMk/>
            <pc:sldMk cId="3127830955" sldId="6058"/>
            <ac:grpSpMk id="11" creationId="{B018F514-D509-EC09-33CB-5CE2593B358D}"/>
          </ac:grpSpMkLst>
        </pc:grpChg>
        <pc:cxnChg chg="del mod topLvl">
          <ac:chgData name="松浦英宗" userId="9b03fd3a-662f-49ff-9af1-1b93cf7aab22" providerId="ADAL" clId="{56E9DFAE-DDAD-4FCA-8AED-56B2D15DB479}" dt="2026-02-09T01:34:10.576" v="20349" actId="478"/>
          <ac:cxnSpMkLst>
            <pc:docMk/>
            <pc:sldMk cId="3127830955" sldId="6058"/>
            <ac:cxnSpMk id="8" creationId="{9DC05EA6-F80C-98FD-15BB-4961E6CB654B}"/>
          </ac:cxnSpMkLst>
        </pc:cxnChg>
        <pc:cxnChg chg="del mod topLvl">
          <ac:chgData name="松浦英宗" userId="9b03fd3a-662f-49ff-9af1-1b93cf7aab22" providerId="ADAL" clId="{56E9DFAE-DDAD-4FCA-8AED-56B2D15DB479}" dt="2026-02-09T01:34:10.576" v="20349" actId="478"/>
          <ac:cxnSpMkLst>
            <pc:docMk/>
            <pc:sldMk cId="3127830955" sldId="6058"/>
            <ac:cxnSpMk id="13" creationId="{5C7346B6-D43C-6453-31A2-32457A533635}"/>
          </ac:cxnSpMkLst>
        </pc:cxnChg>
      </pc:sldChg>
      <pc:sldChg chg="addSp modSp add del mod ord">
        <pc:chgData name="松浦英宗" userId="9b03fd3a-662f-49ff-9af1-1b93cf7aab22" providerId="ADAL" clId="{56E9DFAE-DDAD-4FCA-8AED-56B2D15DB479}" dt="2026-02-09T13:44:29.807" v="25722" actId="47"/>
        <pc:sldMkLst>
          <pc:docMk/>
          <pc:sldMk cId="23441702" sldId="6059"/>
        </pc:sldMkLst>
        <pc:spChg chg="mod ord">
          <ac:chgData name="松浦英宗" userId="9b03fd3a-662f-49ff-9af1-1b93cf7aab22" providerId="ADAL" clId="{56E9DFAE-DDAD-4FCA-8AED-56B2D15DB479}" dt="2026-02-09T10:22:41.100" v="20721" actId="20577"/>
          <ac:spMkLst>
            <pc:docMk/>
            <pc:sldMk cId="23441702" sldId="6059"/>
            <ac:spMk id="2" creationId="{738EF944-7B83-B636-F7AC-D08093A8BEB1}"/>
          </ac:spMkLst>
        </pc:spChg>
        <pc:spChg chg="add mod">
          <ac:chgData name="松浦英宗" userId="9b03fd3a-662f-49ff-9af1-1b93cf7aab22" providerId="ADAL" clId="{56E9DFAE-DDAD-4FCA-8AED-56B2D15DB479}" dt="2026-02-09T10:33:57.888" v="21107" actId="20577"/>
          <ac:spMkLst>
            <pc:docMk/>
            <pc:sldMk cId="23441702" sldId="6059"/>
            <ac:spMk id="3" creationId="{F3F0A4CA-4279-B4CA-3A6C-101C2EB24759}"/>
          </ac:spMkLst>
        </pc:spChg>
        <pc:spChg chg="add mod">
          <ac:chgData name="松浦英宗" userId="9b03fd3a-662f-49ff-9af1-1b93cf7aab22" providerId="ADAL" clId="{56E9DFAE-DDAD-4FCA-8AED-56B2D15DB479}" dt="2026-02-09T10:17:25.588" v="20681" actId="12788"/>
          <ac:spMkLst>
            <pc:docMk/>
            <pc:sldMk cId="23441702" sldId="6059"/>
            <ac:spMk id="4" creationId="{0FC3FF5E-0FF8-C549-240F-1D84BCD05527}"/>
          </ac:spMkLst>
        </pc:spChg>
        <pc:spChg chg="add mod">
          <ac:chgData name="松浦英宗" userId="9b03fd3a-662f-49ff-9af1-1b93cf7aab22" providerId="ADAL" clId="{56E9DFAE-DDAD-4FCA-8AED-56B2D15DB479}" dt="2026-02-09T10:33:23.293" v="20986" actId="1036"/>
          <ac:spMkLst>
            <pc:docMk/>
            <pc:sldMk cId="23441702" sldId="6059"/>
            <ac:spMk id="8" creationId="{CDA5BC6E-3638-6B2C-36D5-DA8D1E4750C3}"/>
          </ac:spMkLst>
        </pc:spChg>
        <pc:spChg chg="add mod">
          <ac:chgData name="松浦英宗" userId="9b03fd3a-662f-49ff-9af1-1b93cf7aab22" providerId="ADAL" clId="{56E9DFAE-DDAD-4FCA-8AED-56B2D15DB479}" dt="2026-02-09T12:16:33.450" v="23494" actId="1036"/>
          <ac:spMkLst>
            <pc:docMk/>
            <pc:sldMk cId="23441702" sldId="6059"/>
            <ac:spMk id="9" creationId="{490F0C53-FE6D-1BD2-C58E-454459245CDF}"/>
          </ac:spMkLst>
        </pc:spChg>
        <pc:spChg chg="add mod">
          <ac:chgData name="松浦英宗" userId="9b03fd3a-662f-49ff-9af1-1b93cf7aab22" providerId="ADAL" clId="{56E9DFAE-DDAD-4FCA-8AED-56B2D15DB479}" dt="2026-02-09T12:16:37.807" v="23500" actId="1035"/>
          <ac:spMkLst>
            <pc:docMk/>
            <pc:sldMk cId="23441702" sldId="6059"/>
            <ac:spMk id="10" creationId="{8E877373-1806-4E65-01A6-2B34B442EBED}"/>
          </ac:spMkLst>
        </pc:spChg>
        <pc:graphicFrameChg chg="add mod">
          <ac:chgData name="松浦英宗" userId="9b03fd3a-662f-49ff-9af1-1b93cf7aab22" providerId="ADAL" clId="{56E9DFAE-DDAD-4FCA-8AED-56B2D15DB479}" dt="2026-02-09T12:16:30.094" v="23486" actId="207"/>
          <ac:graphicFrameMkLst>
            <pc:docMk/>
            <pc:sldMk cId="23441702" sldId="6059"/>
            <ac:graphicFrameMk id="7" creationId="{8922EE72-048A-897F-375B-4C442B02E179}"/>
          </ac:graphicFrameMkLst>
        </pc:graphicFrameChg>
      </pc:sldChg>
      <pc:sldChg chg="add del">
        <pc:chgData name="松浦英宗" userId="9b03fd3a-662f-49ff-9af1-1b93cf7aab22" providerId="ADAL" clId="{56E9DFAE-DDAD-4FCA-8AED-56B2D15DB479}" dt="2026-02-09T01:30:42.442" v="20176" actId="47"/>
        <pc:sldMkLst>
          <pc:docMk/>
          <pc:sldMk cId="4173192509" sldId="6059"/>
        </pc:sldMkLst>
      </pc:sldChg>
      <pc:sldChg chg="add del">
        <pc:chgData name="松浦英宗" userId="9b03fd3a-662f-49ff-9af1-1b93cf7aab22" providerId="ADAL" clId="{56E9DFAE-DDAD-4FCA-8AED-56B2D15DB479}" dt="2026-02-09T01:30:42.442" v="20176" actId="47"/>
        <pc:sldMkLst>
          <pc:docMk/>
          <pc:sldMk cId="75524625" sldId="6060"/>
        </pc:sldMkLst>
      </pc:sldChg>
      <pc:sldChg chg="addSp modSp add del mod ord">
        <pc:chgData name="松浦英宗" userId="9b03fd3a-662f-49ff-9af1-1b93cf7aab22" providerId="ADAL" clId="{56E9DFAE-DDAD-4FCA-8AED-56B2D15DB479}" dt="2026-02-09T13:44:29.807" v="25722" actId="47"/>
        <pc:sldMkLst>
          <pc:docMk/>
          <pc:sldMk cId="938155213" sldId="6060"/>
        </pc:sldMkLst>
        <pc:spChg chg="mod">
          <ac:chgData name="松浦英宗" userId="9b03fd3a-662f-49ff-9af1-1b93cf7aab22" providerId="ADAL" clId="{56E9DFAE-DDAD-4FCA-8AED-56B2D15DB479}" dt="2026-02-09T10:38:58.405" v="21168" actId="207"/>
          <ac:spMkLst>
            <pc:docMk/>
            <pc:sldMk cId="938155213" sldId="6060"/>
            <ac:spMk id="2" creationId="{D0F55CB2-1742-97F9-9F10-97B4F272998B}"/>
          </ac:spMkLst>
        </pc:spChg>
        <pc:spChg chg="add mod">
          <ac:chgData name="松浦英宗" userId="9b03fd3a-662f-49ff-9af1-1b93cf7aab22" providerId="ADAL" clId="{56E9DFAE-DDAD-4FCA-8AED-56B2D15DB479}" dt="2026-02-09T10:47:02.145" v="21345" actId="1036"/>
          <ac:spMkLst>
            <pc:docMk/>
            <pc:sldMk cId="938155213" sldId="6060"/>
            <ac:spMk id="3" creationId="{B83B7F36-3D2D-E4E7-B980-7A99C5A5F96E}"/>
          </ac:spMkLst>
        </pc:spChg>
        <pc:spChg chg="add mod">
          <ac:chgData name="松浦英宗" userId="9b03fd3a-662f-49ff-9af1-1b93cf7aab22" providerId="ADAL" clId="{56E9DFAE-DDAD-4FCA-8AED-56B2D15DB479}" dt="2026-02-09T10:47:02.145" v="21345" actId="1036"/>
          <ac:spMkLst>
            <pc:docMk/>
            <pc:sldMk cId="938155213" sldId="6060"/>
            <ac:spMk id="4" creationId="{81543908-9FEA-D20B-7E62-03A03B587CD4}"/>
          </ac:spMkLst>
        </pc:spChg>
        <pc:spChg chg="add mod">
          <ac:chgData name="松浦英宗" userId="9b03fd3a-662f-49ff-9af1-1b93cf7aab22" providerId="ADAL" clId="{56E9DFAE-DDAD-4FCA-8AED-56B2D15DB479}" dt="2026-02-09T10:42:15.193" v="21295" actId="164"/>
          <ac:spMkLst>
            <pc:docMk/>
            <pc:sldMk cId="938155213" sldId="6060"/>
            <ac:spMk id="5" creationId="{BE6070E5-6F61-B919-5B0E-AC6634213257}"/>
          </ac:spMkLst>
        </pc:spChg>
        <pc:spChg chg="add mod">
          <ac:chgData name="松浦英宗" userId="9b03fd3a-662f-49ff-9af1-1b93cf7aab22" providerId="ADAL" clId="{56E9DFAE-DDAD-4FCA-8AED-56B2D15DB479}" dt="2026-02-09T10:46:39.692" v="21314"/>
          <ac:spMkLst>
            <pc:docMk/>
            <pc:sldMk cId="938155213" sldId="6060"/>
            <ac:spMk id="6" creationId="{E7D7F098-E2E5-5325-69A0-B629699FA51A}"/>
          </ac:spMkLst>
        </pc:spChg>
        <pc:spChg chg="mod">
          <ac:chgData name="松浦英宗" userId="9b03fd3a-662f-49ff-9af1-1b93cf7aab22" providerId="ADAL" clId="{56E9DFAE-DDAD-4FCA-8AED-56B2D15DB479}" dt="2026-02-09T10:42:19.828" v="21298" actId="20577"/>
          <ac:spMkLst>
            <pc:docMk/>
            <pc:sldMk cId="938155213" sldId="6060"/>
            <ac:spMk id="9" creationId="{97F4E64C-0498-8903-9A74-FB55F616C849}"/>
          </ac:spMkLst>
        </pc:spChg>
        <pc:spChg chg="mod">
          <ac:chgData name="松浦英宗" userId="9b03fd3a-662f-49ff-9af1-1b93cf7aab22" providerId="ADAL" clId="{56E9DFAE-DDAD-4FCA-8AED-56B2D15DB479}" dt="2026-02-09T10:46:48.128" v="21316"/>
          <ac:spMkLst>
            <pc:docMk/>
            <pc:sldMk cId="938155213" sldId="6060"/>
            <ac:spMk id="10" creationId="{8A2BBEF7-D1EC-0F0A-A9EB-5FA9130A9440}"/>
          </ac:spMkLst>
        </pc:spChg>
        <pc:spChg chg="add mod">
          <ac:chgData name="松浦英宗" userId="9b03fd3a-662f-49ff-9af1-1b93cf7aab22" providerId="ADAL" clId="{56E9DFAE-DDAD-4FCA-8AED-56B2D15DB479}" dt="2026-02-09T10:42:34.004" v="21300" actId="207"/>
          <ac:spMkLst>
            <pc:docMk/>
            <pc:sldMk cId="938155213" sldId="6060"/>
            <ac:spMk id="11" creationId="{28D9E9B5-7BD7-BDF5-9167-2CFF335470BE}"/>
          </ac:spMkLst>
        </pc:spChg>
        <pc:grpChg chg="add mod">
          <ac:chgData name="松浦英宗" userId="9b03fd3a-662f-49ff-9af1-1b93cf7aab22" providerId="ADAL" clId="{56E9DFAE-DDAD-4FCA-8AED-56B2D15DB479}" dt="2026-02-09T10:46:51.358" v="21318" actId="1076"/>
          <ac:grpSpMkLst>
            <pc:docMk/>
            <pc:sldMk cId="938155213" sldId="6060"/>
            <ac:grpSpMk id="7" creationId="{E967FACC-1304-E29D-46A1-947A621D9EB5}"/>
          </ac:grpSpMkLst>
        </pc:grpChg>
        <pc:grpChg chg="add mod">
          <ac:chgData name="松浦英宗" userId="9b03fd3a-662f-49ff-9af1-1b93cf7aab22" providerId="ADAL" clId="{56E9DFAE-DDAD-4FCA-8AED-56B2D15DB479}" dt="2026-02-09T10:42:17.606" v="21296" actId="571"/>
          <ac:grpSpMkLst>
            <pc:docMk/>
            <pc:sldMk cId="938155213" sldId="6060"/>
            <ac:grpSpMk id="8" creationId="{9D8B3EB1-E6FB-A4E7-5291-2651E1F3780F}"/>
          </ac:grpSpMkLst>
        </pc:grpChg>
      </pc:sldChg>
      <pc:sldChg chg="addSp delSp modSp add del mod ord">
        <pc:chgData name="松浦英宗" userId="9b03fd3a-662f-49ff-9af1-1b93cf7aab22" providerId="ADAL" clId="{56E9DFAE-DDAD-4FCA-8AED-56B2D15DB479}" dt="2026-02-09T13:44:29.807" v="25722" actId="47"/>
        <pc:sldMkLst>
          <pc:docMk/>
          <pc:sldMk cId="758835368" sldId="6061"/>
        </pc:sldMkLst>
        <pc:spChg chg="del">
          <ac:chgData name="松浦英宗" userId="9b03fd3a-662f-49ff-9af1-1b93cf7aab22" providerId="ADAL" clId="{56E9DFAE-DDAD-4FCA-8AED-56B2D15DB479}" dt="2026-02-09T10:48:23.665" v="21346" actId="478"/>
          <ac:spMkLst>
            <pc:docMk/>
            <pc:sldMk cId="758835368" sldId="6061"/>
            <ac:spMk id="2" creationId="{46F80D41-3199-C5BA-2A32-D545AC4C6547}"/>
          </ac:spMkLst>
        </pc:spChg>
        <pc:spChg chg="mod">
          <ac:chgData name="松浦英宗" userId="9b03fd3a-662f-49ff-9af1-1b93cf7aab22" providerId="ADAL" clId="{56E9DFAE-DDAD-4FCA-8AED-56B2D15DB479}" dt="2026-02-09T10:52:03.234" v="21392" actId="20577"/>
          <ac:spMkLst>
            <pc:docMk/>
            <pc:sldMk cId="758835368" sldId="6061"/>
            <ac:spMk id="3" creationId="{BF680F4A-871D-209E-7280-7EF0741B6CC4}"/>
          </ac:spMkLst>
        </pc:spChg>
        <pc:spChg chg="mod">
          <ac:chgData name="松浦英宗" userId="9b03fd3a-662f-49ff-9af1-1b93cf7aab22" providerId="ADAL" clId="{56E9DFAE-DDAD-4FCA-8AED-56B2D15DB479}" dt="2026-02-09T10:48:24.046" v="21347"/>
          <ac:spMkLst>
            <pc:docMk/>
            <pc:sldMk cId="758835368" sldId="6061"/>
            <ac:spMk id="20" creationId="{632653B1-D3D1-1BAC-0018-440E6F773225}"/>
          </ac:spMkLst>
        </pc:spChg>
        <pc:spChg chg="add mod">
          <ac:chgData name="松浦英宗" userId="9b03fd3a-662f-49ff-9af1-1b93cf7aab22" providerId="ADAL" clId="{56E9DFAE-DDAD-4FCA-8AED-56B2D15DB479}" dt="2026-02-09T10:48:24.046" v="21347"/>
          <ac:spMkLst>
            <pc:docMk/>
            <pc:sldMk cId="758835368" sldId="6061"/>
            <ac:spMk id="23" creationId="{AD6FEABD-0C5E-B5E3-7C22-4395943E0E1B}"/>
          </ac:spMkLst>
        </pc:spChg>
        <pc:spChg chg="add mod">
          <ac:chgData name="松浦英宗" userId="9b03fd3a-662f-49ff-9af1-1b93cf7aab22" providerId="ADAL" clId="{56E9DFAE-DDAD-4FCA-8AED-56B2D15DB479}" dt="2026-02-09T12:05:36.252" v="23288" actId="207"/>
          <ac:spMkLst>
            <pc:docMk/>
            <pc:sldMk cId="758835368" sldId="6061"/>
            <ac:spMk id="24" creationId="{AC419F77-A846-5C72-8D45-0159A05E661E}"/>
          </ac:spMkLst>
        </pc:spChg>
        <pc:spChg chg="add mod">
          <ac:chgData name="松浦英宗" userId="9b03fd3a-662f-49ff-9af1-1b93cf7aab22" providerId="ADAL" clId="{56E9DFAE-DDAD-4FCA-8AED-56B2D15DB479}" dt="2026-02-09T10:48:24.046" v="21347"/>
          <ac:spMkLst>
            <pc:docMk/>
            <pc:sldMk cId="758835368" sldId="6061"/>
            <ac:spMk id="29" creationId="{A05A98BB-E392-1D95-F9B7-23EFBB41C848}"/>
          </ac:spMkLst>
        </pc:spChg>
        <pc:spChg chg="mod topLvl">
          <ac:chgData name="松浦英宗" userId="9b03fd3a-662f-49ff-9af1-1b93cf7aab22" providerId="ADAL" clId="{56E9DFAE-DDAD-4FCA-8AED-56B2D15DB479}" dt="2026-02-09T10:49:51.222" v="21355" actId="207"/>
          <ac:spMkLst>
            <pc:docMk/>
            <pc:sldMk cId="758835368" sldId="6061"/>
            <ac:spMk id="31" creationId="{3CDF088C-C768-F4D2-A33D-3B28685D863A}"/>
          </ac:spMkLst>
        </pc:spChg>
        <pc:spChg chg="mod topLvl">
          <ac:chgData name="松浦英宗" userId="9b03fd3a-662f-49ff-9af1-1b93cf7aab22" providerId="ADAL" clId="{56E9DFAE-DDAD-4FCA-8AED-56B2D15DB479}" dt="2026-02-09T10:49:51.222" v="21355" actId="207"/>
          <ac:spMkLst>
            <pc:docMk/>
            <pc:sldMk cId="758835368" sldId="6061"/>
            <ac:spMk id="32" creationId="{D5202C40-7835-983A-619D-B2043D6B1565}"/>
          </ac:spMkLst>
        </pc:spChg>
        <pc:spChg chg="add mod topLvl">
          <ac:chgData name="松浦英宗" userId="9b03fd3a-662f-49ff-9af1-1b93cf7aab22" providerId="ADAL" clId="{56E9DFAE-DDAD-4FCA-8AED-56B2D15DB479}" dt="2026-02-09T10:49:51.222" v="21355" actId="207"/>
          <ac:spMkLst>
            <pc:docMk/>
            <pc:sldMk cId="758835368" sldId="6061"/>
            <ac:spMk id="33" creationId="{BEAB978F-BB4C-5888-C066-6F4A5D0C5685}"/>
          </ac:spMkLst>
        </pc:spChg>
        <pc:spChg chg="mod">
          <ac:chgData name="松浦英宗" userId="9b03fd3a-662f-49ff-9af1-1b93cf7aab22" providerId="ADAL" clId="{56E9DFAE-DDAD-4FCA-8AED-56B2D15DB479}" dt="2026-02-09T10:51:58.700" v="21373" actId="20577"/>
          <ac:spMkLst>
            <pc:docMk/>
            <pc:sldMk cId="758835368" sldId="6061"/>
            <ac:spMk id="34" creationId="{3E248E89-5957-F507-FDF4-EB365BFB3DAF}"/>
          </ac:spMkLst>
        </pc:spChg>
        <pc:spChg chg="add mod">
          <ac:chgData name="松浦英宗" userId="9b03fd3a-662f-49ff-9af1-1b93cf7aab22" providerId="ADAL" clId="{56E9DFAE-DDAD-4FCA-8AED-56B2D15DB479}" dt="2026-02-09T10:48:24.046" v="21347"/>
          <ac:spMkLst>
            <pc:docMk/>
            <pc:sldMk cId="758835368" sldId="6061"/>
            <ac:spMk id="38" creationId="{4FD52563-35F5-7E9A-348F-0A333C7CEF12}"/>
          </ac:spMkLst>
        </pc:spChg>
        <pc:spChg chg="mod">
          <ac:chgData name="松浦英宗" userId="9b03fd3a-662f-49ff-9af1-1b93cf7aab22" providerId="ADAL" clId="{56E9DFAE-DDAD-4FCA-8AED-56B2D15DB479}" dt="2026-02-09T10:49:40.033" v="21353" actId="554"/>
          <ac:spMkLst>
            <pc:docMk/>
            <pc:sldMk cId="758835368" sldId="6061"/>
            <ac:spMk id="46" creationId="{E5204D6A-F195-BBA6-4987-729E9374BB94}"/>
          </ac:spMkLst>
        </pc:spChg>
        <pc:spChg chg="add mod">
          <ac:chgData name="松浦英宗" userId="9b03fd3a-662f-49ff-9af1-1b93cf7aab22" providerId="ADAL" clId="{56E9DFAE-DDAD-4FCA-8AED-56B2D15DB479}" dt="2026-02-09T10:48:24.046" v="21347"/>
          <ac:spMkLst>
            <pc:docMk/>
            <pc:sldMk cId="758835368" sldId="6061"/>
            <ac:spMk id="47" creationId="{FAE0EB9C-4A44-DB2A-4C7B-8912969DBE70}"/>
          </ac:spMkLst>
        </pc:spChg>
        <pc:spChg chg="add mod">
          <ac:chgData name="松浦英宗" userId="9b03fd3a-662f-49ff-9af1-1b93cf7aab22" providerId="ADAL" clId="{56E9DFAE-DDAD-4FCA-8AED-56B2D15DB479}" dt="2026-02-09T13:29:27.770" v="25612" actId="1076"/>
          <ac:spMkLst>
            <pc:docMk/>
            <pc:sldMk cId="758835368" sldId="6061"/>
            <ac:spMk id="50" creationId="{370F30EF-4E0F-3FEB-3AE7-2F08F73F3C7F}"/>
          </ac:spMkLst>
        </pc:spChg>
        <pc:spChg chg="add mod">
          <ac:chgData name="松浦英宗" userId="9b03fd3a-662f-49ff-9af1-1b93cf7aab22" providerId="ADAL" clId="{56E9DFAE-DDAD-4FCA-8AED-56B2D15DB479}" dt="2026-02-09T10:48:24.046" v="21347"/>
          <ac:spMkLst>
            <pc:docMk/>
            <pc:sldMk cId="758835368" sldId="6061"/>
            <ac:spMk id="51" creationId="{66D897CC-202A-05A1-DCDB-AA912A2296EF}"/>
          </ac:spMkLst>
        </pc:spChg>
        <pc:spChg chg="add mod">
          <ac:chgData name="松浦英宗" userId="9b03fd3a-662f-49ff-9af1-1b93cf7aab22" providerId="ADAL" clId="{56E9DFAE-DDAD-4FCA-8AED-56B2D15DB479}" dt="2026-02-09T10:48:24.046" v="21347"/>
          <ac:spMkLst>
            <pc:docMk/>
            <pc:sldMk cId="758835368" sldId="6061"/>
            <ac:spMk id="52" creationId="{B7918440-73D1-D800-319B-30B05C3D41B0}"/>
          </ac:spMkLst>
        </pc:spChg>
        <pc:grpChg chg="del">
          <ac:chgData name="松浦英宗" userId="9b03fd3a-662f-49ff-9af1-1b93cf7aab22" providerId="ADAL" clId="{56E9DFAE-DDAD-4FCA-8AED-56B2D15DB479}" dt="2026-02-09T10:49:53.233" v="21356" actId="478"/>
          <ac:grpSpMkLst>
            <pc:docMk/>
            <pc:sldMk cId="758835368" sldId="6061"/>
            <ac:grpSpMk id="6" creationId="{5DBDB28F-5209-710D-FFBF-312020E56A42}"/>
          </ac:grpSpMkLst>
        </pc:grpChg>
        <pc:grpChg chg="add del mod">
          <ac:chgData name="松浦英宗" userId="9b03fd3a-662f-49ff-9af1-1b93cf7aab22" providerId="ADAL" clId="{56E9DFAE-DDAD-4FCA-8AED-56B2D15DB479}" dt="2026-02-09T10:49:42.912" v="21354" actId="165"/>
          <ac:grpSpMkLst>
            <pc:docMk/>
            <pc:sldMk cId="758835368" sldId="6061"/>
            <ac:grpSpMk id="53" creationId="{EBB672A5-A4A5-80B5-AAA0-6B75394B8172}"/>
          </ac:grpSpMkLst>
        </pc:grpChg>
        <pc:picChg chg="del">
          <ac:chgData name="松浦英宗" userId="9b03fd3a-662f-49ff-9af1-1b93cf7aab22" providerId="ADAL" clId="{56E9DFAE-DDAD-4FCA-8AED-56B2D15DB479}" dt="2026-02-09T10:49:31.101" v="21350" actId="478"/>
          <ac:picMkLst>
            <pc:docMk/>
            <pc:sldMk cId="758835368" sldId="6061"/>
            <ac:picMk id="26" creationId="{DF52F78C-8375-F234-C518-B8FEFFBB9F17}"/>
          </ac:picMkLst>
        </pc:picChg>
        <pc:picChg chg="del">
          <ac:chgData name="松浦英宗" userId="9b03fd3a-662f-49ff-9af1-1b93cf7aab22" providerId="ADAL" clId="{56E9DFAE-DDAD-4FCA-8AED-56B2D15DB479}" dt="2026-02-09T10:49:31.101" v="21350" actId="478"/>
          <ac:picMkLst>
            <pc:docMk/>
            <pc:sldMk cId="758835368" sldId="6061"/>
            <ac:picMk id="27" creationId="{A19A8701-EA2D-CC85-1A26-5FF902D7D899}"/>
          </ac:picMkLst>
        </pc:picChg>
        <pc:picChg chg="del">
          <ac:chgData name="松浦英宗" userId="9b03fd3a-662f-49ff-9af1-1b93cf7aab22" providerId="ADAL" clId="{56E9DFAE-DDAD-4FCA-8AED-56B2D15DB479}" dt="2026-02-09T10:49:31.101" v="21350" actId="478"/>
          <ac:picMkLst>
            <pc:docMk/>
            <pc:sldMk cId="758835368" sldId="6061"/>
            <ac:picMk id="28" creationId="{1FE2F370-376D-E503-52E5-D09D5662EFAC}"/>
          </ac:picMkLst>
        </pc:picChg>
      </pc:sldChg>
      <pc:sldChg chg="add del">
        <pc:chgData name="松浦英宗" userId="9b03fd3a-662f-49ff-9af1-1b93cf7aab22" providerId="ADAL" clId="{56E9DFAE-DDAD-4FCA-8AED-56B2D15DB479}" dt="2026-02-09T01:30:42.442" v="20176" actId="47"/>
        <pc:sldMkLst>
          <pc:docMk/>
          <pc:sldMk cId="2846007315" sldId="6061"/>
        </pc:sldMkLst>
      </pc:sldChg>
      <pc:sldChg chg="add del">
        <pc:chgData name="松浦英宗" userId="9b03fd3a-662f-49ff-9af1-1b93cf7aab22" providerId="ADAL" clId="{56E9DFAE-DDAD-4FCA-8AED-56B2D15DB479}" dt="2026-02-09T01:30:42.442" v="20176" actId="47"/>
        <pc:sldMkLst>
          <pc:docMk/>
          <pc:sldMk cId="890034485" sldId="6062"/>
        </pc:sldMkLst>
      </pc:sldChg>
      <pc:sldChg chg="addSp delSp modSp add del mod ord">
        <pc:chgData name="松浦英宗" userId="9b03fd3a-662f-49ff-9af1-1b93cf7aab22" providerId="ADAL" clId="{56E9DFAE-DDAD-4FCA-8AED-56B2D15DB479}" dt="2026-02-09T13:44:29.807" v="25722" actId="47"/>
        <pc:sldMkLst>
          <pc:docMk/>
          <pc:sldMk cId="1624634834" sldId="6062"/>
        </pc:sldMkLst>
        <pc:spChg chg="mod">
          <ac:chgData name="松浦英宗" userId="9b03fd3a-662f-49ff-9af1-1b93cf7aab22" providerId="ADAL" clId="{56E9DFAE-DDAD-4FCA-8AED-56B2D15DB479}" dt="2026-02-09T11:04:26.141" v="21473" actId="113"/>
          <ac:spMkLst>
            <pc:docMk/>
            <pc:sldMk cId="1624634834" sldId="6062"/>
            <ac:spMk id="2" creationId="{773FFF0C-EB93-0252-794B-B1460162D501}"/>
          </ac:spMkLst>
        </pc:spChg>
        <pc:spChg chg="add mod topLvl">
          <ac:chgData name="松浦英宗" userId="9b03fd3a-662f-49ff-9af1-1b93cf7aab22" providerId="ADAL" clId="{56E9DFAE-DDAD-4FCA-8AED-56B2D15DB479}" dt="2026-02-09T12:45:46.500" v="24716" actId="165"/>
          <ac:spMkLst>
            <pc:docMk/>
            <pc:sldMk cId="1624634834" sldId="6062"/>
            <ac:spMk id="3" creationId="{4E2743E4-E9D7-F72D-9230-4049814A0952}"/>
          </ac:spMkLst>
        </pc:spChg>
        <pc:spChg chg="add del mod">
          <ac:chgData name="松浦英宗" userId="9b03fd3a-662f-49ff-9af1-1b93cf7aab22" providerId="ADAL" clId="{56E9DFAE-DDAD-4FCA-8AED-56B2D15DB479}" dt="2026-02-09T11:03:58.094" v="21435" actId="478"/>
          <ac:spMkLst>
            <pc:docMk/>
            <pc:sldMk cId="1624634834" sldId="6062"/>
            <ac:spMk id="4" creationId="{BCAD72BA-4355-7565-ED01-49F2E63E3776}"/>
          </ac:spMkLst>
        </pc:spChg>
        <pc:spChg chg="add mod topLvl">
          <ac:chgData name="松浦英宗" userId="9b03fd3a-662f-49ff-9af1-1b93cf7aab22" providerId="ADAL" clId="{56E9DFAE-DDAD-4FCA-8AED-56B2D15DB479}" dt="2026-02-09T12:45:46.500" v="24716" actId="165"/>
          <ac:spMkLst>
            <pc:docMk/>
            <pc:sldMk cId="1624634834" sldId="6062"/>
            <ac:spMk id="5" creationId="{C027A8B9-C02C-E4CC-2AFE-6F46B52FA9FA}"/>
          </ac:spMkLst>
        </pc:spChg>
        <pc:spChg chg="add del mod">
          <ac:chgData name="松浦英宗" userId="9b03fd3a-662f-49ff-9af1-1b93cf7aab22" providerId="ADAL" clId="{56E9DFAE-DDAD-4FCA-8AED-56B2D15DB479}" dt="2026-02-09T11:05:37.510" v="21565" actId="478"/>
          <ac:spMkLst>
            <pc:docMk/>
            <pc:sldMk cId="1624634834" sldId="6062"/>
            <ac:spMk id="6" creationId="{E31444C9-AF19-B3AF-E086-677D91EBCFED}"/>
          </ac:spMkLst>
        </pc:spChg>
        <pc:spChg chg="add mod topLvl">
          <ac:chgData name="松浦英宗" userId="9b03fd3a-662f-49ff-9af1-1b93cf7aab22" providerId="ADAL" clId="{56E9DFAE-DDAD-4FCA-8AED-56B2D15DB479}" dt="2026-02-09T12:45:46.500" v="24716" actId="165"/>
          <ac:spMkLst>
            <pc:docMk/>
            <pc:sldMk cId="1624634834" sldId="6062"/>
            <ac:spMk id="7" creationId="{C9F6E025-137C-55AD-E962-E34B701DE584}"/>
          </ac:spMkLst>
        </pc:spChg>
        <pc:spChg chg="add mod topLvl">
          <ac:chgData name="松浦英宗" userId="9b03fd3a-662f-49ff-9af1-1b93cf7aab22" providerId="ADAL" clId="{56E9DFAE-DDAD-4FCA-8AED-56B2D15DB479}" dt="2026-02-09T12:45:46.500" v="24716" actId="165"/>
          <ac:spMkLst>
            <pc:docMk/>
            <pc:sldMk cId="1624634834" sldId="6062"/>
            <ac:spMk id="8" creationId="{BEEF0C7D-ABAF-CA1C-8343-7145E49C0E8A}"/>
          </ac:spMkLst>
        </pc:spChg>
        <pc:spChg chg="add mod">
          <ac:chgData name="松浦英宗" userId="9b03fd3a-662f-49ff-9af1-1b93cf7aab22" providerId="ADAL" clId="{56E9DFAE-DDAD-4FCA-8AED-56B2D15DB479}" dt="2026-02-09T11:12:32.135" v="21989" actId="207"/>
          <ac:spMkLst>
            <pc:docMk/>
            <pc:sldMk cId="1624634834" sldId="6062"/>
            <ac:spMk id="12" creationId="{59272D1E-60F4-BD70-BF49-072AE0FD27D3}"/>
          </ac:spMkLst>
        </pc:spChg>
        <pc:spChg chg="add mod topLvl">
          <ac:chgData name="松浦英宗" userId="9b03fd3a-662f-49ff-9af1-1b93cf7aab22" providerId="ADAL" clId="{56E9DFAE-DDAD-4FCA-8AED-56B2D15DB479}" dt="2026-02-09T12:46:44.596" v="24765" actId="948"/>
          <ac:spMkLst>
            <pc:docMk/>
            <pc:sldMk cId="1624634834" sldId="6062"/>
            <ac:spMk id="13" creationId="{0A4638B3-C8ED-7D8D-1EF4-C8A798313617}"/>
          </ac:spMkLst>
        </pc:spChg>
        <pc:spChg chg="add del mod topLvl">
          <ac:chgData name="松浦英宗" userId="9b03fd3a-662f-49ff-9af1-1b93cf7aab22" providerId="ADAL" clId="{56E9DFAE-DDAD-4FCA-8AED-56B2D15DB479}" dt="2026-02-09T11:10:46.743" v="21851" actId="478"/>
          <ac:spMkLst>
            <pc:docMk/>
            <pc:sldMk cId="1624634834" sldId="6062"/>
            <ac:spMk id="14" creationId="{BE6DFDF1-AD29-CD27-39C2-BC76F6DA1D6F}"/>
          </ac:spMkLst>
        </pc:spChg>
        <pc:spChg chg="add del mod topLvl">
          <ac:chgData name="松浦英宗" userId="9b03fd3a-662f-49ff-9af1-1b93cf7aab22" providerId="ADAL" clId="{56E9DFAE-DDAD-4FCA-8AED-56B2D15DB479}" dt="2026-02-09T11:10:46.743" v="21851" actId="478"/>
          <ac:spMkLst>
            <pc:docMk/>
            <pc:sldMk cId="1624634834" sldId="6062"/>
            <ac:spMk id="15" creationId="{11722814-D53D-2F2B-9102-119D364DD086}"/>
          </ac:spMkLst>
        </pc:spChg>
        <pc:spChg chg="mod topLvl">
          <ac:chgData name="松浦英宗" userId="9b03fd3a-662f-49ff-9af1-1b93cf7aab22" providerId="ADAL" clId="{56E9DFAE-DDAD-4FCA-8AED-56B2D15DB479}" dt="2026-02-09T12:46:44.596" v="24765" actId="948"/>
          <ac:spMkLst>
            <pc:docMk/>
            <pc:sldMk cId="1624634834" sldId="6062"/>
            <ac:spMk id="18" creationId="{B4C79673-DFA2-FF3E-1E10-D259BBF9A6EF}"/>
          </ac:spMkLst>
        </pc:spChg>
        <pc:spChg chg="del mod topLvl">
          <ac:chgData name="松浦英宗" userId="9b03fd3a-662f-49ff-9af1-1b93cf7aab22" providerId="ADAL" clId="{56E9DFAE-DDAD-4FCA-8AED-56B2D15DB479}" dt="2026-02-09T11:10:46.743" v="21851" actId="478"/>
          <ac:spMkLst>
            <pc:docMk/>
            <pc:sldMk cId="1624634834" sldId="6062"/>
            <ac:spMk id="19" creationId="{E1931961-CE46-A79C-9FFC-70C82F565401}"/>
          </ac:spMkLst>
        </pc:spChg>
        <pc:spChg chg="del mod topLvl">
          <ac:chgData name="松浦英宗" userId="9b03fd3a-662f-49ff-9af1-1b93cf7aab22" providerId="ADAL" clId="{56E9DFAE-DDAD-4FCA-8AED-56B2D15DB479}" dt="2026-02-09T11:10:46.743" v="21851" actId="478"/>
          <ac:spMkLst>
            <pc:docMk/>
            <pc:sldMk cId="1624634834" sldId="6062"/>
            <ac:spMk id="20" creationId="{B2BDC260-E926-EA58-26AF-9FC29524CB19}"/>
          </ac:spMkLst>
        </pc:spChg>
        <pc:spChg chg="mod">
          <ac:chgData name="松浦英宗" userId="9b03fd3a-662f-49ff-9af1-1b93cf7aab22" providerId="ADAL" clId="{56E9DFAE-DDAD-4FCA-8AED-56B2D15DB479}" dt="2026-02-09T12:46:44.596" v="24765" actId="948"/>
          <ac:spMkLst>
            <pc:docMk/>
            <pc:sldMk cId="1624634834" sldId="6062"/>
            <ac:spMk id="23" creationId="{1842A94C-F126-FB2B-7648-932A5917A386}"/>
          </ac:spMkLst>
        </pc:spChg>
        <pc:spChg chg="mod">
          <ac:chgData name="松浦英宗" userId="9b03fd3a-662f-49ff-9af1-1b93cf7aab22" providerId="ADAL" clId="{56E9DFAE-DDAD-4FCA-8AED-56B2D15DB479}" dt="2026-02-09T12:46:44.596" v="24765" actId="948"/>
          <ac:spMkLst>
            <pc:docMk/>
            <pc:sldMk cId="1624634834" sldId="6062"/>
            <ac:spMk id="24" creationId="{C10FEB8D-15DA-5612-2DF2-30FB9659DEEE}"/>
          </ac:spMkLst>
        </pc:spChg>
        <pc:spChg chg="mod">
          <ac:chgData name="松浦英宗" userId="9b03fd3a-662f-49ff-9af1-1b93cf7aab22" providerId="ADAL" clId="{56E9DFAE-DDAD-4FCA-8AED-56B2D15DB479}" dt="2026-02-09T12:46:44.596" v="24765" actId="948"/>
          <ac:spMkLst>
            <pc:docMk/>
            <pc:sldMk cId="1624634834" sldId="6062"/>
            <ac:spMk id="26" creationId="{777F8158-9372-FF1B-8AC3-0563CD465BDF}"/>
          </ac:spMkLst>
        </pc:spChg>
        <pc:spChg chg="mod">
          <ac:chgData name="松浦英宗" userId="9b03fd3a-662f-49ff-9af1-1b93cf7aab22" providerId="ADAL" clId="{56E9DFAE-DDAD-4FCA-8AED-56B2D15DB479}" dt="2026-02-09T12:46:44.596" v="24765" actId="948"/>
          <ac:spMkLst>
            <pc:docMk/>
            <pc:sldMk cId="1624634834" sldId="6062"/>
            <ac:spMk id="27" creationId="{FCF6EE5B-D8E4-B243-BED0-8F34FFF96194}"/>
          </ac:spMkLst>
        </pc:spChg>
        <pc:spChg chg="add mod">
          <ac:chgData name="松浦英宗" userId="9b03fd3a-662f-49ff-9af1-1b93cf7aab22" providerId="ADAL" clId="{56E9DFAE-DDAD-4FCA-8AED-56B2D15DB479}" dt="2026-02-09T11:13:26.735" v="22202" actId="20577"/>
          <ac:spMkLst>
            <pc:docMk/>
            <pc:sldMk cId="1624634834" sldId="6062"/>
            <ac:spMk id="29" creationId="{2A152218-B349-2AF5-D311-0A07070C821C}"/>
          </ac:spMkLst>
        </pc:spChg>
        <pc:spChg chg="add del mod ord">
          <ac:chgData name="松浦英宗" userId="9b03fd3a-662f-49ff-9af1-1b93cf7aab22" providerId="ADAL" clId="{56E9DFAE-DDAD-4FCA-8AED-56B2D15DB479}" dt="2026-02-09T12:47:28.673" v="24769" actId="478"/>
          <ac:spMkLst>
            <pc:docMk/>
            <pc:sldMk cId="1624634834" sldId="6062"/>
            <ac:spMk id="30" creationId="{95F4758D-B8CA-E824-BA76-074F512109BA}"/>
          </ac:spMkLst>
        </pc:spChg>
        <pc:spChg chg="add del mod">
          <ac:chgData name="松浦英宗" userId="9b03fd3a-662f-49ff-9af1-1b93cf7aab22" providerId="ADAL" clId="{56E9DFAE-DDAD-4FCA-8AED-56B2D15DB479}" dt="2026-02-09T12:47:15.496" v="24768" actId="478"/>
          <ac:spMkLst>
            <pc:docMk/>
            <pc:sldMk cId="1624634834" sldId="6062"/>
            <ac:spMk id="31" creationId="{FD5D972D-5EF2-1E78-4EB3-3B6D26E9D0ED}"/>
          </ac:spMkLst>
        </pc:spChg>
        <pc:spChg chg="add del mod">
          <ac:chgData name="松浦英宗" userId="9b03fd3a-662f-49ff-9af1-1b93cf7aab22" providerId="ADAL" clId="{56E9DFAE-DDAD-4FCA-8AED-56B2D15DB479}" dt="2026-02-09T12:47:15.496" v="24768" actId="478"/>
          <ac:spMkLst>
            <pc:docMk/>
            <pc:sldMk cId="1624634834" sldId="6062"/>
            <ac:spMk id="32" creationId="{DF2AE0C2-6492-6E10-B2B1-DB7F82F7C3FA}"/>
          </ac:spMkLst>
        </pc:spChg>
        <pc:spChg chg="add mod ord">
          <ac:chgData name="松浦英宗" userId="9b03fd3a-662f-49ff-9af1-1b93cf7aab22" providerId="ADAL" clId="{56E9DFAE-DDAD-4FCA-8AED-56B2D15DB479}" dt="2026-02-09T12:47:30.055" v="24771" actId="167"/>
          <ac:spMkLst>
            <pc:docMk/>
            <pc:sldMk cId="1624634834" sldId="6062"/>
            <ac:spMk id="33" creationId="{3E3BCD46-8AFF-ABAF-AD1F-233C8B1C33E2}"/>
          </ac:spMkLst>
        </pc:spChg>
        <pc:grpChg chg="add del mod">
          <ac:chgData name="松浦英宗" userId="9b03fd3a-662f-49ff-9af1-1b93cf7aab22" providerId="ADAL" clId="{56E9DFAE-DDAD-4FCA-8AED-56B2D15DB479}" dt="2026-02-09T11:09:58.074" v="21807" actId="165"/>
          <ac:grpSpMkLst>
            <pc:docMk/>
            <pc:sldMk cId="1624634834" sldId="6062"/>
            <ac:grpSpMk id="16" creationId="{3C5E6FAF-06B4-A864-F53B-ED4BB461F9A6}"/>
          </ac:grpSpMkLst>
        </pc:grpChg>
        <pc:grpChg chg="add del mod">
          <ac:chgData name="松浦英宗" userId="9b03fd3a-662f-49ff-9af1-1b93cf7aab22" providerId="ADAL" clId="{56E9DFAE-DDAD-4FCA-8AED-56B2D15DB479}" dt="2026-02-09T11:09:58.074" v="21807" actId="165"/>
          <ac:grpSpMkLst>
            <pc:docMk/>
            <pc:sldMk cId="1624634834" sldId="6062"/>
            <ac:grpSpMk id="17" creationId="{2E6FBA3A-87D4-688A-C7A0-05FA19531196}"/>
          </ac:grpSpMkLst>
        </pc:grpChg>
        <pc:grpChg chg="add mod">
          <ac:chgData name="松浦英宗" userId="9b03fd3a-662f-49ff-9af1-1b93cf7aab22" providerId="ADAL" clId="{56E9DFAE-DDAD-4FCA-8AED-56B2D15DB479}" dt="2026-02-09T12:46:08.454" v="24753" actId="1035"/>
          <ac:grpSpMkLst>
            <pc:docMk/>
            <pc:sldMk cId="1624634834" sldId="6062"/>
            <ac:grpSpMk id="21" creationId="{2028A9DA-23D0-F600-F99D-53D53EEFD7A0}"/>
          </ac:grpSpMkLst>
        </pc:grpChg>
        <pc:grpChg chg="add mod">
          <ac:chgData name="松浦英宗" userId="9b03fd3a-662f-49ff-9af1-1b93cf7aab22" providerId="ADAL" clId="{56E9DFAE-DDAD-4FCA-8AED-56B2D15DB479}" dt="2026-02-09T12:46:08.454" v="24753" actId="1035"/>
          <ac:grpSpMkLst>
            <pc:docMk/>
            <pc:sldMk cId="1624634834" sldId="6062"/>
            <ac:grpSpMk id="22" creationId="{C704C539-365D-D70F-D510-654AFF0A5F0E}"/>
          </ac:grpSpMkLst>
        </pc:grpChg>
        <pc:grpChg chg="add mod">
          <ac:chgData name="松浦英宗" userId="9b03fd3a-662f-49ff-9af1-1b93cf7aab22" providerId="ADAL" clId="{56E9DFAE-DDAD-4FCA-8AED-56B2D15DB479}" dt="2026-02-09T12:46:08.454" v="24753" actId="1035"/>
          <ac:grpSpMkLst>
            <pc:docMk/>
            <pc:sldMk cId="1624634834" sldId="6062"/>
            <ac:grpSpMk id="25" creationId="{37942B8D-14D1-D574-719F-9DB4B8B03C85}"/>
          </ac:grpSpMkLst>
        </pc:grpChg>
        <pc:grpChg chg="add mod">
          <ac:chgData name="松浦英宗" userId="9b03fd3a-662f-49ff-9af1-1b93cf7aab22" providerId="ADAL" clId="{56E9DFAE-DDAD-4FCA-8AED-56B2D15DB479}" dt="2026-02-09T11:12:04.182" v="21981" actId="1035"/>
          <ac:grpSpMkLst>
            <pc:docMk/>
            <pc:sldMk cId="1624634834" sldId="6062"/>
            <ac:grpSpMk id="28" creationId="{3E1B33F3-D363-3052-FDD6-8685AEE5AF94}"/>
          </ac:grpSpMkLst>
        </pc:grpChg>
        <pc:cxnChg chg="add mod">
          <ac:chgData name="松浦英宗" userId="9b03fd3a-662f-49ff-9af1-1b93cf7aab22" providerId="ADAL" clId="{56E9DFAE-DDAD-4FCA-8AED-56B2D15DB479}" dt="2026-02-09T11:12:00.467" v="21961" actId="164"/>
          <ac:cxnSpMkLst>
            <pc:docMk/>
            <pc:sldMk cId="1624634834" sldId="6062"/>
            <ac:cxnSpMk id="9" creationId="{BCF7025C-BC7E-703B-8A6B-1C4677C5C427}"/>
          </ac:cxnSpMkLst>
        </pc:cxnChg>
      </pc:sldChg>
      <pc:sldChg chg="addSp delSp modSp add del mod ord">
        <pc:chgData name="松浦英宗" userId="9b03fd3a-662f-49ff-9af1-1b93cf7aab22" providerId="ADAL" clId="{56E9DFAE-DDAD-4FCA-8AED-56B2D15DB479}" dt="2026-02-09T13:44:29.807" v="25722" actId="47"/>
        <pc:sldMkLst>
          <pc:docMk/>
          <pc:sldMk cId="431748186" sldId="6063"/>
        </pc:sldMkLst>
        <pc:spChg chg="del">
          <ac:chgData name="松浦英宗" userId="9b03fd3a-662f-49ff-9af1-1b93cf7aab22" providerId="ADAL" clId="{56E9DFAE-DDAD-4FCA-8AED-56B2D15DB479}" dt="2026-02-09T11:19:40.503" v="22203" actId="478"/>
          <ac:spMkLst>
            <pc:docMk/>
            <pc:sldMk cId="431748186" sldId="6063"/>
            <ac:spMk id="2" creationId="{066F11C3-6EB8-94A6-C1E0-A9C19859BD6F}"/>
          </ac:spMkLst>
        </pc:spChg>
        <pc:spChg chg="add mod">
          <ac:chgData name="松浦英宗" userId="9b03fd3a-662f-49ff-9af1-1b93cf7aab22" providerId="ADAL" clId="{56E9DFAE-DDAD-4FCA-8AED-56B2D15DB479}" dt="2026-02-09T11:26:19.621" v="22605" actId="1076"/>
          <ac:spMkLst>
            <pc:docMk/>
            <pc:sldMk cId="431748186" sldId="6063"/>
            <ac:spMk id="3" creationId="{321A7579-5479-1020-18DF-61DC3CCBA44F}"/>
          </ac:spMkLst>
        </pc:spChg>
        <pc:spChg chg="add mod">
          <ac:chgData name="松浦英宗" userId="9b03fd3a-662f-49ff-9af1-1b93cf7aab22" providerId="ADAL" clId="{56E9DFAE-DDAD-4FCA-8AED-56B2D15DB479}" dt="2026-02-09T11:26:04.457" v="22595" actId="165"/>
          <ac:spMkLst>
            <pc:docMk/>
            <pc:sldMk cId="431748186" sldId="6063"/>
            <ac:spMk id="4" creationId="{A299F085-1F6E-F281-3D7C-996C7640F3AF}"/>
          </ac:spMkLst>
        </pc:spChg>
        <pc:spChg chg="add mod">
          <ac:chgData name="松浦英宗" userId="9b03fd3a-662f-49ff-9af1-1b93cf7aab22" providerId="ADAL" clId="{56E9DFAE-DDAD-4FCA-8AED-56B2D15DB479}" dt="2026-02-09T11:26:04.457" v="22595" actId="165"/>
          <ac:spMkLst>
            <pc:docMk/>
            <pc:sldMk cId="431748186" sldId="6063"/>
            <ac:spMk id="5" creationId="{04BE7FAC-C7C5-5AC1-254D-AD0661F58081}"/>
          </ac:spMkLst>
        </pc:spChg>
        <pc:spChg chg="add mod">
          <ac:chgData name="松浦英宗" userId="9b03fd3a-662f-49ff-9af1-1b93cf7aab22" providerId="ADAL" clId="{56E9DFAE-DDAD-4FCA-8AED-56B2D15DB479}" dt="2026-02-09T11:27:24.616" v="22640" actId="207"/>
          <ac:spMkLst>
            <pc:docMk/>
            <pc:sldMk cId="431748186" sldId="6063"/>
            <ac:spMk id="6" creationId="{87E386BC-1BB0-355D-5B4B-241EF26BFECC}"/>
          </ac:spMkLst>
        </pc:spChg>
        <pc:spChg chg="add mod">
          <ac:chgData name="松浦英宗" userId="9b03fd3a-662f-49ff-9af1-1b93cf7aab22" providerId="ADAL" clId="{56E9DFAE-DDAD-4FCA-8AED-56B2D15DB479}" dt="2026-02-09T11:26:04.457" v="22595" actId="165"/>
          <ac:spMkLst>
            <pc:docMk/>
            <pc:sldMk cId="431748186" sldId="6063"/>
            <ac:spMk id="10" creationId="{C3C961D9-DC0F-0F61-D869-F6B6D321F35C}"/>
          </ac:spMkLst>
        </pc:spChg>
        <pc:spChg chg="add mod">
          <ac:chgData name="松浦英宗" userId="9b03fd3a-662f-49ff-9af1-1b93cf7aab22" providerId="ADAL" clId="{56E9DFAE-DDAD-4FCA-8AED-56B2D15DB479}" dt="2026-02-09T11:26:04.457" v="22595" actId="165"/>
          <ac:spMkLst>
            <pc:docMk/>
            <pc:sldMk cId="431748186" sldId="6063"/>
            <ac:spMk id="11" creationId="{754A735E-966E-75AF-E333-BECEDF09D4F8}"/>
          </ac:spMkLst>
        </pc:spChg>
        <pc:grpChg chg="add mod">
          <ac:chgData name="松浦英宗" userId="9b03fd3a-662f-49ff-9af1-1b93cf7aab22" providerId="ADAL" clId="{56E9DFAE-DDAD-4FCA-8AED-56B2D15DB479}" dt="2026-02-09T11:26:04.457" v="22595" actId="165"/>
          <ac:grpSpMkLst>
            <pc:docMk/>
            <pc:sldMk cId="431748186" sldId="6063"/>
            <ac:grpSpMk id="12" creationId="{F6AEA8C3-E8A6-0A52-BF11-81A1F395A18A}"/>
          </ac:grpSpMkLst>
        </pc:grpChg>
        <pc:grpChg chg="add mod topLvl">
          <ac:chgData name="松浦英宗" userId="9b03fd3a-662f-49ff-9af1-1b93cf7aab22" providerId="ADAL" clId="{56E9DFAE-DDAD-4FCA-8AED-56B2D15DB479}" dt="2026-02-09T11:26:06.401" v="22597" actId="164"/>
          <ac:grpSpMkLst>
            <pc:docMk/>
            <pc:sldMk cId="431748186" sldId="6063"/>
            <ac:grpSpMk id="13" creationId="{36537F5A-ACE3-F0E4-C496-5C90FD08C173}"/>
          </ac:grpSpMkLst>
        </pc:grpChg>
        <pc:grpChg chg="add mod topLvl">
          <ac:chgData name="松浦英宗" userId="9b03fd3a-662f-49ff-9af1-1b93cf7aab22" providerId="ADAL" clId="{56E9DFAE-DDAD-4FCA-8AED-56B2D15DB479}" dt="2026-02-09T11:26:06.401" v="22597" actId="164"/>
          <ac:grpSpMkLst>
            <pc:docMk/>
            <pc:sldMk cId="431748186" sldId="6063"/>
            <ac:grpSpMk id="14" creationId="{EC2F0AA7-A220-749D-60C0-C03B52706BF9}"/>
          </ac:grpSpMkLst>
        </pc:grpChg>
        <pc:grpChg chg="add del mod">
          <ac:chgData name="松浦英宗" userId="9b03fd3a-662f-49ff-9af1-1b93cf7aab22" providerId="ADAL" clId="{56E9DFAE-DDAD-4FCA-8AED-56B2D15DB479}" dt="2026-02-09T11:26:04.457" v="22595" actId="165"/>
          <ac:grpSpMkLst>
            <pc:docMk/>
            <pc:sldMk cId="431748186" sldId="6063"/>
            <ac:grpSpMk id="15" creationId="{B487E380-04DF-3CEC-E2DE-AB63795AD9F7}"/>
          </ac:grpSpMkLst>
        </pc:grpChg>
        <pc:grpChg chg="add mod">
          <ac:chgData name="松浦英宗" userId="9b03fd3a-662f-49ff-9af1-1b93cf7aab22" providerId="ADAL" clId="{56E9DFAE-DDAD-4FCA-8AED-56B2D15DB479}" dt="2026-02-09T11:26:30.284" v="22625" actId="1035"/>
          <ac:grpSpMkLst>
            <pc:docMk/>
            <pc:sldMk cId="431748186" sldId="6063"/>
            <ac:grpSpMk id="16" creationId="{A9FB5136-76EF-E87E-9AEB-038E5C51D3D4}"/>
          </ac:grpSpMkLst>
        </pc:grpChg>
        <pc:graphicFrameChg chg="add mod">
          <ac:chgData name="松浦英宗" userId="9b03fd3a-662f-49ff-9af1-1b93cf7aab22" providerId="ADAL" clId="{56E9DFAE-DDAD-4FCA-8AED-56B2D15DB479}" dt="2026-02-09T11:27:22.319" v="22639" actId="207"/>
          <ac:graphicFrameMkLst>
            <pc:docMk/>
            <pc:sldMk cId="431748186" sldId="6063"/>
            <ac:graphicFrameMk id="9" creationId="{91E7E162-B50F-9239-5741-A8CC4F7EDC73}"/>
          </ac:graphicFrameMkLst>
        </pc:graphicFrameChg>
      </pc:sldChg>
      <pc:sldChg chg="add del">
        <pc:chgData name="松浦英宗" userId="9b03fd3a-662f-49ff-9af1-1b93cf7aab22" providerId="ADAL" clId="{56E9DFAE-DDAD-4FCA-8AED-56B2D15DB479}" dt="2026-02-09T01:30:42.442" v="20176" actId="47"/>
        <pc:sldMkLst>
          <pc:docMk/>
          <pc:sldMk cId="1570025402" sldId="6063"/>
        </pc:sldMkLst>
      </pc:sldChg>
      <pc:sldChg chg="add del">
        <pc:chgData name="松浦英宗" userId="9b03fd3a-662f-49ff-9af1-1b93cf7aab22" providerId="ADAL" clId="{56E9DFAE-DDAD-4FCA-8AED-56B2D15DB479}" dt="2026-02-09T01:30:42.442" v="20176" actId="47"/>
        <pc:sldMkLst>
          <pc:docMk/>
          <pc:sldMk cId="3212790646" sldId="6064"/>
        </pc:sldMkLst>
      </pc:sldChg>
      <pc:sldChg chg="add del">
        <pc:chgData name="松浦英宗" userId="9b03fd3a-662f-49ff-9af1-1b93cf7aab22" providerId="ADAL" clId="{56E9DFAE-DDAD-4FCA-8AED-56B2D15DB479}" dt="2026-02-09T11:26:56.729" v="22626" actId="47"/>
        <pc:sldMkLst>
          <pc:docMk/>
          <pc:sldMk cId="3847792910" sldId="6064"/>
        </pc:sldMkLst>
      </pc:sldChg>
      <pc:sldChg chg="add del">
        <pc:chgData name="松浦英宗" userId="9b03fd3a-662f-49ff-9af1-1b93cf7aab22" providerId="ADAL" clId="{56E9DFAE-DDAD-4FCA-8AED-56B2D15DB479}" dt="2026-02-09T11:26:56.729" v="22626" actId="47"/>
        <pc:sldMkLst>
          <pc:docMk/>
          <pc:sldMk cId="1296722254" sldId="6065"/>
        </pc:sldMkLst>
      </pc:sldChg>
      <pc:sldChg chg="add del">
        <pc:chgData name="松浦英宗" userId="9b03fd3a-662f-49ff-9af1-1b93cf7aab22" providerId="ADAL" clId="{56E9DFAE-DDAD-4FCA-8AED-56B2D15DB479}" dt="2026-02-09T01:30:42.442" v="20176" actId="47"/>
        <pc:sldMkLst>
          <pc:docMk/>
          <pc:sldMk cId="2416129302" sldId="6065"/>
        </pc:sldMkLst>
      </pc:sldChg>
      <pc:sldChg chg="add del">
        <pc:chgData name="松浦英宗" userId="9b03fd3a-662f-49ff-9af1-1b93cf7aab22" providerId="ADAL" clId="{56E9DFAE-DDAD-4FCA-8AED-56B2D15DB479}" dt="2026-02-09T11:26:56.729" v="22626" actId="47"/>
        <pc:sldMkLst>
          <pc:docMk/>
          <pc:sldMk cId="465401331" sldId="6066"/>
        </pc:sldMkLst>
      </pc:sldChg>
      <pc:sldChg chg="add del">
        <pc:chgData name="松浦英宗" userId="9b03fd3a-662f-49ff-9af1-1b93cf7aab22" providerId="ADAL" clId="{56E9DFAE-DDAD-4FCA-8AED-56B2D15DB479}" dt="2026-02-09T01:30:42.442" v="20176" actId="47"/>
        <pc:sldMkLst>
          <pc:docMk/>
          <pc:sldMk cId="845720820" sldId="6066"/>
        </pc:sldMkLst>
      </pc:sldChg>
      <pc:sldChg chg="add del">
        <pc:chgData name="松浦英宗" userId="9b03fd3a-662f-49ff-9af1-1b93cf7aab22" providerId="ADAL" clId="{56E9DFAE-DDAD-4FCA-8AED-56B2D15DB479}" dt="2026-02-09T01:30:42.442" v="20176" actId="47"/>
        <pc:sldMkLst>
          <pc:docMk/>
          <pc:sldMk cId="923821462" sldId="6067"/>
        </pc:sldMkLst>
      </pc:sldChg>
      <pc:sldChg chg="add del">
        <pc:chgData name="松浦英宗" userId="9b03fd3a-662f-49ff-9af1-1b93cf7aab22" providerId="ADAL" clId="{56E9DFAE-DDAD-4FCA-8AED-56B2D15DB479}" dt="2026-02-09T11:26:56.729" v="22626" actId="47"/>
        <pc:sldMkLst>
          <pc:docMk/>
          <pc:sldMk cId="2065975647" sldId="6067"/>
        </pc:sldMkLst>
      </pc:sldChg>
      <pc:sldChg chg="add del">
        <pc:chgData name="松浦英宗" userId="9b03fd3a-662f-49ff-9af1-1b93cf7aab22" providerId="ADAL" clId="{56E9DFAE-DDAD-4FCA-8AED-56B2D15DB479}" dt="2026-02-09T11:26:56.729" v="22626" actId="47"/>
        <pc:sldMkLst>
          <pc:docMk/>
          <pc:sldMk cId="517177065" sldId="6068"/>
        </pc:sldMkLst>
      </pc:sldChg>
      <pc:sldChg chg="add del">
        <pc:chgData name="松浦英宗" userId="9b03fd3a-662f-49ff-9af1-1b93cf7aab22" providerId="ADAL" clId="{56E9DFAE-DDAD-4FCA-8AED-56B2D15DB479}" dt="2026-02-09T01:30:42.442" v="20176" actId="47"/>
        <pc:sldMkLst>
          <pc:docMk/>
          <pc:sldMk cId="1233599878" sldId="6068"/>
        </pc:sldMkLst>
      </pc:sldChg>
      <pc:sldChg chg="add del">
        <pc:chgData name="松浦英宗" userId="9b03fd3a-662f-49ff-9af1-1b93cf7aab22" providerId="ADAL" clId="{56E9DFAE-DDAD-4FCA-8AED-56B2D15DB479}" dt="2026-02-09T01:30:42.442" v="20176" actId="47"/>
        <pc:sldMkLst>
          <pc:docMk/>
          <pc:sldMk cId="1013708897" sldId="6069"/>
        </pc:sldMkLst>
      </pc:sldChg>
      <pc:sldChg chg="add del">
        <pc:chgData name="松浦英宗" userId="9b03fd3a-662f-49ff-9af1-1b93cf7aab22" providerId="ADAL" clId="{56E9DFAE-DDAD-4FCA-8AED-56B2D15DB479}" dt="2026-02-09T10:50:18.206" v="21358" actId="47"/>
        <pc:sldMkLst>
          <pc:docMk/>
          <pc:sldMk cId="3328661667" sldId="6069"/>
        </pc:sldMkLst>
      </pc:sldChg>
      <pc:sldChg chg="add del">
        <pc:chgData name="松浦英宗" userId="9b03fd3a-662f-49ff-9af1-1b93cf7aab22" providerId="ADAL" clId="{56E9DFAE-DDAD-4FCA-8AED-56B2D15DB479}" dt="2026-02-09T01:30:42.442" v="20176" actId="47"/>
        <pc:sldMkLst>
          <pc:docMk/>
          <pc:sldMk cId="418499619" sldId="6070"/>
        </pc:sldMkLst>
      </pc:sldChg>
      <pc:sldChg chg="add del">
        <pc:chgData name="松浦英宗" userId="9b03fd3a-662f-49ff-9af1-1b93cf7aab22" providerId="ADAL" clId="{56E9DFAE-DDAD-4FCA-8AED-56B2D15DB479}" dt="2026-02-09T10:50:18.206" v="21358" actId="47"/>
        <pc:sldMkLst>
          <pc:docMk/>
          <pc:sldMk cId="992777809" sldId="6070"/>
        </pc:sldMkLst>
      </pc:sldChg>
      <pc:sldChg chg="add del">
        <pc:chgData name="松浦英宗" userId="9b03fd3a-662f-49ff-9af1-1b93cf7aab22" providerId="ADAL" clId="{56E9DFAE-DDAD-4FCA-8AED-56B2D15DB479}" dt="2026-02-09T01:30:42.442" v="20176" actId="47"/>
        <pc:sldMkLst>
          <pc:docMk/>
          <pc:sldMk cId="2431617877" sldId="6071"/>
        </pc:sldMkLst>
      </pc:sldChg>
      <pc:sldChg chg="add del">
        <pc:chgData name="松浦英宗" userId="9b03fd3a-662f-49ff-9af1-1b93cf7aab22" providerId="ADAL" clId="{56E9DFAE-DDAD-4FCA-8AED-56B2D15DB479}" dt="2026-02-09T10:50:18.206" v="21358" actId="47"/>
        <pc:sldMkLst>
          <pc:docMk/>
          <pc:sldMk cId="3220219950" sldId="6071"/>
        </pc:sldMkLst>
      </pc:sldChg>
      <pc:sldChg chg="addSp delSp modSp add del mod ord">
        <pc:chgData name="松浦英宗" userId="9b03fd3a-662f-49ff-9af1-1b93cf7aab22" providerId="ADAL" clId="{56E9DFAE-DDAD-4FCA-8AED-56B2D15DB479}" dt="2026-02-09T13:47:57.749" v="25723"/>
        <pc:sldMkLst>
          <pc:docMk/>
          <pc:sldMk cId="1103917310" sldId="6072"/>
        </pc:sldMkLst>
        <pc:spChg chg="mod">
          <ac:chgData name="松浦英宗" userId="9b03fd3a-662f-49ff-9af1-1b93cf7aab22" providerId="ADAL" clId="{56E9DFAE-DDAD-4FCA-8AED-56B2D15DB479}" dt="2026-02-09T11:32:15.764" v="22738" actId="207"/>
          <ac:spMkLst>
            <pc:docMk/>
            <pc:sldMk cId="1103917310" sldId="6072"/>
            <ac:spMk id="5" creationId="{C4FFCBD1-36E6-3A7C-F923-634AFFA00C3B}"/>
          </ac:spMkLst>
        </pc:spChg>
        <pc:spChg chg="mod">
          <ac:chgData name="松浦英宗" userId="9b03fd3a-662f-49ff-9af1-1b93cf7aab22" providerId="ADAL" clId="{56E9DFAE-DDAD-4FCA-8AED-56B2D15DB479}" dt="2026-02-09T11:32:15.764" v="22738" actId="207"/>
          <ac:spMkLst>
            <pc:docMk/>
            <pc:sldMk cId="1103917310" sldId="6072"/>
            <ac:spMk id="6" creationId="{7864A1EA-2DDB-39F3-95CD-18A6459D2390}"/>
          </ac:spMkLst>
        </pc:spChg>
        <pc:spChg chg="mod">
          <ac:chgData name="松浦英宗" userId="9b03fd3a-662f-49ff-9af1-1b93cf7aab22" providerId="ADAL" clId="{56E9DFAE-DDAD-4FCA-8AED-56B2D15DB479}" dt="2026-02-09T01:36:22.944" v="20386" actId="164"/>
          <ac:spMkLst>
            <pc:docMk/>
            <pc:sldMk cId="1103917310" sldId="6072"/>
            <ac:spMk id="7" creationId="{283EA8FB-E57B-DFE9-CE27-670DB23C6529}"/>
          </ac:spMkLst>
        </pc:spChg>
        <pc:spChg chg="mod">
          <ac:chgData name="松浦英宗" userId="9b03fd3a-662f-49ff-9af1-1b93cf7aab22" providerId="ADAL" clId="{56E9DFAE-DDAD-4FCA-8AED-56B2D15DB479}" dt="2026-02-09T01:36:28.017" v="20395" actId="20577"/>
          <ac:spMkLst>
            <pc:docMk/>
            <pc:sldMk cId="1103917310" sldId="6072"/>
            <ac:spMk id="8" creationId="{F8F237CB-11F8-BE05-826E-5B5B12C3C012}"/>
          </ac:spMkLst>
        </pc:spChg>
        <pc:spChg chg="add mod">
          <ac:chgData name="松浦英宗" userId="9b03fd3a-662f-49ff-9af1-1b93cf7aab22" providerId="ADAL" clId="{56E9DFAE-DDAD-4FCA-8AED-56B2D15DB479}" dt="2026-02-09T11:32:24.594" v="22739" actId="207"/>
          <ac:spMkLst>
            <pc:docMk/>
            <pc:sldMk cId="1103917310" sldId="6072"/>
            <ac:spMk id="9" creationId="{7802BDF5-BC39-F9A0-9F08-D124517F32C8}"/>
          </ac:spMkLst>
        </pc:spChg>
        <pc:spChg chg="del">
          <ac:chgData name="松浦英宗" userId="9b03fd3a-662f-49ff-9af1-1b93cf7aab22" providerId="ADAL" clId="{56E9DFAE-DDAD-4FCA-8AED-56B2D15DB479}" dt="2026-02-09T01:35:16.959" v="20374" actId="478"/>
          <ac:spMkLst>
            <pc:docMk/>
            <pc:sldMk cId="1103917310" sldId="6072"/>
            <ac:spMk id="10" creationId="{E281493F-28C2-1EF3-1CD4-87F2A5D2E1B2}"/>
          </ac:spMkLst>
        </pc:spChg>
        <pc:spChg chg="del">
          <ac:chgData name="松浦英宗" userId="9b03fd3a-662f-49ff-9af1-1b93cf7aab22" providerId="ADAL" clId="{56E9DFAE-DDAD-4FCA-8AED-56B2D15DB479}" dt="2026-02-09T01:35:16.959" v="20374" actId="478"/>
          <ac:spMkLst>
            <pc:docMk/>
            <pc:sldMk cId="1103917310" sldId="6072"/>
            <ac:spMk id="12" creationId="{60019DF0-5DBF-4FF1-9A2A-19ED0FE94A6F}"/>
          </ac:spMkLst>
        </pc:spChg>
        <pc:spChg chg="mod">
          <ac:chgData name="松浦英宗" userId="9b03fd3a-662f-49ff-9af1-1b93cf7aab22" providerId="ADAL" clId="{56E9DFAE-DDAD-4FCA-8AED-56B2D15DB479}" dt="2026-02-09T02:03:19.133" v="20612" actId="20577"/>
          <ac:spMkLst>
            <pc:docMk/>
            <pc:sldMk cId="1103917310" sldId="6072"/>
            <ac:spMk id="14" creationId="{9251646F-7F42-6C7C-8762-4C3FF27B4850}"/>
          </ac:spMkLst>
        </pc:spChg>
        <pc:spChg chg="del mod">
          <ac:chgData name="松浦英宗" userId="9b03fd3a-662f-49ff-9af1-1b93cf7aab22" providerId="ADAL" clId="{56E9DFAE-DDAD-4FCA-8AED-56B2D15DB479}" dt="2026-02-09T11:31:41.632" v="22651" actId="478"/>
          <ac:spMkLst>
            <pc:docMk/>
            <pc:sldMk cId="1103917310" sldId="6072"/>
            <ac:spMk id="15" creationId="{0B681C1B-9D1D-FBF9-9ED0-93560AE31E3A}"/>
          </ac:spMkLst>
        </pc:spChg>
        <pc:grpChg chg="add mod">
          <ac:chgData name="松浦英宗" userId="9b03fd3a-662f-49ff-9af1-1b93cf7aab22" providerId="ADAL" clId="{56E9DFAE-DDAD-4FCA-8AED-56B2D15DB479}" dt="2026-02-09T02:03:46.712" v="20629" actId="164"/>
          <ac:grpSpMkLst>
            <pc:docMk/>
            <pc:sldMk cId="1103917310" sldId="6072"/>
            <ac:grpSpMk id="2" creationId="{3A8CCD43-8238-9C4A-66E2-5BBCCFD8EC8B}"/>
          </ac:grpSpMkLst>
        </pc:grpChg>
        <pc:grpChg chg="add mod">
          <ac:chgData name="松浦英宗" userId="9b03fd3a-662f-49ff-9af1-1b93cf7aab22" providerId="ADAL" clId="{56E9DFAE-DDAD-4FCA-8AED-56B2D15DB479}" dt="2026-02-09T02:03:46.712" v="20629" actId="164"/>
          <ac:grpSpMkLst>
            <pc:docMk/>
            <pc:sldMk cId="1103917310" sldId="6072"/>
            <ac:grpSpMk id="4" creationId="{CD27F581-2733-AB71-3C0D-8274A8A11F86}"/>
          </ac:grpSpMkLst>
        </pc:grpChg>
        <pc:grpChg chg="add mod">
          <ac:chgData name="松浦英宗" userId="9b03fd3a-662f-49ff-9af1-1b93cf7aab22" providerId="ADAL" clId="{56E9DFAE-DDAD-4FCA-8AED-56B2D15DB479}" dt="2026-02-09T02:03:46.712" v="20629" actId="164"/>
          <ac:grpSpMkLst>
            <pc:docMk/>
            <pc:sldMk cId="1103917310" sldId="6072"/>
            <ac:grpSpMk id="10" creationId="{88540045-DCA7-D626-1491-0096948A5F38}"/>
          </ac:grpSpMkLst>
        </pc:grpChg>
        <pc:picChg chg="add mod ord">
          <ac:chgData name="松浦英宗" userId="9b03fd3a-662f-49ff-9af1-1b93cf7aab22" providerId="ADAL" clId="{56E9DFAE-DDAD-4FCA-8AED-56B2D15DB479}" dt="2026-02-09T11:31:46.350" v="22655" actId="1036"/>
          <ac:picMkLst>
            <pc:docMk/>
            <pc:sldMk cId="1103917310" sldId="6072"/>
            <ac:picMk id="12" creationId="{9968AD30-4A26-326C-0794-0CBE21B776B6}"/>
          </ac:picMkLst>
        </pc:picChg>
      </pc:sldChg>
      <pc:sldChg chg="add del">
        <pc:chgData name="松浦英宗" userId="9b03fd3a-662f-49ff-9af1-1b93cf7aab22" providerId="ADAL" clId="{56E9DFAE-DDAD-4FCA-8AED-56B2D15DB479}" dt="2026-02-09T01:34:51.775" v="20372" actId="47"/>
        <pc:sldMkLst>
          <pc:docMk/>
          <pc:sldMk cId="4251379322" sldId="6072"/>
        </pc:sldMkLst>
      </pc:sldChg>
      <pc:sldChg chg="modSp add del mod ord">
        <pc:chgData name="松浦英宗" userId="9b03fd3a-662f-49ff-9af1-1b93cf7aab22" providerId="ADAL" clId="{56E9DFAE-DDAD-4FCA-8AED-56B2D15DB479}" dt="2026-02-09T12:36:34.167" v="23905" actId="47"/>
        <pc:sldMkLst>
          <pc:docMk/>
          <pc:sldMk cId="3046594895" sldId="6073"/>
        </pc:sldMkLst>
        <pc:spChg chg="mod">
          <ac:chgData name="松浦英宗" userId="9b03fd3a-662f-49ff-9af1-1b93cf7aab22" providerId="ADAL" clId="{56E9DFAE-DDAD-4FCA-8AED-56B2D15DB479}" dt="2026-02-09T10:15:29.717" v="20655" actId="207"/>
          <ac:spMkLst>
            <pc:docMk/>
            <pc:sldMk cId="3046594895" sldId="6073"/>
            <ac:spMk id="3" creationId="{925B40D7-381E-44EB-F74F-90F5D8D46A4F}"/>
          </ac:spMkLst>
        </pc:spChg>
        <pc:spChg chg="mod">
          <ac:chgData name="松浦英宗" userId="9b03fd3a-662f-49ff-9af1-1b93cf7aab22" providerId="ADAL" clId="{56E9DFAE-DDAD-4FCA-8AED-56B2D15DB479}" dt="2026-02-09T10:15:19.470" v="20642" actId="207"/>
          <ac:spMkLst>
            <pc:docMk/>
            <pc:sldMk cId="3046594895" sldId="6073"/>
            <ac:spMk id="4" creationId="{83E055AB-36E7-D264-9CCC-E1AFED175005}"/>
          </ac:spMkLst>
        </pc:spChg>
        <pc:spChg chg="mod">
          <ac:chgData name="松浦英宗" userId="9b03fd3a-662f-49ff-9af1-1b93cf7aab22" providerId="ADAL" clId="{56E9DFAE-DDAD-4FCA-8AED-56B2D15DB479}" dt="2026-02-09T02:02:59.857" v="20595" actId="20577"/>
          <ac:spMkLst>
            <pc:docMk/>
            <pc:sldMk cId="3046594895" sldId="6073"/>
            <ac:spMk id="5" creationId="{AA4D7AA9-9DBC-1702-D546-5F39940A8E8A}"/>
          </ac:spMkLst>
        </pc:spChg>
        <pc:spChg chg="mod">
          <ac:chgData name="松浦英宗" userId="9b03fd3a-662f-49ff-9af1-1b93cf7aab22" providerId="ADAL" clId="{56E9DFAE-DDAD-4FCA-8AED-56B2D15DB479}" dt="2026-02-09T10:15:14.568" v="20641" actId="207"/>
          <ac:spMkLst>
            <pc:docMk/>
            <pc:sldMk cId="3046594895" sldId="6073"/>
            <ac:spMk id="10" creationId="{A1C1C887-78FC-B235-3A59-1CE716A9166B}"/>
          </ac:spMkLst>
        </pc:spChg>
        <pc:spChg chg="mod">
          <ac:chgData name="松浦英宗" userId="9b03fd3a-662f-49ff-9af1-1b93cf7aab22" providerId="ADAL" clId="{56E9DFAE-DDAD-4FCA-8AED-56B2D15DB479}" dt="2026-02-09T10:15:14.568" v="20641" actId="207"/>
          <ac:spMkLst>
            <pc:docMk/>
            <pc:sldMk cId="3046594895" sldId="6073"/>
            <ac:spMk id="12" creationId="{2445B2AE-0D50-055B-D7A6-E5C9A2DDA265}"/>
          </ac:spMkLst>
        </pc:spChg>
        <pc:spChg chg="mod">
          <ac:chgData name="松浦英宗" userId="9b03fd3a-662f-49ff-9af1-1b93cf7aab22" providerId="ADAL" clId="{56E9DFAE-DDAD-4FCA-8AED-56B2D15DB479}" dt="2026-02-09T10:15:25.443" v="20654" actId="20577"/>
          <ac:spMkLst>
            <pc:docMk/>
            <pc:sldMk cId="3046594895" sldId="6073"/>
            <ac:spMk id="14" creationId="{A24DB61D-56D3-1E20-5CCE-A5FC0D745B4A}"/>
          </ac:spMkLst>
        </pc:spChg>
      </pc:sldChg>
      <pc:sldChg chg="addSp delSp modSp add del mod">
        <pc:chgData name="松浦英宗" userId="9b03fd3a-662f-49ff-9af1-1b93cf7aab22" providerId="ADAL" clId="{56E9DFAE-DDAD-4FCA-8AED-56B2D15DB479}" dt="2026-02-09T13:44:29.807" v="25722" actId="47"/>
        <pc:sldMkLst>
          <pc:docMk/>
          <pc:sldMk cId="504502841" sldId="6074"/>
        </pc:sldMkLst>
        <pc:spChg chg="mod">
          <ac:chgData name="松浦英宗" userId="9b03fd3a-662f-49ff-9af1-1b93cf7aab22" providerId="ADAL" clId="{56E9DFAE-DDAD-4FCA-8AED-56B2D15DB479}" dt="2026-02-09T10:14:33.108" v="20637" actId="207"/>
          <ac:spMkLst>
            <pc:docMk/>
            <pc:sldMk cId="504502841" sldId="6074"/>
            <ac:spMk id="2" creationId="{0636EF9C-CB34-5511-5661-38D1F9D9B3BA}"/>
          </ac:spMkLst>
        </pc:spChg>
        <pc:spChg chg="mod topLvl">
          <ac:chgData name="松浦英宗" userId="9b03fd3a-662f-49ff-9af1-1b93cf7aab22" providerId="ADAL" clId="{56E9DFAE-DDAD-4FCA-8AED-56B2D15DB479}" dt="2026-02-09T10:22:18.967" v="20704" actId="692"/>
          <ac:spMkLst>
            <pc:docMk/>
            <pc:sldMk cId="504502841" sldId="6074"/>
            <ac:spMk id="4" creationId="{5F85D9A8-C215-0069-0A96-305EA269E4CB}"/>
          </ac:spMkLst>
        </pc:spChg>
        <pc:spChg chg="mod topLvl">
          <ac:chgData name="松浦英宗" userId="9b03fd3a-662f-49ff-9af1-1b93cf7aab22" providerId="ADAL" clId="{56E9DFAE-DDAD-4FCA-8AED-56B2D15DB479}" dt="2026-02-09T10:22:18.967" v="20704" actId="692"/>
          <ac:spMkLst>
            <pc:docMk/>
            <pc:sldMk cId="504502841" sldId="6074"/>
            <ac:spMk id="5" creationId="{5B5C52BD-321B-1096-5D3E-CC95D1AEC108}"/>
          </ac:spMkLst>
        </pc:spChg>
        <pc:spChg chg="mod topLvl">
          <ac:chgData name="松浦英宗" userId="9b03fd3a-662f-49ff-9af1-1b93cf7aab22" providerId="ADAL" clId="{56E9DFAE-DDAD-4FCA-8AED-56B2D15DB479}" dt="2026-02-09T10:22:18.967" v="20704" actId="692"/>
          <ac:spMkLst>
            <pc:docMk/>
            <pc:sldMk cId="504502841" sldId="6074"/>
            <ac:spMk id="12" creationId="{4834B430-7256-0246-6C75-87F98787B54A}"/>
          </ac:spMkLst>
        </pc:spChg>
        <pc:spChg chg="mod topLvl">
          <ac:chgData name="松浦英宗" userId="9b03fd3a-662f-49ff-9af1-1b93cf7aab22" providerId="ADAL" clId="{56E9DFAE-DDAD-4FCA-8AED-56B2D15DB479}" dt="2026-02-09T10:22:18.967" v="20704" actId="692"/>
          <ac:spMkLst>
            <pc:docMk/>
            <pc:sldMk cId="504502841" sldId="6074"/>
            <ac:spMk id="14" creationId="{381FF5A1-B7C5-D6EA-717A-E1DFC00AA44D}"/>
          </ac:spMkLst>
        </pc:spChg>
        <pc:spChg chg="mod">
          <ac:chgData name="松浦英宗" userId="9b03fd3a-662f-49ff-9af1-1b93cf7aab22" providerId="ADAL" clId="{56E9DFAE-DDAD-4FCA-8AED-56B2D15DB479}" dt="2026-02-09T01:58:55.521" v="20518" actId="20577"/>
          <ac:spMkLst>
            <pc:docMk/>
            <pc:sldMk cId="504502841" sldId="6074"/>
            <ac:spMk id="16" creationId="{72DF7D52-1C1D-E8BE-7239-18766F5368AD}"/>
          </ac:spMkLst>
        </pc:spChg>
        <pc:spChg chg="mod">
          <ac:chgData name="松浦英宗" userId="9b03fd3a-662f-49ff-9af1-1b93cf7aab22" providerId="ADAL" clId="{56E9DFAE-DDAD-4FCA-8AED-56B2D15DB479}" dt="2026-02-09T10:14:17.841" v="20635" actId="207"/>
          <ac:spMkLst>
            <pc:docMk/>
            <pc:sldMk cId="504502841" sldId="6074"/>
            <ac:spMk id="19" creationId="{7048BE62-8279-F989-8A0C-D83D538164D2}"/>
          </ac:spMkLst>
        </pc:spChg>
        <pc:grpChg chg="add mod">
          <ac:chgData name="松浦英宗" userId="9b03fd3a-662f-49ff-9af1-1b93cf7aab22" providerId="ADAL" clId="{56E9DFAE-DDAD-4FCA-8AED-56B2D15DB479}" dt="2026-02-09T10:22:12.247" v="20701" actId="164"/>
          <ac:grpSpMkLst>
            <pc:docMk/>
            <pc:sldMk cId="504502841" sldId="6074"/>
            <ac:grpSpMk id="3" creationId="{D6DF9798-F7C8-09B8-A2D5-4A16A7BE39EE}"/>
          </ac:grpSpMkLst>
        </pc:grpChg>
        <pc:grpChg chg="del mod topLvl">
          <ac:chgData name="松浦英宗" userId="9b03fd3a-662f-49ff-9af1-1b93cf7aab22" providerId="ADAL" clId="{56E9DFAE-DDAD-4FCA-8AED-56B2D15DB479}" dt="2026-02-09T01:54:17.527" v="20476" actId="165"/>
          <ac:grpSpMkLst>
            <pc:docMk/>
            <pc:sldMk cId="504502841" sldId="6074"/>
            <ac:grpSpMk id="9" creationId="{E126EECC-9669-F5AA-8D9F-4AD25AF744CD}"/>
          </ac:grpSpMkLst>
        </pc:grpChg>
        <pc:grpChg chg="del">
          <ac:chgData name="松浦英宗" userId="9b03fd3a-662f-49ff-9af1-1b93cf7aab22" providerId="ADAL" clId="{56E9DFAE-DDAD-4FCA-8AED-56B2D15DB479}" dt="2026-02-09T01:54:15.117" v="20475" actId="165"/>
          <ac:grpSpMkLst>
            <pc:docMk/>
            <pc:sldMk cId="504502841" sldId="6074"/>
            <ac:grpSpMk id="10" creationId="{33A477E6-1E7F-4558-D67C-357C92E3CFE7}"/>
          </ac:grpSpMkLst>
        </pc:grpChg>
        <pc:grpChg chg="del">
          <ac:chgData name="松浦英宗" userId="9b03fd3a-662f-49ff-9af1-1b93cf7aab22" providerId="ADAL" clId="{56E9DFAE-DDAD-4FCA-8AED-56B2D15DB479}" dt="2026-02-09T01:54:15.117" v="20475" actId="165"/>
          <ac:grpSpMkLst>
            <pc:docMk/>
            <pc:sldMk cId="504502841" sldId="6074"/>
            <ac:grpSpMk id="11" creationId="{E0043E11-89DE-0254-AAA8-49592B5F4005}"/>
          </ac:grpSpMkLst>
        </pc:grpChg>
        <pc:grpChg chg="del mod topLvl">
          <ac:chgData name="松浦英宗" userId="9b03fd3a-662f-49ff-9af1-1b93cf7aab22" providerId="ADAL" clId="{56E9DFAE-DDAD-4FCA-8AED-56B2D15DB479}" dt="2026-02-09T01:54:17.527" v="20476" actId="165"/>
          <ac:grpSpMkLst>
            <pc:docMk/>
            <pc:sldMk cId="504502841" sldId="6074"/>
            <ac:grpSpMk id="13" creationId="{AE133C82-3122-BFD8-9476-74E9028CD7FF}"/>
          </ac:grpSpMkLst>
        </pc:grpChg>
        <pc:grpChg chg="mod">
          <ac:chgData name="松浦英宗" userId="9b03fd3a-662f-49ff-9af1-1b93cf7aab22" providerId="ADAL" clId="{56E9DFAE-DDAD-4FCA-8AED-56B2D15DB479}" dt="2026-02-09T10:22:12.247" v="20701" actId="164"/>
          <ac:grpSpMkLst>
            <pc:docMk/>
            <pc:sldMk cId="504502841" sldId="6074"/>
            <ac:grpSpMk id="20" creationId="{7549D670-B43F-A56E-0227-2E6BA4D20D52}"/>
          </ac:grpSpMkLst>
        </pc:grpChg>
        <pc:cxnChg chg="del mod topLvl">
          <ac:chgData name="松浦英宗" userId="9b03fd3a-662f-49ff-9af1-1b93cf7aab22" providerId="ADAL" clId="{56E9DFAE-DDAD-4FCA-8AED-56B2D15DB479}" dt="2026-02-09T01:54:19.393" v="20477" actId="478"/>
          <ac:cxnSpMkLst>
            <pc:docMk/>
            <pc:sldMk cId="504502841" sldId="6074"/>
            <ac:cxnSpMk id="7" creationId="{CB371FFF-CB6A-AEDB-2387-056315E9B715}"/>
          </ac:cxnSpMkLst>
        </pc:cxnChg>
        <pc:cxnChg chg="del mod topLvl">
          <ac:chgData name="松浦英宗" userId="9b03fd3a-662f-49ff-9af1-1b93cf7aab22" providerId="ADAL" clId="{56E9DFAE-DDAD-4FCA-8AED-56B2D15DB479}" dt="2026-02-09T01:54:19.393" v="20477" actId="478"/>
          <ac:cxnSpMkLst>
            <pc:docMk/>
            <pc:sldMk cId="504502841" sldId="6074"/>
            <ac:cxnSpMk id="15" creationId="{A481A153-57DE-3ECE-48E8-60D975CE0936}"/>
          </ac:cxnSpMkLst>
        </pc:cxnChg>
        <pc:cxnChg chg="mod">
          <ac:chgData name="松浦英宗" userId="9b03fd3a-662f-49ff-9af1-1b93cf7aab22" providerId="ADAL" clId="{56E9DFAE-DDAD-4FCA-8AED-56B2D15DB479}" dt="2026-02-09T10:22:18.967" v="20704" actId="692"/>
          <ac:cxnSpMkLst>
            <pc:docMk/>
            <pc:sldMk cId="504502841" sldId="6074"/>
            <ac:cxnSpMk id="17" creationId="{2F6A36F7-15C4-D186-5E11-49EACC93DD2D}"/>
          </ac:cxnSpMkLst>
        </pc:cxnChg>
      </pc:sldChg>
      <pc:sldChg chg="addSp delSp modSp add del mod ord">
        <pc:chgData name="松浦英宗" userId="9b03fd3a-662f-49ff-9af1-1b93cf7aab22" providerId="ADAL" clId="{56E9DFAE-DDAD-4FCA-8AED-56B2D15DB479}" dt="2026-02-09T13:44:29.807" v="25722" actId="47"/>
        <pc:sldMkLst>
          <pc:docMk/>
          <pc:sldMk cId="1522457694" sldId="6075"/>
        </pc:sldMkLst>
        <pc:spChg chg="add mod">
          <ac:chgData name="松浦英宗" userId="9b03fd3a-662f-49ff-9af1-1b93cf7aab22" providerId="ADAL" clId="{56E9DFAE-DDAD-4FCA-8AED-56B2D15DB479}" dt="2026-02-09T11:52:45.897" v="22900" actId="14861"/>
          <ac:spMkLst>
            <pc:docMk/>
            <pc:sldMk cId="1522457694" sldId="6075"/>
            <ac:spMk id="2" creationId="{F13B235F-7759-C2ED-0FCA-3092CF48C7AD}"/>
          </ac:spMkLst>
        </pc:spChg>
        <pc:spChg chg="del">
          <ac:chgData name="松浦英宗" userId="9b03fd3a-662f-49ff-9af1-1b93cf7aab22" providerId="ADAL" clId="{56E9DFAE-DDAD-4FCA-8AED-56B2D15DB479}" dt="2026-02-09T11:34:27.110" v="22742" actId="478"/>
          <ac:spMkLst>
            <pc:docMk/>
            <pc:sldMk cId="1522457694" sldId="6075"/>
            <ac:spMk id="3" creationId="{41749144-1F9E-5404-B93A-C474CE29C93F}"/>
          </ac:spMkLst>
        </pc:spChg>
        <pc:spChg chg="del">
          <ac:chgData name="松浦英宗" userId="9b03fd3a-662f-49ff-9af1-1b93cf7aab22" providerId="ADAL" clId="{56E9DFAE-DDAD-4FCA-8AED-56B2D15DB479}" dt="2026-02-09T11:34:27.110" v="22742" actId="478"/>
          <ac:spMkLst>
            <pc:docMk/>
            <pc:sldMk cId="1522457694" sldId="6075"/>
            <ac:spMk id="4" creationId="{DC3D9314-DF5A-5DFD-A92F-649FCB1B29F0}"/>
          </ac:spMkLst>
        </pc:spChg>
        <pc:spChg chg="del">
          <ac:chgData name="松浦英宗" userId="9b03fd3a-662f-49ff-9af1-1b93cf7aab22" providerId="ADAL" clId="{56E9DFAE-DDAD-4FCA-8AED-56B2D15DB479}" dt="2026-02-09T11:34:27.110" v="22742" actId="478"/>
          <ac:spMkLst>
            <pc:docMk/>
            <pc:sldMk cId="1522457694" sldId="6075"/>
            <ac:spMk id="5" creationId="{3E6FFF4B-681F-CD2E-092B-533CA983234E}"/>
          </ac:spMkLst>
        </pc:spChg>
        <pc:spChg chg="add mod topLvl">
          <ac:chgData name="松浦英宗" userId="9b03fd3a-662f-49ff-9af1-1b93cf7aab22" providerId="ADAL" clId="{56E9DFAE-DDAD-4FCA-8AED-56B2D15DB479}" dt="2026-02-09T11:54:29.659" v="22902"/>
          <ac:spMkLst>
            <pc:docMk/>
            <pc:sldMk cId="1522457694" sldId="6075"/>
            <ac:spMk id="6" creationId="{8284C92F-3F70-39FD-B995-0FE8C4C7B365}"/>
          </ac:spMkLst>
        </pc:spChg>
        <pc:spChg chg="del">
          <ac:chgData name="松浦英宗" userId="9b03fd3a-662f-49ff-9af1-1b93cf7aab22" providerId="ADAL" clId="{56E9DFAE-DDAD-4FCA-8AED-56B2D15DB479}" dt="2026-02-09T11:34:27.110" v="22742" actId="478"/>
          <ac:spMkLst>
            <pc:docMk/>
            <pc:sldMk cId="1522457694" sldId="6075"/>
            <ac:spMk id="7" creationId="{B2A6DC16-33BC-D9AD-1584-3E72864716EF}"/>
          </ac:spMkLst>
        </pc:spChg>
        <pc:spChg chg="add mod topLvl">
          <ac:chgData name="松浦英宗" userId="9b03fd3a-662f-49ff-9af1-1b93cf7aab22" providerId="ADAL" clId="{56E9DFAE-DDAD-4FCA-8AED-56B2D15DB479}" dt="2026-02-09T11:54:36.045" v="22904"/>
          <ac:spMkLst>
            <pc:docMk/>
            <pc:sldMk cId="1522457694" sldId="6075"/>
            <ac:spMk id="8" creationId="{149E0A2C-2BA0-3D0F-6D4F-9BAF43D0603C}"/>
          </ac:spMkLst>
        </pc:spChg>
        <pc:spChg chg="del">
          <ac:chgData name="松浦英宗" userId="9b03fd3a-662f-49ff-9af1-1b93cf7aab22" providerId="ADAL" clId="{56E9DFAE-DDAD-4FCA-8AED-56B2D15DB479}" dt="2026-02-09T11:34:27.110" v="22742" actId="478"/>
          <ac:spMkLst>
            <pc:docMk/>
            <pc:sldMk cId="1522457694" sldId="6075"/>
            <ac:spMk id="10" creationId="{BC031C66-AB9F-1C25-FF2F-95D3E9123064}"/>
          </ac:spMkLst>
        </pc:spChg>
        <pc:spChg chg="del">
          <ac:chgData name="松浦英宗" userId="9b03fd3a-662f-49ff-9af1-1b93cf7aab22" providerId="ADAL" clId="{56E9DFAE-DDAD-4FCA-8AED-56B2D15DB479}" dt="2026-02-09T11:34:27.110" v="22742" actId="478"/>
          <ac:spMkLst>
            <pc:docMk/>
            <pc:sldMk cId="1522457694" sldId="6075"/>
            <ac:spMk id="12" creationId="{308FFC05-2F08-08F5-37B1-E455B6F77283}"/>
          </ac:spMkLst>
        </pc:spChg>
        <pc:spChg chg="mod topLvl">
          <ac:chgData name="松浦英宗" userId="9b03fd3a-662f-49ff-9af1-1b93cf7aab22" providerId="ADAL" clId="{56E9DFAE-DDAD-4FCA-8AED-56B2D15DB479}" dt="2026-02-09T11:54:42.511" v="22906"/>
          <ac:spMkLst>
            <pc:docMk/>
            <pc:sldMk cId="1522457694" sldId="6075"/>
            <ac:spMk id="13" creationId="{67EEC60E-A02B-1782-E67B-786E23BEEC0D}"/>
          </ac:spMkLst>
        </pc:spChg>
        <pc:spChg chg="del">
          <ac:chgData name="松浦英宗" userId="9b03fd3a-662f-49ff-9af1-1b93cf7aab22" providerId="ADAL" clId="{56E9DFAE-DDAD-4FCA-8AED-56B2D15DB479}" dt="2026-02-09T11:34:27.110" v="22742" actId="478"/>
          <ac:spMkLst>
            <pc:docMk/>
            <pc:sldMk cId="1522457694" sldId="6075"/>
            <ac:spMk id="14" creationId="{D0CD7139-EA9A-9B54-8A9F-B87869EB3C09}"/>
          </ac:spMkLst>
        </pc:spChg>
        <pc:spChg chg="mod topLvl">
          <ac:chgData name="松浦英宗" userId="9b03fd3a-662f-49ff-9af1-1b93cf7aab22" providerId="ADAL" clId="{56E9DFAE-DDAD-4FCA-8AED-56B2D15DB479}" dt="2026-02-09T11:54:48.782" v="22908"/>
          <ac:spMkLst>
            <pc:docMk/>
            <pc:sldMk cId="1522457694" sldId="6075"/>
            <ac:spMk id="15" creationId="{2AB38750-F1BC-A5E9-B29E-A55B40AE8722}"/>
          </ac:spMkLst>
        </pc:spChg>
        <pc:spChg chg="add mod">
          <ac:chgData name="松浦英宗" userId="9b03fd3a-662f-49ff-9af1-1b93cf7aab22" providerId="ADAL" clId="{56E9DFAE-DDAD-4FCA-8AED-56B2D15DB479}" dt="2026-02-09T11:52:22.915" v="22897" actId="207"/>
          <ac:spMkLst>
            <pc:docMk/>
            <pc:sldMk cId="1522457694" sldId="6075"/>
            <ac:spMk id="16" creationId="{A0EAEE7A-D8EC-4141-113E-600416D1DDA9}"/>
          </ac:spMkLst>
        </pc:spChg>
        <pc:spChg chg="add mod">
          <ac:chgData name="松浦英宗" userId="9b03fd3a-662f-49ff-9af1-1b93cf7aab22" providerId="ADAL" clId="{56E9DFAE-DDAD-4FCA-8AED-56B2D15DB479}" dt="2026-02-09T11:51:51.924" v="22890" actId="164"/>
          <ac:spMkLst>
            <pc:docMk/>
            <pc:sldMk cId="1522457694" sldId="6075"/>
            <ac:spMk id="17" creationId="{20DDFE87-6886-25C3-C1B4-9A15B6DD09D2}"/>
          </ac:spMkLst>
        </pc:spChg>
        <pc:spChg chg="mod">
          <ac:chgData name="松浦英宗" userId="9b03fd3a-662f-49ff-9af1-1b93cf7aab22" providerId="ADAL" clId="{56E9DFAE-DDAD-4FCA-8AED-56B2D15DB479}" dt="2026-02-09T11:52:45.897" v="22900" actId="14861"/>
          <ac:spMkLst>
            <pc:docMk/>
            <pc:sldMk cId="1522457694" sldId="6075"/>
            <ac:spMk id="22" creationId="{79A2E7C6-95EA-BF65-0259-2FCAA30F3117}"/>
          </ac:spMkLst>
        </pc:spChg>
        <pc:spChg chg="mod">
          <ac:chgData name="松浦英宗" userId="9b03fd3a-662f-49ff-9af1-1b93cf7aab22" providerId="ADAL" clId="{56E9DFAE-DDAD-4FCA-8AED-56B2D15DB479}" dt="2026-02-09T11:54:55.512" v="22910"/>
          <ac:spMkLst>
            <pc:docMk/>
            <pc:sldMk cId="1522457694" sldId="6075"/>
            <ac:spMk id="23" creationId="{31858881-0286-629D-027F-56FA83BFE9CB}"/>
          </ac:spMkLst>
        </pc:spChg>
        <pc:spChg chg="mod">
          <ac:chgData name="松浦英宗" userId="9b03fd3a-662f-49ff-9af1-1b93cf7aab22" providerId="ADAL" clId="{56E9DFAE-DDAD-4FCA-8AED-56B2D15DB479}" dt="2026-02-09T11:55:01.647" v="22912"/>
          <ac:spMkLst>
            <pc:docMk/>
            <pc:sldMk cId="1522457694" sldId="6075"/>
            <ac:spMk id="24" creationId="{C15F9D16-EFB4-0AC5-EC4C-7E8630DA5086}"/>
          </ac:spMkLst>
        </pc:spChg>
        <pc:spChg chg="mod">
          <ac:chgData name="松浦英宗" userId="9b03fd3a-662f-49ff-9af1-1b93cf7aab22" providerId="ADAL" clId="{56E9DFAE-DDAD-4FCA-8AED-56B2D15DB479}" dt="2026-02-09T11:55:07.427" v="22914"/>
          <ac:spMkLst>
            <pc:docMk/>
            <pc:sldMk cId="1522457694" sldId="6075"/>
            <ac:spMk id="25" creationId="{102D242F-01AD-5A55-E4EE-5DA962CE9943}"/>
          </ac:spMkLst>
        </pc:spChg>
        <pc:spChg chg="mod">
          <ac:chgData name="松浦英宗" userId="9b03fd3a-662f-49ff-9af1-1b93cf7aab22" providerId="ADAL" clId="{56E9DFAE-DDAD-4FCA-8AED-56B2D15DB479}" dt="2026-02-09T11:55:14.214" v="22916"/>
          <ac:spMkLst>
            <pc:docMk/>
            <pc:sldMk cId="1522457694" sldId="6075"/>
            <ac:spMk id="26" creationId="{C247892F-D1FC-3021-F370-5B5500BF2274}"/>
          </ac:spMkLst>
        </pc:spChg>
        <pc:spChg chg="mod">
          <ac:chgData name="松浦英宗" userId="9b03fd3a-662f-49ff-9af1-1b93cf7aab22" providerId="ADAL" clId="{56E9DFAE-DDAD-4FCA-8AED-56B2D15DB479}" dt="2026-02-09T11:52:22.915" v="22897" actId="207"/>
          <ac:spMkLst>
            <pc:docMk/>
            <pc:sldMk cId="1522457694" sldId="6075"/>
            <ac:spMk id="27" creationId="{47B347CB-7D7F-0BB8-BAF7-9D3133B79F46}"/>
          </ac:spMkLst>
        </pc:spChg>
        <pc:spChg chg="mod">
          <ac:chgData name="松浦英宗" userId="9b03fd3a-662f-49ff-9af1-1b93cf7aab22" providerId="ADAL" clId="{56E9DFAE-DDAD-4FCA-8AED-56B2D15DB479}" dt="2026-02-09T11:51:54.246" v="22891" actId="571"/>
          <ac:spMkLst>
            <pc:docMk/>
            <pc:sldMk cId="1522457694" sldId="6075"/>
            <ac:spMk id="28" creationId="{1B036923-4CE8-0D76-E3AD-257E774B06B3}"/>
          </ac:spMkLst>
        </pc:spChg>
        <pc:spChg chg="mod">
          <ac:chgData name="松浦英宗" userId="9b03fd3a-662f-49ff-9af1-1b93cf7aab22" providerId="ADAL" clId="{56E9DFAE-DDAD-4FCA-8AED-56B2D15DB479}" dt="2026-02-09T11:52:45.897" v="22900" actId="14861"/>
          <ac:spMkLst>
            <pc:docMk/>
            <pc:sldMk cId="1522457694" sldId="6075"/>
            <ac:spMk id="31" creationId="{92738CAF-7BFA-0D99-9801-0D011A2EDDD4}"/>
          </ac:spMkLst>
        </pc:spChg>
        <pc:spChg chg="mod">
          <ac:chgData name="松浦英宗" userId="9b03fd3a-662f-49ff-9af1-1b93cf7aab22" providerId="ADAL" clId="{56E9DFAE-DDAD-4FCA-8AED-56B2D15DB479}" dt="2026-02-09T11:55:20.762" v="22918"/>
          <ac:spMkLst>
            <pc:docMk/>
            <pc:sldMk cId="1522457694" sldId="6075"/>
            <ac:spMk id="32" creationId="{DBFE6438-9F49-0259-582F-096A39C6B1F8}"/>
          </ac:spMkLst>
        </pc:spChg>
        <pc:spChg chg="mod">
          <ac:chgData name="松浦英宗" userId="9b03fd3a-662f-49ff-9af1-1b93cf7aab22" providerId="ADAL" clId="{56E9DFAE-DDAD-4FCA-8AED-56B2D15DB479}" dt="2026-02-09T11:55:26.998" v="22920"/>
          <ac:spMkLst>
            <pc:docMk/>
            <pc:sldMk cId="1522457694" sldId="6075"/>
            <ac:spMk id="33" creationId="{A3EC8F70-C503-5471-C48A-B38EF33AC66A}"/>
          </ac:spMkLst>
        </pc:spChg>
        <pc:spChg chg="mod">
          <ac:chgData name="松浦英宗" userId="9b03fd3a-662f-49ff-9af1-1b93cf7aab22" providerId="ADAL" clId="{56E9DFAE-DDAD-4FCA-8AED-56B2D15DB479}" dt="2026-02-09T11:55:34.311" v="22922"/>
          <ac:spMkLst>
            <pc:docMk/>
            <pc:sldMk cId="1522457694" sldId="6075"/>
            <ac:spMk id="34" creationId="{25821897-436E-526A-B8DB-0F9FC167E6F8}"/>
          </ac:spMkLst>
        </pc:spChg>
        <pc:spChg chg="mod">
          <ac:chgData name="松浦英宗" userId="9b03fd3a-662f-49ff-9af1-1b93cf7aab22" providerId="ADAL" clId="{56E9DFAE-DDAD-4FCA-8AED-56B2D15DB479}" dt="2026-02-09T11:55:49.844" v="22944" actId="20577"/>
          <ac:spMkLst>
            <pc:docMk/>
            <pc:sldMk cId="1522457694" sldId="6075"/>
            <ac:spMk id="35" creationId="{B055B77D-A39E-0C17-FF34-F15C8F500A33}"/>
          </ac:spMkLst>
        </pc:spChg>
        <pc:spChg chg="mod">
          <ac:chgData name="松浦英宗" userId="9b03fd3a-662f-49ff-9af1-1b93cf7aab22" providerId="ADAL" clId="{56E9DFAE-DDAD-4FCA-8AED-56B2D15DB479}" dt="2026-02-09T11:52:22.915" v="22897" actId="207"/>
          <ac:spMkLst>
            <pc:docMk/>
            <pc:sldMk cId="1522457694" sldId="6075"/>
            <ac:spMk id="36" creationId="{0B248C74-3ED7-A38D-476F-6636AC8468B7}"/>
          </ac:spMkLst>
        </pc:spChg>
        <pc:spChg chg="mod">
          <ac:chgData name="松浦英宗" userId="9b03fd3a-662f-49ff-9af1-1b93cf7aab22" providerId="ADAL" clId="{56E9DFAE-DDAD-4FCA-8AED-56B2D15DB479}" dt="2026-02-09T11:51:56.546" v="22892" actId="571"/>
          <ac:spMkLst>
            <pc:docMk/>
            <pc:sldMk cId="1522457694" sldId="6075"/>
            <ac:spMk id="37" creationId="{102142A1-CD48-EC8D-1B76-B93F6ADC64C7}"/>
          </ac:spMkLst>
        </pc:spChg>
        <pc:spChg chg="add mod">
          <ac:chgData name="松浦英宗" userId="9b03fd3a-662f-49ff-9af1-1b93cf7aab22" providerId="ADAL" clId="{56E9DFAE-DDAD-4FCA-8AED-56B2D15DB479}" dt="2026-02-09T11:56:41.821" v="23051" actId="1035"/>
          <ac:spMkLst>
            <pc:docMk/>
            <pc:sldMk cId="1522457694" sldId="6075"/>
            <ac:spMk id="40" creationId="{CDCEC486-D5A7-FE5A-A78A-83FE9AF325DA}"/>
          </ac:spMkLst>
        </pc:spChg>
        <pc:spChg chg="add mod">
          <ac:chgData name="松浦英宗" userId="9b03fd3a-662f-49ff-9af1-1b93cf7aab22" providerId="ADAL" clId="{56E9DFAE-DDAD-4FCA-8AED-56B2D15DB479}" dt="2026-02-09T11:57:01.648" v="23057" actId="14100"/>
          <ac:spMkLst>
            <pc:docMk/>
            <pc:sldMk cId="1522457694" sldId="6075"/>
            <ac:spMk id="41" creationId="{BDF2F69A-E10A-DBBE-E3EE-BDF131B265B6}"/>
          </ac:spMkLst>
        </pc:spChg>
        <pc:spChg chg="add mod">
          <ac:chgData name="松浦英宗" userId="9b03fd3a-662f-49ff-9af1-1b93cf7aab22" providerId="ADAL" clId="{56E9DFAE-DDAD-4FCA-8AED-56B2D15DB479}" dt="2026-02-09T11:57:10.117" v="23060" actId="207"/>
          <ac:spMkLst>
            <pc:docMk/>
            <pc:sldMk cId="1522457694" sldId="6075"/>
            <ac:spMk id="42" creationId="{533C44EB-9836-E280-E22D-75AA480F4999}"/>
          </ac:spMkLst>
        </pc:spChg>
        <pc:grpChg chg="add del mod">
          <ac:chgData name="松浦英宗" userId="9b03fd3a-662f-49ff-9af1-1b93cf7aab22" providerId="ADAL" clId="{56E9DFAE-DDAD-4FCA-8AED-56B2D15DB479}" dt="2026-02-09T11:50:21.584" v="22811" actId="165"/>
          <ac:grpSpMkLst>
            <pc:docMk/>
            <pc:sldMk cId="1522457694" sldId="6075"/>
            <ac:grpSpMk id="9" creationId="{35624BBB-DE2B-7BD6-3F33-26CB575E3F99}"/>
          </ac:grpSpMkLst>
        </pc:grpChg>
        <pc:grpChg chg="add del mod">
          <ac:chgData name="松浦英宗" userId="9b03fd3a-662f-49ff-9af1-1b93cf7aab22" providerId="ADAL" clId="{56E9DFAE-DDAD-4FCA-8AED-56B2D15DB479}" dt="2026-02-09T11:50:21.584" v="22811" actId="165"/>
          <ac:grpSpMkLst>
            <pc:docMk/>
            <pc:sldMk cId="1522457694" sldId="6075"/>
            <ac:grpSpMk id="11" creationId="{A7E2186D-D479-E154-5ADD-B63EA0C7B1F1}"/>
          </ac:grpSpMkLst>
        </pc:grpChg>
        <pc:grpChg chg="add mod">
          <ac:chgData name="松浦英宗" userId="9b03fd3a-662f-49ff-9af1-1b93cf7aab22" providerId="ADAL" clId="{56E9DFAE-DDAD-4FCA-8AED-56B2D15DB479}" dt="2026-02-09T11:52:00.815" v="22894" actId="164"/>
          <ac:grpSpMkLst>
            <pc:docMk/>
            <pc:sldMk cId="1522457694" sldId="6075"/>
            <ac:grpSpMk id="20" creationId="{ADF1962A-559F-5FC4-1D55-08254EE9B9BD}"/>
          </ac:grpSpMkLst>
        </pc:grpChg>
        <pc:grpChg chg="add mod">
          <ac:chgData name="松浦英宗" userId="9b03fd3a-662f-49ff-9af1-1b93cf7aab22" providerId="ADAL" clId="{56E9DFAE-DDAD-4FCA-8AED-56B2D15DB479}" dt="2026-02-09T11:52:00.815" v="22894" actId="164"/>
          <ac:grpSpMkLst>
            <pc:docMk/>
            <pc:sldMk cId="1522457694" sldId="6075"/>
            <ac:grpSpMk id="21" creationId="{2E081934-20A2-5215-EB18-B2E97C7E43E8}"/>
          </ac:grpSpMkLst>
        </pc:grpChg>
        <pc:grpChg chg="add mod">
          <ac:chgData name="松浦英宗" userId="9b03fd3a-662f-49ff-9af1-1b93cf7aab22" providerId="ADAL" clId="{56E9DFAE-DDAD-4FCA-8AED-56B2D15DB479}" dt="2026-02-09T11:52:00.815" v="22894" actId="164"/>
          <ac:grpSpMkLst>
            <pc:docMk/>
            <pc:sldMk cId="1522457694" sldId="6075"/>
            <ac:grpSpMk id="30" creationId="{C6C65BE8-3480-55AD-9352-8847C46B0D11}"/>
          </ac:grpSpMkLst>
        </pc:grpChg>
        <pc:grpChg chg="add mod">
          <ac:chgData name="松浦英宗" userId="9b03fd3a-662f-49ff-9af1-1b93cf7aab22" providerId="ADAL" clId="{56E9DFAE-DDAD-4FCA-8AED-56B2D15DB479}" dt="2026-02-09T11:52:02.836" v="22895" actId="12788"/>
          <ac:grpSpMkLst>
            <pc:docMk/>
            <pc:sldMk cId="1522457694" sldId="6075"/>
            <ac:grpSpMk id="39" creationId="{BD482971-DF9D-DF16-B1BF-3A0E4A6ED624}"/>
          </ac:grpSpMkLst>
        </pc:grpChg>
        <pc:cxnChg chg="add mod">
          <ac:chgData name="松浦英宗" userId="9b03fd3a-662f-49ff-9af1-1b93cf7aab22" providerId="ADAL" clId="{56E9DFAE-DDAD-4FCA-8AED-56B2D15DB479}" dt="2026-02-09T11:51:51.924" v="22890" actId="164"/>
          <ac:cxnSpMkLst>
            <pc:docMk/>
            <pc:sldMk cId="1522457694" sldId="6075"/>
            <ac:cxnSpMk id="18" creationId="{E70FD076-0643-4919-3E00-AC43E7D3FE37}"/>
          </ac:cxnSpMkLst>
        </pc:cxnChg>
        <pc:cxnChg chg="mod">
          <ac:chgData name="松浦英宗" userId="9b03fd3a-662f-49ff-9af1-1b93cf7aab22" providerId="ADAL" clId="{56E9DFAE-DDAD-4FCA-8AED-56B2D15DB479}" dt="2026-02-09T11:51:54.246" v="22891" actId="571"/>
          <ac:cxnSpMkLst>
            <pc:docMk/>
            <pc:sldMk cId="1522457694" sldId="6075"/>
            <ac:cxnSpMk id="29" creationId="{998803D9-BB9B-F91D-0D5A-E584E9B47BBC}"/>
          </ac:cxnSpMkLst>
        </pc:cxnChg>
        <pc:cxnChg chg="mod">
          <ac:chgData name="松浦英宗" userId="9b03fd3a-662f-49ff-9af1-1b93cf7aab22" providerId="ADAL" clId="{56E9DFAE-DDAD-4FCA-8AED-56B2D15DB479}" dt="2026-02-09T11:51:56.546" v="22892" actId="571"/>
          <ac:cxnSpMkLst>
            <pc:docMk/>
            <pc:sldMk cId="1522457694" sldId="6075"/>
            <ac:cxnSpMk id="38" creationId="{6D9A1266-724D-141D-36BE-EEB708D3D701}"/>
          </ac:cxnSpMkLst>
        </pc:cxnChg>
      </pc:sldChg>
      <pc:sldChg chg="addSp delSp modSp add del mod ord">
        <pc:chgData name="松浦英宗" userId="9b03fd3a-662f-49ff-9af1-1b93cf7aab22" providerId="ADAL" clId="{56E9DFAE-DDAD-4FCA-8AED-56B2D15DB479}" dt="2026-02-09T13:44:29.807" v="25722" actId="47"/>
        <pc:sldMkLst>
          <pc:docMk/>
          <pc:sldMk cId="3052484112" sldId="6076"/>
        </pc:sldMkLst>
        <pc:spChg chg="add del mod">
          <ac:chgData name="松浦英宗" userId="9b03fd3a-662f-49ff-9af1-1b93cf7aab22" providerId="ADAL" clId="{56E9DFAE-DDAD-4FCA-8AED-56B2D15DB479}" dt="2026-02-09T12:02:43.575" v="23187" actId="478"/>
          <ac:spMkLst>
            <pc:docMk/>
            <pc:sldMk cId="3052484112" sldId="6076"/>
            <ac:spMk id="2" creationId="{B11E33E3-7C04-E6A4-2466-D2F7DEB3E08B}"/>
          </ac:spMkLst>
        </pc:spChg>
        <pc:spChg chg="add mod">
          <ac:chgData name="松浦英宗" userId="9b03fd3a-662f-49ff-9af1-1b93cf7aab22" providerId="ADAL" clId="{56E9DFAE-DDAD-4FCA-8AED-56B2D15DB479}" dt="2026-02-09T12:00:55.021" v="23179" actId="164"/>
          <ac:spMkLst>
            <pc:docMk/>
            <pc:sldMk cId="3052484112" sldId="6076"/>
            <ac:spMk id="3" creationId="{68856FAE-2147-0FA8-7AE9-EAE812579C49}"/>
          </ac:spMkLst>
        </pc:spChg>
        <pc:spChg chg="add mod">
          <ac:chgData name="松浦英宗" userId="9b03fd3a-662f-49ff-9af1-1b93cf7aab22" providerId="ADAL" clId="{56E9DFAE-DDAD-4FCA-8AED-56B2D15DB479}" dt="2026-02-09T12:00:55.021" v="23179" actId="164"/>
          <ac:spMkLst>
            <pc:docMk/>
            <pc:sldMk cId="3052484112" sldId="6076"/>
            <ac:spMk id="4" creationId="{6E4E7594-86E5-7248-6B74-B74178301692}"/>
          </ac:spMkLst>
        </pc:spChg>
        <pc:spChg chg="add mod ord">
          <ac:chgData name="松浦英宗" userId="9b03fd3a-662f-49ff-9af1-1b93cf7aab22" providerId="ADAL" clId="{56E9DFAE-DDAD-4FCA-8AED-56B2D15DB479}" dt="2026-02-09T12:00:55.021" v="23179" actId="164"/>
          <ac:spMkLst>
            <pc:docMk/>
            <pc:sldMk cId="3052484112" sldId="6076"/>
            <ac:spMk id="5" creationId="{6AE8E4D4-A025-0B1B-F1EA-816E7FF1D878}"/>
          </ac:spMkLst>
        </pc:spChg>
        <pc:spChg chg="mod">
          <ac:chgData name="松浦英宗" userId="9b03fd3a-662f-49ff-9af1-1b93cf7aab22" providerId="ADAL" clId="{56E9DFAE-DDAD-4FCA-8AED-56B2D15DB479}" dt="2026-02-09T12:01:00.408" v="23181" actId="571"/>
          <ac:spMkLst>
            <pc:docMk/>
            <pc:sldMk cId="3052484112" sldId="6076"/>
            <ac:spMk id="8" creationId="{7118E0FA-DC2B-7BBB-98FA-5E6DBE551638}"/>
          </ac:spMkLst>
        </pc:spChg>
        <pc:spChg chg="mod">
          <ac:chgData name="松浦英宗" userId="9b03fd3a-662f-49ff-9af1-1b93cf7aab22" providerId="ADAL" clId="{56E9DFAE-DDAD-4FCA-8AED-56B2D15DB479}" dt="2026-02-09T12:01:00.408" v="23181" actId="571"/>
          <ac:spMkLst>
            <pc:docMk/>
            <pc:sldMk cId="3052484112" sldId="6076"/>
            <ac:spMk id="9" creationId="{F7D756EB-62AB-561F-5B8B-54127E144F7C}"/>
          </ac:spMkLst>
        </pc:spChg>
        <pc:spChg chg="mod">
          <ac:chgData name="松浦英宗" userId="9b03fd3a-662f-49ff-9af1-1b93cf7aab22" providerId="ADAL" clId="{56E9DFAE-DDAD-4FCA-8AED-56B2D15DB479}" dt="2026-02-09T12:01:00.408" v="23181" actId="571"/>
          <ac:spMkLst>
            <pc:docMk/>
            <pc:sldMk cId="3052484112" sldId="6076"/>
            <ac:spMk id="10" creationId="{A39952C2-A6D4-C83A-64DB-AB534CB3E596}"/>
          </ac:spMkLst>
        </pc:spChg>
        <pc:spChg chg="mod">
          <ac:chgData name="松浦英宗" userId="9b03fd3a-662f-49ff-9af1-1b93cf7aab22" providerId="ADAL" clId="{56E9DFAE-DDAD-4FCA-8AED-56B2D15DB479}" dt="2026-02-09T12:01:02.303" v="23182" actId="571"/>
          <ac:spMkLst>
            <pc:docMk/>
            <pc:sldMk cId="3052484112" sldId="6076"/>
            <ac:spMk id="12" creationId="{8536F484-DABE-89B8-7F41-33200AD5DE5C}"/>
          </ac:spMkLst>
        </pc:spChg>
        <pc:spChg chg="mod">
          <ac:chgData name="松浦英宗" userId="9b03fd3a-662f-49ff-9af1-1b93cf7aab22" providerId="ADAL" clId="{56E9DFAE-DDAD-4FCA-8AED-56B2D15DB479}" dt="2026-02-09T12:01:02.303" v="23182" actId="571"/>
          <ac:spMkLst>
            <pc:docMk/>
            <pc:sldMk cId="3052484112" sldId="6076"/>
            <ac:spMk id="13" creationId="{963161A1-3D52-0B9A-C287-3656949C2F3F}"/>
          </ac:spMkLst>
        </pc:spChg>
        <pc:spChg chg="mod">
          <ac:chgData name="松浦英宗" userId="9b03fd3a-662f-49ff-9af1-1b93cf7aab22" providerId="ADAL" clId="{56E9DFAE-DDAD-4FCA-8AED-56B2D15DB479}" dt="2026-02-09T12:01:02.303" v="23182" actId="571"/>
          <ac:spMkLst>
            <pc:docMk/>
            <pc:sldMk cId="3052484112" sldId="6076"/>
            <ac:spMk id="14" creationId="{A47AFB97-3428-ADEF-06B1-31293D65B246}"/>
          </ac:spMkLst>
        </pc:spChg>
        <pc:spChg chg="add mod">
          <ac:chgData name="松浦英宗" userId="9b03fd3a-662f-49ff-9af1-1b93cf7aab22" providerId="ADAL" clId="{56E9DFAE-DDAD-4FCA-8AED-56B2D15DB479}" dt="2026-02-09T12:02:53.287" v="23189" actId="207"/>
          <ac:spMkLst>
            <pc:docMk/>
            <pc:sldMk cId="3052484112" sldId="6076"/>
            <ac:spMk id="15" creationId="{0C02227B-C318-B86D-08D3-6711E2322411}"/>
          </ac:spMkLst>
        </pc:spChg>
        <pc:spChg chg="add mod topLvl">
          <ac:chgData name="松浦英宗" userId="9b03fd3a-662f-49ff-9af1-1b93cf7aab22" providerId="ADAL" clId="{56E9DFAE-DDAD-4FCA-8AED-56B2D15DB479}" dt="2026-02-09T12:15:10.143" v="23448"/>
          <ac:spMkLst>
            <pc:docMk/>
            <pc:sldMk cId="3052484112" sldId="6076"/>
            <ac:spMk id="16" creationId="{545A346E-D0D0-D450-D4DF-918E510C88CF}"/>
          </ac:spMkLst>
        </pc:spChg>
        <pc:spChg chg="add mod topLvl">
          <ac:chgData name="松浦英宗" userId="9b03fd3a-662f-49ff-9af1-1b93cf7aab22" providerId="ADAL" clId="{56E9DFAE-DDAD-4FCA-8AED-56B2D15DB479}" dt="2026-02-09T12:15:16.721" v="23450"/>
          <ac:spMkLst>
            <pc:docMk/>
            <pc:sldMk cId="3052484112" sldId="6076"/>
            <ac:spMk id="17" creationId="{77B9DEED-06BF-F700-B7BC-CFE1C40AAF0C}"/>
          </ac:spMkLst>
        </pc:spChg>
        <pc:spChg chg="mod topLvl">
          <ac:chgData name="松浦英宗" userId="9b03fd3a-662f-49ff-9af1-1b93cf7aab22" providerId="ADAL" clId="{56E9DFAE-DDAD-4FCA-8AED-56B2D15DB479}" dt="2026-02-09T12:15:23.302" v="23455"/>
          <ac:spMkLst>
            <pc:docMk/>
            <pc:sldMk cId="3052484112" sldId="6076"/>
            <ac:spMk id="20" creationId="{E089FA18-AEDB-3C09-ADB8-B83EBC098F3B}"/>
          </ac:spMkLst>
        </pc:spChg>
        <pc:spChg chg="mod topLvl">
          <ac:chgData name="松浦英宗" userId="9b03fd3a-662f-49ff-9af1-1b93cf7aab22" providerId="ADAL" clId="{56E9DFAE-DDAD-4FCA-8AED-56B2D15DB479}" dt="2026-02-09T12:15:30.101" v="23457"/>
          <ac:spMkLst>
            <pc:docMk/>
            <pc:sldMk cId="3052484112" sldId="6076"/>
            <ac:spMk id="21" creationId="{044F68FA-E9F7-DAB4-1774-3F9C0A52FF8C}"/>
          </ac:spMkLst>
        </pc:spChg>
        <pc:spChg chg="mod topLvl">
          <ac:chgData name="松浦英宗" userId="9b03fd3a-662f-49ff-9af1-1b93cf7aab22" providerId="ADAL" clId="{56E9DFAE-DDAD-4FCA-8AED-56B2D15DB479}" dt="2026-02-09T12:15:36.957" v="23462"/>
          <ac:spMkLst>
            <pc:docMk/>
            <pc:sldMk cId="3052484112" sldId="6076"/>
            <ac:spMk id="23" creationId="{D231724D-7D11-E96A-BB22-AE6213B7989C}"/>
          </ac:spMkLst>
        </pc:spChg>
        <pc:spChg chg="mod topLvl">
          <ac:chgData name="松浦英宗" userId="9b03fd3a-662f-49ff-9af1-1b93cf7aab22" providerId="ADAL" clId="{56E9DFAE-DDAD-4FCA-8AED-56B2D15DB479}" dt="2026-02-09T12:15:43.259" v="23464"/>
          <ac:spMkLst>
            <pc:docMk/>
            <pc:sldMk cId="3052484112" sldId="6076"/>
            <ac:spMk id="24" creationId="{AE820167-EFAA-AF53-AF4F-ADFBEF13E2E5}"/>
          </ac:spMkLst>
        </pc:spChg>
        <pc:spChg chg="add mod">
          <ac:chgData name="松浦英宗" userId="9b03fd3a-662f-49ff-9af1-1b93cf7aab22" providerId="ADAL" clId="{56E9DFAE-DDAD-4FCA-8AED-56B2D15DB479}" dt="2026-02-09T12:12:42.500" v="23440" actId="207"/>
          <ac:spMkLst>
            <pc:docMk/>
            <pc:sldMk cId="3052484112" sldId="6076"/>
            <ac:spMk id="26" creationId="{D8129852-DB09-FB2C-AD4C-0B7BB68A5DBA}"/>
          </ac:spMkLst>
        </pc:spChg>
        <pc:spChg chg="add del mod">
          <ac:chgData name="松浦英宗" userId="9b03fd3a-662f-49ff-9af1-1b93cf7aab22" providerId="ADAL" clId="{56E9DFAE-DDAD-4FCA-8AED-56B2D15DB479}" dt="2026-02-09T12:07:22.537" v="23356" actId="478"/>
          <ac:spMkLst>
            <pc:docMk/>
            <pc:sldMk cId="3052484112" sldId="6076"/>
            <ac:spMk id="27" creationId="{7168CEBF-EAC7-ED28-B577-FDE542C8A862}"/>
          </ac:spMkLst>
        </pc:spChg>
        <pc:spChg chg="add del mod">
          <ac:chgData name="松浦英宗" userId="9b03fd3a-662f-49ff-9af1-1b93cf7aab22" providerId="ADAL" clId="{56E9DFAE-DDAD-4FCA-8AED-56B2D15DB479}" dt="2026-02-09T12:07:36.325" v="23360" actId="478"/>
          <ac:spMkLst>
            <pc:docMk/>
            <pc:sldMk cId="3052484112" sldId="6076"/>
            <ac:spMk id="32" creationId="{5057760F-4A04-42BA-F555-F795D1E15008}"/>
          </ac:spMkLst>
        </pc:spChg>
        <pc:spChg chg="add mod">
          <ac:chgData name="松浦英宗" userId="9b03fd3a-662f-49ff-9af1-1b93cf7aab22" providerId="ADAL" clId="{56E9DFAE-DDAD-4FCA-8AED-56B2D15DB479}" dt="2026-02-09T12:15:02.048" v="23443"/>
          <ac:spMkLst>
            <pc:docMk/>
            <pc:sldMk cId="3052484112" sldId="6076"/>
            <ac:spMk id="33" creationId="{76AFEDF4-C8F9-CD44-7232-9AD586DDE5FB}"/>
          </ac:spMkLst>
        </pc:spChg>
        <pc:spChg chg="add mod">
          <ac:chgData name="松浦英宗" userId="9b03fd3a-662f-49ff-9af1-1b93cf7aab22" providerId="ADAL" clId="{56E9DFAE-DDAD-4FCA-8AED-56B2D15DB479}" dt="2026-02-09T12:09:31.060" v="23439"/>
          <ac:spMkLst>
            <pc:docMk/>
            <pc:sldMk cId="3052484112" sldId="6076"/>
            <ac:spMk id="36" creationId="{E3F69635-B409-DE60-DD44-FBC6D5118C63}"/>
          </ac:spMkLst>
        </pc:spChg>
        <pc:grpChg chg="add del mod ord">
          <ac:chgData name="松浦英宗" userId="9b03fd3a-662f-49ff-9af1-1b93cf7aab22" providerId="ADAL" clId="{56E9DFAE-DDAD-4FCA-8AED-56B2D15DB479}" dt="2026-02-09T12:01:09.298" v="23184" actId="478"/>
          <ac:grpSpMkLst>
            <pc:docMk/>
            <pc:sldMk cId="3052484112" sldId="6076"/>
            <ac:grpSpMk id="6" creationId="{EC4007D2-BF66-52EC-85E2-DFBA281CD3E2}"/>
          </ac:grpSpMkLst>
        </pc:grpChg>
        <pc:grpChg chg="add del mod ord">
          <ac:chgData name="松浦英宗" userId="9b03fd3a-662f-49ff-9af1-1b93cf7aab22" providerId="ADAL" clId="{56E9DFAE-DDAD-4FCA-8AED-56B2D15DB479}" dt="2026-02-09T12:01:09.298" v="23184" actId="478"/>
          <ac:grpSpMkLst>
            <pc:docMk/>
            <pc:sldMk cId="3052484112" sldId="6076"/>
            <ac:grpSpMk id="7" creationId="{B687A2E2-3BD9-2027-9D28-F25007793BB8}"/>
          </ac:grpSpMkLst>
        </pc:grpChg>
        <pc:grpChg chg="add del mod ord">
          <ac:chgData name="松浦英宗" userId="9b03fd3a-662f-49ff-9af1-1b93cf7aab22" providerId="ADAL" clId="{56E9DFAE-DDAD-4FCA-8AED-56B2D15DB479}" dt="2026-02-09T12:01:09.298" v="23184" actId="478"/>
          <ac:grpSpMkLst>
            <pc:docMk/>
            <pc:sldMk cId="3052484112" sldId="6076"/>
            <ac:grpSpMk id="11" creationId="{65773679-ED4D-CC3D-216B-8ED8E11025C5}"/>
          </ac:grpSpMkLst>
        </pc:grpChg>
        <pc:grpChg chg="add del mod topLvl">
          <ac:chgData name="松浦英宗" userId="9b03fd3a-662f-49ff-9af1-1b93cf7aab22" providerId="ADAL" clId="{56E9DFAE-DDAD-4FCA-8AED-56B2D15DB479}" dt="2026-02-09T12:08:12.905" v="23385" actId="165"/>
          <ac:grpSpMkLst>
            <pc:docMk/>
            <pc:sldMk cId="3052484112" sldId="6076"/>
            <ac:grpSpMk id="18" creationId="{A7A41583-3CC5-AB16-6A6E-504A18BADE0D}"/>
          </ac:grpSpMkLst>
        </pc:grpChg>
        <pc:grpChg chg="add del mod topLvl">
          <ac:chgData name="松浦英宗" userId="9b03fd3a-662f-49ff-9af1-1b93cf7aab22" providerId="ADAL" clId="{56E9DFAE-DDAD-4FCA-8AED-56B2D15DB479}" dt="2026-02-09T12:08:12.905" v="23385" actId="165"/>
          <ac:grpSpMkLst>
            <pc:docMk/>
            <pc:sldMk cId="3052484112" sldId="6076"/>
            <ac:grpSpMk id="19" creationId="{DBB46193-F7A1-A689-8DB1-2A5AF754684B}"/>
          </ac:grpSpMkLst>
        </pc:grpChg>
        <pc:grpChg chg="add del mod topLvl">
          <ac:chgData name="松浦英宗" userId="9b03fd3a-662f-49ff-9af1-1b93cf7aab22" providerId="ADAL" clId="{56E9DFAE-DDAD-4FCA-8AED-56B2D15DB479}" dt="2026-02-09T12:08:12.905" v="23385" actId="165"/>
          <ac:grpSpMkLst>
            <pc:docMk/>
            <pc:sldMk cId="3052484112" sldId="6076"/>
            <ac:grpSpMk id="22" creationId="{4A421C62-8816-895A-8C6B-63DC591261A5}"/>
          </ac:grpSpMkLst>
        </pc:grpChg>
        <pc:grpChg chg="add del mod">
          <ac:chgData name="松浦英宗" userId="9b03fd3a-662f-49ff-9af1-1b93cf7aab22" providerId="ADAL" clId="{56E9DFAE-DDAD-4FCA-8AED-56B2D15DB479}" dt="2026-02-09T12:06:57.302" v="23349" actId="165"/>
          <ac:grpSpMkLst>
            <pc:docMk/>
            <pc:sldMk cId="3052484112" sldId="6076"/>
            <ac:grpSpMk id="25" creationId="{6E87F5D2-7CCB-E96B-0842-C03467430E8D}"/>
          </ac:grpSpMkLst>
        </pc:grpChg>
        <pc:grpChg chg="add mod">
          <ac:chgData name="松浦英宗" userId="9b03fd3a-662f-49ff-9af1-1b93cf7aab22" providerId="ADAL" clId="{56E9DFAE-DDAD-4FCA-8AED-56B2D15DB479}" dt="2026-02-09T12:09:13.628" v="23412" actId="164"/>
          <ac:grpSpMkLst>
            <pc:docMk/>
            <pc:sldMk cId="3052484112" sldId="6076"/>
            <ac:grpSpMk id="34" creationId="{1EFF74CB-E88A-F99E-995B-1C49F6D63CF6}"/>
          </ac:grpSpMkLst>
        </pc:grpChg>
        <pc:grpChg chg="add mod">
          <ac:chgData name="松浦英宗" userId="9b03fd3a-662f-49ff-9af1-1b93cf7aab22" providerId="ADAL" clId="{56E9DFAE-DDAD-4FCA-8AED-56B2D15DB479}" dt="2026-02-09T12:15:51.173" v="23473" actId="1036"/>
          <ac:grpSpMkLst>
            <pc:docMk/>
            <pc:sldMk cId="3052484112" sldId="6076"/>
            <ac:grpSpMk id="35" creationId="{5B7578AD-7571-E429-E5D0-971F20FEA3B5}"/>
          </ac:grpSpMkLst>
        </pc:grpChg>
        <pc:cxnChg chg="add del mod">
          <ac:chgData name="松浦英宗" userId="9b03fd3a-662f-49ff-9af1-1b93cf7aab22" providerId="ADAL" clId="{56E9DFAE-DDAD-4FCA-8AED-56B2D15DB479}" dt="2026-02-09T12:06:38.523" v="23338" actId="478"/>
          <ac:cxnSpMkLst>
            <pc:docMk/>
            <pc:sldMk cId="3052484112" sldId="6076"/>
            <ac:cxnSpMk id="28" creationId="{59CE2B7C-6475-5392-B1A4-234E2DC5E3F7}"/>
          </ac:cxnSpMkLst>
        </pc:cxnChg>
        <pc:cxnChg chg="add mod">
          <ac:chgData name="松浦英宗" userId="9b03fd3a-662f-49ff-9af1-1b93cf7aab22" providerId="ADAL" clId="{56E9DFAE-DDAD-4FCA-8AED-56B2D15DB479}" dt="2026-02-09T12:12:47.263" v="23441" actId="208"/>
          <ac:cxnSpMkLst>
            <pc:docMk/>
            <pc:sldMk cId="3052484112" sldId="6076"/>
            <ac:cxnSpMk id="29" creationId="{4C207286-AAE8-A6C0-65B3-C65CECCA724B}"/>
          </ac:cxnSpMkLst>
        </pc:cxnChg>
        <pc:cxnChg chg="add mod">
          <ac:chgData name="松浦英宗" userId="9b03fd3a-662f-49ff-9af1-1b93cf7aab22" providerId="ADAL" clId="{56E9DFAE-DDAD-4FCA-8AED-56B2D15DB479}" dt="2026-02-09T12:12:47.263" v="23441" actId="208"/>
          <ac:cxnSpMkLst>
            <pc:docMk/>
            <pc:sldMk cId="3052484112" sldId="6076"/>
            <ac:cxnSpMk id="30" creationId="{91D7694E-C2CE-B970-7658-9D1B8E3FA092}"/>
          </ac:cxnSpMkLst>
        </pc:cxnChg>
        <pc:cxnChg chg="add mod">
          <ac:chgData name="松浦英宗" userId="9b03fd3a-662f-49ff-9af1-1b93cf7aab22" providerId="ADAL" clId="{56E9DFAE-DDAD-4FCA-8AED-56B2D15DB479}" dt="2026-02-09T12:12:47.263" v="23441" actId="208"/>
          <ac:cxnSpMkLst>
            <pc:docMk/>
            <pc:sldMk cId="3052484112" sldId="6076"/>
            <ac:cxnSpMk id="31" creationId="{F4BC1606-D847-9AD2-BDF6-E2C4D6D482C4}"/>
          </ac:cxnSpMkLst>
        </pc:cxnChg>
      </pc:sldChg>
      <pc:sldChg chg="addSp delSp modSp add del mod ord">
        <pc:chgData name="松浦英宗" userId="9b03fd3a-662f-49ff-9af1-1b93cf7aab22" providerId="ADAL" clId="{56E9DFAE-DDAD-4FCA-8AED-56B2D15DB479}" dt="2026-02-09T13:44:29.807" v="25722" actId="47"/>
        <pc:sldMkLst>
          <pc:docMk/>
          <pc:sldMk cId="2842849166" sldId="6077"/>
        </pc:sldMkLst>
        <pc:spChg chg="add mod">
          <ac:chgData name="松浦英宗" userId="9b03fd3a-662f-49ff-9af1-1b93cf7aab22" providerId="ADAL" clId="{56E9DFAE-DDAD-4FCA-8AED-56B2D15DB479}" dt="2026-02-09T12:25:23.743" v="23511" actId="207"/>
          <ac:spMkLst>
            <pc:docMk/>
            <pc:sldMk cId="2842849166" sldId="6077"/>
            <ac:spMk id="2" creationId="{9B4D6E48-D069-BB1C-9ACE-F8ACC7F1B93F}"/>
          </ac:spMkLst>
        </pc:spChg>
        <pc:spChg chg="add mod topLvl">
          <ac:chgData name="松浦英宗" userId="9b03fd3a-662f-49ff-9af1-1b93cf7aab22" providerId="ADAL" clId="{56E9DFAE-DDAD-4FCA-8AED-56B2D15DB479}" dt="2026-02-09T12:40:10.786" v="24071" actId="1035"/>
          <ac:spMkLst>
            <pc:docMk/>
            <pc:sldMk cId="2842849166" sldId="6077"/>
            <ac:spMk id="3" creationId="{05FC898F-70FB-7A27-A410-0B839722C7B8}"/>
          </ac:spMkLst>
        </pc:spChg>
        <pc:spChg chg="add del mod">
          <ac:chgData name="松浦英宗" userId="9b03fd3a-662f-49ff-9af1-1b93cf7aab22" providerId="ADAL" clId="{56E9DFAE-DDAD-4FCA-8AED-56B2D15DB479}" dt="2026-02-09T12:25:59.358" v="23532" actId="478"/>
          <ac:spMkLst>
            <pc:docMk/>
            <pc:sldMk cId="2842849166" sldId="6077"/>
            <ac:spMk id="4" creationId="{1C9C418C-4EFB-9000-88B8-51B10D3CA2DE}"/>
          </ac:spMkLst>
        </pc:spChg>
        <pc:spChg chg="add mod topLvl">
          <ac:chgData name="松浦英宗" userId="9b03fd3a-662f-49ff-9af1-1b93cf7aab22" providerId="ADAL" clId="{56E9DFAE-DDAD-4FCA-8AED-56B2D15DB479}" dt="2026-02-09T12:45:02.781" v="24599" actId="20577"/>
          <ac:spMkLst>
            <pc:docMk/>
            <pc:sldMk cId="2842849166" sldId="6077"/>
            <ac:spMk id="5" creationId="{848FDB4E-D745-A94A-89A2-A2D9F3EC8F89}"/>
          </ac:spMkLst>
        </pc:spChg>
        <pc:spChg chg="add mod topLvl">
          <ac:chgData name="松浦英宗" userId="9b03fd3a-662f-49ff-9af1-1b93cf7aab22" providerId="ADAL" clId="{56E9DFAE-DDAD-4FCA-8AED-56B2D15DB479}" dt="2026-02-09T12:37:22.828" v="23925" actId="164"/>
          <ac:spMkLst>
            <pc:docMk/>
            <pc:sldMk cId="2842849166" sldId="6077"/>
            <ac:spMk id="6" creationId="{00C85D9C-AF08-2B0B-2CA2-5336E1862628}"/>
          </ac:spMkLst>
        </pc:spChg>
        <pc:spChg chg="del mod topLvl">
          <ac:chgData name="松浦英宗" userId="9b03fd3a-662f-49ff-9af1-1b93cf7aab22" providerId="ADAL" clId="{56E9DFAE-DDAD-4FCA-8AED-56B2D15DB479}" dt="2026-02-09T12:37:03.051" v="23914" actId="478"/>
          <ac:spMkLst>
            <pc:docMk/>
            <pc:sldMk cId="2842849166" sldId="6077"/>
            <ac:spMk id="9" creationId="{89635A2A-4253-C33E-5AA1-05A089C1034A}"/>
          </ac:spMkLst>
        </pc:spChg>
        <pc:spChg chg="del mod topLvl">
          <ac:chgData name="松浦英宗" userId="9b03fd3a-662f-49ff-9af1-1b93cf7aab22" providerId="ADAL" clId="{56E9DFAE-DDAD-4FCA-8AED-56B2D15DB479}" dt="2026-02-09T12:37:03.051" v="23914" actId="478"/>
          <ac:spMkLst>
            <pc:docMk/>
            <pc:sldMk cId="2842849166" sldId="6077"/>
            <ac:spMk id="10" creationId="{C166D643-F9CE-D96F-CD40-D0C832D6471A}"/>
          </ac:spMkLst>
        </pc:spChg>
        <pc:spChg chg="add mod topLvl">
          <ac:chgData name="松浦英宗" userId="9b03fd3a-662f-49ff-9af1-1b93cf7aab22" providerId="ADAL" clId="{56E9DFAE-DDAD-4FCA-8AED-56B2D15DB479}" dt="2026-02-09T12:40:10.786" v="24071" actId="1035"/>
          <ac:spMkLst>
            <pc:docMk/>
            <pc:sldMk cId="2842849166" sldId="6077"/>
            <ac:spMk id="11" creationId="{77A8D160-097C-6015-817D-9D87E686499D}"/>
          </ac:spMkLst>
        </pc:spChg>
        <pc:spChg chg="add mod topLvl">
          <ac:chgData name="松浦英宗" userId="9b03fd3a-662f-49ff-9af1-1b93cf7aab22" providerId="ADAL" clId="{56E9DFAE-DDAD-4FCA-8AED-56B2D15DB479}" dt="2026-02-09T12:40:10.786" v="24071" actId="1035"/>
          <ac:spMkLst>
            <pc:docMk/>
            <pc:sldMk cId="2842849166" sldId="6077"/>
            <ac:spMk id="12" creationId="{401FFC77-6891-2047-5629-FC269D5B8605}"/>
          </ac:spMkLst>
        </pc:spChg>
        <pc:spChg chg="add mod">
          <ac:chgData name="松浦英宗" userId="9b03fd3a-662f-49ff-9af1-1b93cf7aab22" providerId="ADAL" clId="{56E9DFAE-DDAD-4FCA-8AED-56B2D15DB479}" dt="2026-02-09T12:40:10.786" v="24071" actId="1035"/>
          <ac:spMkLst>
            <pc:docMk/>
            <pc:sldMk cId="2842849166" sldId="6077"/>
            <ac:spMk id="13" creationId="{E957ABE7-6969-B7F8-A98E-6CD35021E015}"/>
          </ac:spMkLst>
        </pc:spChg>
        <pc:spChg chg="add mod topLvl">
          <ac:chgData name="松浦英宗" userId="9b03fd3a-662f-49ff-9af1-1b93cf7aab22" providerId="ADAL" clId="{56E9DFAE-DDAD-4FCA-8AED-56B2D15DB479}" dt="2026-02-09T12:37:39.386" v="23939" actId="12789"/>
          <ac:spMkLst>
            <pc:docMk/>
            <pc:sldMk cId="2842849166" sldId="6077"/>
            <ac:spMk id="14" creationId="{895ED935-FF30-72FE-3B68-E352DAD68DA2}"/>
          </ac:spMkLst>
        </pc:spChg>
        <pc:spChg chg="add del mod topLvl">
          <ac:chgData name="松浦英宗" userId="9b03fd3a-662f-49ff-9af1-1b93cf7aab22" providerId="ADAL" clId="{56E9DFAE-DDAD-4FCA-8AED-56B2D15DB479}" dt="2026-02-09T12:37:03.051" v="23914" actId="478"/>
          <ac:spMkLst>
            <pc:docMk/>
            <pc:sldMk cId="2842849166" sldId="6077"/>
            <ac:spMk id="15" creationId="{0AB3912D-D4D3-DD96-8BE6-B34A86007EF9}"/>
          </ac:spMkLst>
        </pc:spChg>
        <pc:spChg chg="add mod topLvl">
          <ac:chgData name="松浦英宗" userId="9b03fd3a-662f-49ff-9af1-1b93cf7aab22" providerId="ADAL" clId="{56E9DFAE-DDAD-4FCA-8AED-56B2D15DB479}" dt="2026-02-09T12:37:39.386" v="23939" actId="12789"/>
          <ac:spMkLst>
            <pc:docMk/>
            <pc:sldMk cId="2842849166" sldId="6077"/>
            <ac:spMk id="16" creationId="{128DBA04-C824-A236-5B9E-31C22976111A}"/>
          </ac:spMkLst>
        </pc:spChg>
        <pc:spChg chg="add del mod topLvl">
          <ac:chgData name="松浦英宗" userId="9b03fd3a-662f-49ff-9af1-1b93cf7aab22" providerId="ADAL" clId="{56E9DFAE-DDAD-4FCA-8AED-56B2D15DB479}" dt="2026-02-09T12:37:03.051" v="23914" actId="478"/>
          <ac:spMkLst>
            <pc:docMk/>
            <pc:sldMk cId="2842849166" sldId="6077"/>
            <ac:spMk id="17" creationId="{98999420-49DB-D8A4-8D76-CDB701901F0B}"/>
          </ac:spMkLst>
        </pc:spChg>
        <pc:spChg chg="add mod">
          <ac:chgData name="松浦英宗" userId="9b03fd3a-662f-49ff-9af1-1b93cf7aab22" providerId="ADAL" clId="{56E9DFAE-DDAD-4FCA-8AED-56B2D15DB479}" dt="2026-02-09T12:40:14.786" v="24084" actId="1036"/>
          <ac:spMkLst>
            <pc:docMk/>
            <pc:sldMk cId="2842849166" sldId="6077"/>
            <ac:spMk id="19" creationId="{8CA15605-0FE4-FED5-B66F-560818D6E688}"/>
          </ac:spMkLst>
        </pc:spChg>
        <pc:spChg chg="add del mod">
          <ac:chgData name="松浦英宗" userId="9b03fd3a-662f-49ff-9af1-1b93cf7aab22" providerId="ADAL" clId="{56E9DFAE-DDAD-4FCA-8AED-56B2D15DB479}" dt="2026-02-09T12:30:15.388" v="23808" actId="478"/>
          <ac:spMkLst>
            <pc:docMk/>
            <pc:sldMk cId="2842849166" sldId="6077"/>
            <ac:spMk id="20" creationId="{8D57F6F5-8B65-7610-9E82-C6109E4DE33D}"/>
          </ac:spMkLst>
        </pc:spChg>
        <pc:spChg chg="add mod">
          <ac:chgData name="松浦英宗" userId="9b03fd3a-662f-49ff-9af1-1b93cf7aab22" providerId="ADAL" clId="{56E9DFAE-DDAD-4FCA-8AED-56B2D15DB479}" dt="2026-02-09T12:40:10.786" v="24071" actId="1035"/>
          <ac:spMkLst>
            <pc:docMk/>
            <pc:sldMk cId="2842849166" sldId="6077"/>
            <ac:spMk id="22" creationId="{BF7CC06B-DC86-A6F1-6384-05DA5FF7B316}"/>
          </ac:spMkLst>
        </pc:spChg>
        <pc:spChg chg="mod">
          <ac:chgData name="松浦英宗" userId="9b03fd3a-662f-49ff-9af1-1b93cf7aab22" providerId="ADAL" clId="{56E9DFAE-DDAD-4FCA-8AED-56B2D15DB479}" dt="2026-02-09T12:37:24.243" v="23926" actId="571"/>
          <ac:spMkLst>
            <pc:docMk/>
            <pc:sldMk cId="2842849166" sldId="6077"/>
            <ac:spMk id="25" creationId="{2D852AEC-C691-743D-E0EB-9218B8662D6B}"/>
          </ac:spMkLst>
        </pc:spChg>
        <pc:spChg chg="mod">
          <ac:chgData name="松浦英宗" userId="9b03fd3a-662f-49ff-9af1-1b93cf7aab22" providerId="ADAL" clId="{56E9DFAE-DDAD-4FCA-8AED-56B2D15DB479}" dt="2026-02-09T12:37:24.243" v="23926" actId="571"/>
          <ac:spMkLst>
            <pc:docMk/>
            <pc:sldMk cId="2842849166" sldId="6077"/>
            <ac:spMk id="26" creationId="{D2AFB39A-F02E-55E0-F614-B4EFF5CB8247}"/>
          </ac:spMkLst>
        </pc:spChg>
        <pc:spChg chg="mod">
          <ac:chgData name="松浦英宗" userId="9b03fd3a-662f-49ff-9af1-1b93cf7aab22" providerId="ADAL" clId="{56E9DFAE-DDAD-4FCA-8AED-56B2D15DB479}" dt="2026-02-09T12:37:24.243" v="23926" actId="571"/>
          <ac:spMkLst>
            <pc:docMk/>
            <pc:sldMk cId="2842849166" sldId="6077"/>
            <ac:spMk id="27" creationId="{8F82DE8D-CB17-C73B-A06A-A4D65AE16E3B}"/>
          </ac:spMkLst>
        </pc:spChg>
        <pc:spChg chg="mod">
          <ac:chgData name="松浦英宗" userId="9b03fd3a-662f-49ff-9af1-1b93cf7aab22" providerId="ADAL" clId="{56E9DFAE-DDAD-4FCA-8AED-56B2D15DB479}" dt="2026-02-09T12:37:24.243" v="23926" actId="571"/>
          <ac:spMkLst>
            <pc:docMk/>
            <pc:sldMk cId="2842849166" sldId="6077"/>
            <ac:spMk id="28" creationId="{C5E48782-185D-6D60-28FA-03412DAF2B62}"/>
          </ac:spMkLst>
        </pc:spChg>
        <pc:spChg chg="mod">
          <ac:chgData name="松浦英宗" userId="9b03fd3a-662f-49ff-9af1-1b93cf7aab22" providerId="ADAL" clId="{56E9DFAE-DDAD-4FCA-8AED-56B2D15DB479}" dt="2026-02-09T12:37:25.150" v="23927" actId="571"/>
          <ac:spMkLst>
            <pc:docMk/>
            <pc:sldMk cId="2842849166" sldId="6077"/>
            <ac:spMk id="30" creationId="{8B76650F-5623-0D99-54D3-3E625EFD2070}"/>
          </ac:spMkLst>
        </pc:spChg>
        <pc:spChg chg="mod">
          <ac:chgData name="松浦英宗" userId="9b03fd3a-662f-49ff-9af1-1b93cf7aab22" providerId="ADAL" clId="{56E9DFAE-DDAD-4FCA-8AED-56B2D15DB479}" dt="2026-02-09T12:37:25.150" v="23927" actId="571"/>
          <ac:spMkLst>
            <pc:docMk/>
            <pc:sldMk cId="2842849166" sldId="6077"/>
            <ac:spMk id="31" creationId="{49247FA8-8D7A-012F-3AF0-EF50DDB63F33}"/>
          </ac:spMkLst>
        </pc:spChg>
        <pc:spChg chg="mod">
          <ac:chgData name="松浦英宗" userId="9b03fd3a-662f-49ff-9af1-1b93cf7aab22" providerId="ADAL" clId="{56E9DFAE-DDAD-4FCA-8AED-56B2D15DB479}" dt="2026-02-09T12:37:25.150" v="23927" actId="571"/>
          <ac:spMkLst>
            <pc:docMk/>
            <pc:sldMk cId="2842849166" sldId="6077"/>
            <ac:spMk id="32" creationId="{A9298EB5-12CE-5A62-AF0A-78E7AF563E36}"/>
          </ac:spMkLst>
        </pc:spChg>
        <pc:spChg chg="mod">
          <ac:chgData name="松浦英宗" userId="9b03fd3a-662f-49ff-9af1-1b93cf7aab22" providerId="ADAL" clId="{56E9DFAE-DDAD-4FCA-8AED-56B2D15DB479}" dt="2026-02-09T12:37:25.150" v="23927" actId="571"/>
          <ac:spMkLst>
            <pc:docMk/>
            <pc:sldMk cId="2842849166" sldId="6077"/>
            <ac:spMk id="33" creationId="{89F3C3D7-3D5E-A30B-769F-F392DCE793CA}"/>
          </ac:spMkLst>
        </pc:spChg>
        <pc:spChg chg="mod">
          <ac:chgData name="松浦英宗" userId="9b03fd3a-662f-49ff-9af1-1b93cf7aab22" providerId="ADAL" clId="{56E9DFAE-DDAD-4FCA-8AED-56B2D15DB479}" dt="2026-02-09T12:45:27.036" v="24663" actId="20577"/>
          <ac:spMkLst>
            <pc:docMk/>
            <pc:sldMk cId="2842849166" sldId="6077"/>
            <ac:spMk id="35" creationId="{6828B215-0F32-6E37-C463-E22E50B9FECB}"/>
          </ac:spMkLst>
        </pc:spChg>
        <pc:spChg chg="mod">
          <ac:chgData name="松浦英宗" userId="9b03fd3a-662f-49ff-9af1-1b93cf7aab22" providerId="ADAL" clId="{56E9DFAE-DDAD-4FCA-8AED-56B2D15DB479}" dt="2026-02-09T12:37:56.040" v="23945" actId="20577"/>
          <ac:spMkLst>
            <pc:docMk/>
            <pc:sldMk cId="2842849166" sldId="6077"/>
            <ac:spMk id="36" creationId="{CD96BC5E-7EB5-6986-662B-4A67345DC026}"/>
          </ac:spMkLst>
        </pc:spChg>
        <pc:spChg chg="mod">
          <ac:chgData name="松浦英宗" userId="9b03fd3a-662f-49ff-9af1-1b93cf7aab22" providerId="ADAL" clId="{56E9DFAE-DDAD-4FCA-8AED-56B2D15DB479}" dt="2026-02-09T12:37:42.274" v="23940" actId="571"/>
          <ac:spMkLst>
            <pc:docMk/>
            <pc:sldMk cId="2842849166" sldId="6077"/>
            <ac:spMk id="37" creationId="{9759E1CF-9F1F-34C8-6647-A633C88C0111}"/>
          </ac:spMkLst>
        </pc:spChg>
        <pc:spChg chg="mod">
          <ac:chgData name="松浦英宗" userId="9b03fd3a-662f-49ff-9af1-1b93cf7aab22" providerId="ADAL" clId="{56E9DFAE-DDAD-4FCA-8AED-56B2D15DB479}" dt="2026-02-09T12:37:42.274" v="23940" actId="571"/>
          <ac:spMkLst>
            <pc:docMk/>
            <pc:sldMk cId="2842849166" sldId="6077"/>
            <ac:spMk id="38" creationId="{E621A1D3-5788-AAA7-939A-BAE66A3CADC8}"/>
          </ac:spMkLst>
        </pc:spChg>
        <pc:spChg chg="mod">
          <ac:chgData name="松浦英宗" userId="9b03fd3a-662f-49ff-9af1-1b93cf7aab22" providerId="ADAL" clId="{56E9DFAE-DDAD-4FCA-8AED-56B2D15DB479}" dt="2026-02-09T12:45:40.166" v="24715" actId="20577"/>
          <ac:spMkLst>
            <pc:docMk/>
            <pc:sldMk cId="2842849166" sldId="6077"/>
            <ac:spMk id="40" creationId="{222141CF-0C57-7B9B-770D-81B6A8E51D8E}"/>
          </ac:spMkLst>
        </pc:spChg>
        <pc:spChg chg="mod">
          <ac:chgData name="松浦英宗" userId="9b03fd3a-662f-49ff-9af1-1b93cf7aab22" providerId="ADAL" clId="{56E9DFAE-DDAD-4FCA-8AED-56B2D15DB479}" dt="2026-02-09T12:37:58.029" v="23947" actId="20577"/>
          <ac:spMkLst>
            <pc:docMk/>
            <pc:sldMk cId="2842849166" sldId="6077"/>
            <ac:spMk id="41" creationId="{541E7FF0-8A34-5F50-28D1-43AF06B7D4DC}"/>
          </ac:spMkLst>
        </pc:spChg>
        <pc:spChg chg="mod">
          <ac:chgData name="松浦英宗" userId="9b03fd3a-662f-49ff-9af1-1b93cf7aab22" providerId="ADAL" clId="{56E9DFAE-DDAD-4FCA-8AED-56B2D15DB479}" dt="2026-02-09T12:37:49.539" v="23941" actId="571"/>
          <ac:spMkLst>
            <pc:docMk/>
            <pc:sldMk cId="2842849166" sldId="6077"/>
            <ac:spMk id="42" creationId="{6888E311-483E-EC72-5464-3EF68F57C11C}"/>
          </ac:spMkLst>
        </pc:spChg>
        <pc:spChg chg="mod">
          <ac:chgData name="松浦英宗" userId="9b03fd3a-662f-49ff-9af1-1b93cf7aab22" providerId="ADAL" clId="{56E9DFAE-DDAD-4FCA-8AED-56B2D15DB479}" dt="2026-02-09T12:37:49.539" v="23941" actId="571"/>
          <ac:spMkLst>
            <pc:docMk/>
            <pc:sldMk cId="2842849166" sldId="6077"/>
            <ac:spMk id="43" creationId="{67193753-BC8C-297E-54E3-9DA286AE89AC}"/>
          </ac:spMkLst>
        </pc:spChg>
        <pc:spChg chg="add mod">
          <ac:chgData name="松浦英宗" userId="9b03fd3a-662f-49ff-9af1-1b93cf7aab22" providerId="ADAL" clId="{56E9DFAE-DDAD-4FCA-8AED-56B2D15DB479}" dt="2026-02-09T12:40:10.786" v="24071" actId="1035"/>
          <ac:spMkLst>
            <pc:docMk/>
            <pc:sldMk cId="2842849166" sldId="6077"/>
            <ac:spMk id="45" creationId="{D2CDDF44-8B66-7D84-3EA1-EA5D53166E97}"/>
          </ac:spMkLst>
        </pc:spChg>
        <pc:spChg chg="add mod">
          <ac:chgData name="松浦英宗" userId="9b03fd3a-662f-49ff-9af1-1b93cf7aab22" providerId="ADAL" clId="{56E9DFAE-DDAD-4FCA-8AED-56B2D15DB479}" dt="2026-02-09T12:44:45.918" v="24546" actId="1036"/>
          <ac:spMkLst>
            <pc:docMk/>
            <pc:sldMk cId="2842849166" sldId="6077"/>
            <ac:spMk id="46" creationId="{9F2AFA7D-9060-6DF0-DB1A-B7B94775AB1E}"/>
          </ac:spMkLst>
        </pc:spChg>
        <pc:spChg chg="add mod">
          <ac:chgData name="松浦英宗" userId="9b03fd3a-662f-49ff-9af1-1b93cf7aab22" providerId="ADAL" clId="{56E9DFAE-DDAD-4FCA-8AED-56B2D15DB479}" dt="2026-02-09T12:40:42.852" v="24095" actId="571"/>
          <ac:spMkLst>
            <pc:docMk/>
            <pc:sldMk cId="2842849166" sldId="6077"/>
            <ac:spMk id="47" creationId="{51D4BC32-96EC-3333-8660-9CBCCB688477}"/>
          </ac:spMkLst>
        </pc:spChg>
        <pc:spChg chg="add mod">
          <ac:chgData name="松浦英宗" userId="9b03fd3a-662f-49ff-9af1-1b93cf7aab22" providerId="ADAL" clId="{56E9DFAE-DDAD-4FCA-8AED-56B2D15DB479}" dt="2026-02-09T12:40:42.852" v="24095" actId="571"/>
          <ac:spMkLst>
            <pc:docMk/>
            <pc:sldMk cId="2842849166" sldId="6077"/>
            <ac:spMk id="48" creationId="{4E751D47-2B44-0373-9373-18BBCCF402A0}"/>
          </ac:spMkLst>
        </pc:spChg>
        <pc:spChg chg="add mod">
          <ac:chgData name="松浦英宗" userId="9b03fd3a-662f-49ff-9af1-1b93cf7aab22" providerId="ADAL" clId="{56E9DFAE-DDAD-4FCA-8AED-56B2D15DB479}" dt="2026-02-09T12:44:45.918" v="24546" actId="1036"/>
          <ac:spMkLst>
            <pc:docMk/>
            <pc:sldMk cId="2842849166" sldId="6077"/>
            <ac:spMk id="49" creationId="{BB8AD00E-AE98-3400-C4E9-851260F52C58}"/>
          </ac:spMkLst>
        </pc:spChg>
        <pc:grpChg chg="add del mod">
          <ac:chgData name="松浦英宗" userId="9b03fd3a-662f-49ff-9af1-1b93cf7aab22" providerId="ADAL" clId="{56E9DFAE-DDAD-4FCA-8AED-56B2D15DB479}" dt="2026-02-09T12:28:09.060" v="23676" actId="165"/>
          <ac:grpSpMkLst>
            <pc:docMk/>
            <pc:sldMk cId="2842849166" sldId="6077"/>
            <ac:grpSpMk id="7" creationId="{3EDA7891-10F2-06F4-1671-C137512E4439}"/>
          </ac:grpSpMkLst>
        </pc:grpChg>
        <pc:grpChg chg="add del mod">
          <ac:chgData name="松浦英宗" userId="9b03fd3a-662f-49ff-9af1-1b93cf7aab22" providerId="ADAL" clId="{56E9DFAE-DDAD-4FCA-8AED-56B2D15DB479}" dt="2026-02-09T12:28:09.060" v="23676" actId="165"/>
          <ac:grpSpMkLst>
            <pc:docMk/>
            <pc:sldMk cId="2842849166" sldId="6077"/>
            <ac:grpSpMk id="8" creationId="{4F80F102-61C4-9436-76B2-91A78ED4939B}"/>
          </ac:grpSpMkLst>
        </pc:grpChg>
        <pc:grpChg chg="mod">
          <ac:chgData name="松浦英宗" userId="9b03fd3a-662f-49ff-9af1-1b93cf7aab22" providerId="ADAL" clId="{56E9DFAE-DDAD-4FCA-8AED-56B2D15DB479}" dt="2026-02-09T12:29:15.895" v="23746" actId="1036"/>
          <ac:grpSpMkLst>
            <pc:docMk/>
            <pc:sldMk cId="2842849166" sldId="6077"/>
            <ac:grpSpMk id="18" creationId="{C2E0DF36-E128-8FDD-A51E-041BF2295BED}"/>
          </ac:grpSpMkLst>
        </pc:grpChg>
        <pc:grpChg chg="add mod">
          <ac:chgData name="松浦英宗" userId="9b03fd3a-662f-49ff-9af1-1b93cf7aab22" providerId="ADAL" clId="{56E9DFAE-DDAD-4FCA-8AED-56B2D15DB479}" dt="2026-02-09T12:38:26.537" v="23954" actId="164"/>
          <ac:grpSpMkLst>
            <pc:docMk/>
            <pc:sldMk cId="2842849166" sldId="6077"/>
            <ac:grpSpMk id="23" creationId="{4541062E-79F9-88D5-510E-2EF1623F1F6B}"/>
          </ac:grpSpMkLst>
        </pc:grpChg>
        <pc:grpChg chg="add del mod">
          <ac:chgData name="松浦英宗" userId="9b03fd3a-662f-49ff-9af1-1b93cf7aab22" providerId="ADAL" clId="{56E9DFAE-DDAD-4FCA-8AED-56B2D15DB479}" dt="2026-02-09T12:37:26.443" v="23929" actId="478"/>
          <ac:grpSpMkLst>
            <pc:docMk/>
            <pc:sldMk cId="2842849166" sldId="6077"/>
            <ac:grpSpMk id="24" creationId="{4A63F0A2-5711-3EDD-C418-91C825B55D08}"/>
          </ac:grpSpMkLst>
        </pc:grpChg>
        <pc:grpChg chg="add del mod">
          <ac:chgData name="松浦英宗" userId="9b03fd3a-662f-49ff-9af1-1b93cf7aab22" providerId="ADAL" clId="{56E9DFAE-DDAD-4FCA-8AED-56B2D15DB479}" dt="2026-02-09T12:37:25.528" v="23928" actId="478"/>
          <ac:grpSpMkLst>
            <pc:docMk/>
            <pc:sldMk cId="2842849166" sldId="6077"/>
            <ac:grpSpMk id="29" creationId="{6B30CC40-2760-5861-9B81-56A8915D5AC0}"/>
          </ac:grpSpMkLst>
        </pc:grpChg>
        <pc:grpChg chg="add mod">
          <ac:chgData name="松浦英宗" userId="9b03fd3a-662f-49ff-9af1-1b93cf7aab22" providerId="ADAL" clId="{56E9DFAE-DDAD-4FCA-8AED-56B2D15DB479}" dt="2026-02-09T12:38:26.537" v="23954" actId="164"/>
          <ac:grpSpMkLst>
            <pc:docMk/>
            <pc:sldMk cId="2842849166" sldId="6077"/>
            <ac:grpSpMk id="34" creationId="{B837412C-D8CB-FA6B-07CB-9C170B3BAD19}"/>
          </ac:grpSpMkLst>
        </pc:grpChg>
        <pc:grpChg chg="add mod">
          <ac:chgData name="松浦英宗" userId="9b03fd3a-662f-49ff-9af1-1b93cf7aab22" providerId="ADAL" clId="{56E9DFAE-DDAD-4FCA-8AED-56B2D15DB479}" dt="2026-02-09T12:38:26.537" v="23954" actId="164"/>
          <ac:grpSpMkLst>
            <pc:docMk/>
            <pc:sldMk cId="2842849166" sldId="6077"/>
            <ac:grpSpMk id="39" creationId="{46022D8E-5C1C-64E9-5912-C96DEC035B8E}"/>
          </ac:grpSpMkLst>
        </pc:grpChg>
        <pc:grpChg chg="add mod">
          <ac:chgData name="松浦英宗" userId="9b03fd3a-662f-49ff-9af1-1b93cf7aab22" providerId="ADAL" clId="{56E9DFAE-DDAD-4FCA-8AED-56B2D15DB479}" dt="2026-02-09T12:40:10.786" v="24071" actId="1035"/>
          <ac:grpSpMkLst>
            <pc:docMk/>
            <pc:sldMk cId="2842849166" sldId="6077"/>
            <ac:grpSpMk id="44" creationId="{944ED787-C993-C0EE-D810-82E451838A6D}"/>
          </ac:grpSpMkLst>
        </pc:grpChg>
        <pc:graphicFrameChg chg="add del mod">
          <ac:chgData name="松浦英宗" userId="9b03fd3a-662f-49ff-9af1-1b93cf7aab22" providerId="ADAL" clId="{56E9DFAE-DDAD-4FCA-8AED-56B2D15DB479}" dt="2026-02-09T12:35:49.185" v="23851" actId="478"/>
          <ac:graphicFrameMkLst>
            <pc:docMk/>
            <pc:sldMk cId="2842849166" sldId="6077"/>
            <ac:graphicFrameMk id="21" creationId="{D78221FF-56D4-A8B8-1320-86FFF7C1B7F0}"/>
          </ac:graphicFrameMkLst>
        </pc:graphicFrameChg>
      </pc:sldChg>
      <pc:sldChg chg="addSp delSp modSp add del mod ord">
        <pc:chgData name="松浦英宗" userId="9b03fd3a-662f-49ff-9af1-1b93cf7aab22" providerId="ADAL" clId="{56E9DFAE-DDAD-4FCA-8AED-56B2D15DB479}" dt="2026-02-09T13:44:29.807" v="25722" actId="47"/>
        <pc:sldMkLst>
          <pc:docMk/>
          <pc:sldMk cId="1720962606" sldId="6078"/>
        </pc:sldMkLst>
        <pc:spChg chg="add mod">
          <ac:chgData name="松浦英宗" userId="9b03fd3a-662f-49ff-9af1-1b93cf7aab22" providerId="ADAL" clId="{56E9DFAE-DDAD-4FCA-8AED-56B2D15DB479}" dt="2026-02-09T13:06:22.626" v="25087" actId="207"/>
          <ac:spMkLst>
            <pc:docMk/>
            <pc:sldMk cId="1720962606" sldId="6078"/>
            <ac:spMk id="4" creationId="{B2B658D7-7BCC-9650-45A7-DEC28503966A}"/>
          </ac:spMkLst>
        </pc:spChg>
        <pc:spChg chg="add mod">
          <ac:chgData name="松浦英宗" userId="9b03fd3a-662f-49ff-9af1-1b93cf7aab22" providerId="ADAL" clId="{56E9DFAE-DDAD-4FCA-8AED-56B2D15DB479}" dt="2026-02-09T13:11:48.123" v="25326" actId="1036"/>
          <ac:spMkLst>
            <pc:docMk/>
            <pc:sldMk cId="1720962606" sldId="6078"/>
            <ac:spMk id="5" creationId="{19B0B803-41E9-0370-3340-E1367E532E7A}"/>
          </ac:spMkLst>
        </pc:spChg>
        <pc:spChg chg="add mod topLvl">
          <ac:chgData name="松浦英宗" userId="9b03fd3a-662f-49ff-9af1-1b93cf7aab22" providerId="ADAL" clId="{56E9DFAE-DDAD-4FCA-8AED-56B2D15DB479}" dt="2026-02-09T13:00:46.645" v="25070" actId="164"/>
          <ac:spMkLst>
            <pc:docMk/>
            <pc:sldMk cId="1720962606" sldId="6078"/>
            <ac:spMk id="6" creationId="{46E5DBF9-691E-E467-046E-CBB322F5ED7C}"/>
          </ac:spMkLst>
        </pc:spChg>
        <pc:spChg chg="add mod topLvl">
          <ac:chgData name="松浦英宗" userId="9b03fd3a-662f-49ff-9af1-1b93cf7aab22" providerId="ADAL" clId="{56E9DFAE-DDAD-4FCA-8AED-56B2D15DB479}" dt="2026-02-09T13:11:21.068" v="25311" actId="14100"/>
          <ac:spMkLst>
            <pc:docMk/>
            <pc:sldMk cId="1720962606" sldId="6078"/>
            <ac:spMk id="7" creationId="{D7236A40-DA94-5A84-1AEF-4B44290DA761}"/>
          </ac:spMkLst>
        </pc:spChg>
        <pc:spChg chg="mod topLvl">
          <ac:chgData name="松浦英宗" userId="9b03fd3a-662f-49ff-9af1-1b93cf7aab22" providerId="ADAL" clId="{56E9DFAE-DDAD-4FCA-8AED-56B2D15DB479}" dt="2026-02-09T13:00:46.645" v="25070" actId="164"/>
          <ac:spMkLst>
            <pc:docMk/>
            <pc:sldMk cId="1720962606" sldId="6078"/>
            <ac:spMk id="10" creationId="{800AE850-DA29-0A11-69AC-1D311D7EF31F}"/>
          </ac:spMkLst>
        </pc:spChg>
        <pc:spChg chg="mod topLvl">
          <ac:chgData name="松浦英宗" userId="9b03fd3a-662f-49ff-9af1-1b93cf7aab22" providerId="ADAL" clId="{56E9DFAE-DDAD-4FCA-8AED-56B2D15DB479}" dt="2026-02-09T13:11:18.611" v="25310" actId="14100"/>
          <ac:spMkLst>
            <pc:docMk/>
            <pc:sldMk cId="1720962606" sldId="6078"/>
            <ac:spMk id="11" creationId="{7D0504EB-8BB1-A8E8-4F82-05D8336D8D38}"/>
          </ac:spMkLst>
        </pc:spChg>
        <pc:spChg chg="add mod">
          <ac:chgData name="松浦英宗" userId="9b03fd3a-662f-49ff-9af1-1b93cf7aab22" providerId="ADAL" clId="{56E9DFAE-DDAD-4FCA-8AED-56B2D15DB479}" dt="2026-02-09T12:58:12.075" v="24942" actId="571"/>
          <ac:spMkLst>
            <pc:docMk/>
            <pc:sldMk cId="1720962606" sldId="6078"/>
            <ac:spMk id="12" creationId="{594742B8-C842-2BDC-F62F-649213F43BA2}"/>
          </ac:spMkLst>
        </pc:spChg>
        <pc:spChg chg="add mod">
          <ac:chgData name="松浦英宗" userId="9b03fd3a-662f-49ff-9af1-1b93cf7aab22" providerId="ADAL" clId="{56E9DFAE-DDAD-4FCA-8AED-56B2D15DB479}" dt="2026-02-09T12:58:12.075" v="24942" actId="571"/>
          <ac:spMkLst>
            <pc:docMk/>
            <pc:sldMk cId="1720962606" sldId="6078"/>
            <ac:spMk id="13" creationId="{F93AAAE1-2756-C854-7D53-811A83E35A2A}"/>
          </ac:spMkLst>
        </pc:spChg>
        <pc:spChg chg="add mod">
          <ac:chgData name="松浦英宗" userId="9b03fd3a-662f-49ff-9af1-1b93cf7aab22" providerId="ADAL" clId="{56E9DFAE-DDAD-4FCA-8AED-56B2D15DB479}" dt="2026-02-09T12:58:12.075" v="24942" actId="571"/>
          <ac:spMkLst>
            <pc:docMk/>
            <pc:sldMk cId="1720962606" sldId="6078"/>
            <ac:spMk id="14" creationId="{EF04C7DC-52EA-2D57-377B-6947B8AE6255}"/>
          </ac:spMkLst>
        </pc:spChg>
        <pc:spChg chg="add mod">
          <ac:chgData name="松浦英宗" userId="9b03fd3a-662f-49ff-9af1-1b93cf7aab22" providerId="ADAL" clId="{56E9DFAE-DDAD-4FCA-8AED-56B2D15DB479}" dt="2026-02-09T13:00:46.645" v="25070" actId="164"/>
          <ac:spMkLst>
            <pc:docMk/>
            <pc:sldMk cId="1720962606" sldId="6078"/>
            <ac:spMk id="15" creationId="{93B6C454-0F87-A6D0-4CCB-FABFEDB73461}"/>
          </ac:spMkLst>
        </pc:spChg>
        <pc:spChg chg="add mod">
          <ac:chgData name="松浦英宗" userId="9b03fd3a-662f-49ff-9af1-1b93cf7aab22" providerId="ADAL" clId="{56E9DFAE-DDAD-4FCA-8AED-56B2D15DB479}" dt="2026-02-09T13:00:46.645" v="25070" actId="164"/>
          <ac:spMkLst>
            <pc:docMk/>
            <pc:sldMk cId="1720962606" sldId="6078"/>
            <ac:spMk id="16" creationId="{7F2C4A23-EAA7-E3CA-45C5-98273CDC9142}"/>
          </ac:spMkLst>
        </pc:spChg>
        <pc:spChg chg="add del mod">
          <ac:chgData name="松浦英宗" userId="9b03fd3a-662f-49ff-9af1-1b93cf7aab22" providerId="ADAL" clId="{56E9DFAE-DDAD-4FCA-8AED-56B2D15DB479}" dt="2026-02-09T13:08:53.067" v="25172" actId="478"/>
          <ac:spMkLst>
            <pc:docMk/>
            <pc:sldMk cId="1720962606" sldId="6078"/>
            <ac:spMk id="18" creationId="{C19009C0-C2A9-8DA7-D616-CC5E586AF0DE}"/>
          </ac:spMkLst>
        </pc:spChg>
        <pc:spChg chg="add mod">
          <ac:chgData name="松浦英宗" userId="9b03fd3a-662f-49ff-9af1-1b93cf7aab22" providerId="ADAL" clId="{56E9DFAE-DDAD-4FCA-8AED-56B2D15DB479}" dt="2026-02-09T13:11:48.123" v="25326" actId="1036"/>
          <ac:spMkLst>
            <pc:docMk/>
            <pc:sldMk cId="1720962606" sldId="6078"/>
            <ac:spMk id="19" creationId="{D8F6C964-E4CE-AD7F-6F62-9ACEF23FF288}"/>
          </ac:spMkLst>
        </pc:spChg>
        <pc:spChg chg="add mod">
          <ac:chgData name="松浦英宗" userId="9b03fd3a-662f-49ff-9af1-1b93cf7aab22" providerId="ADAL" clId="{56E9DFAE-DDAD-4FCA-8AED-56B2D15DB479}" dt="2026-02-09T13:10:25.372" v="25272" actId="1036"/>
          <ac:spMkLst>
            <pc:docMk/>
            <pc:sldMk cId="1720962606" sldId="6078"/>
            <ac:spMk id="20" creationId="{F0511B8A-856D-4434-E5C8-9CA2647A99B5}"/>
          </ac:spMkLst>
        </pc:spChg>
        <pc:grpChg chg="add del mod">
          <ac:chgData name="松浦英宗" userId="9b03fd3a-662f-49ff-9af1-1b93cf7aab22" providerId="ADAL" clId="{56E9DFAE-DDAD-4FCA-8AED-56B2D15DB479}" dt="2026-02-09T12:58:01.662" v="24939" actId="165"/>
          <ac:grpSpMkLst>
            <pc:docMk/>
            <pc:sldMk cId="1720962606" sldId="6078"/>
            <ac:grpSpMk id="8" creationId="{E5A670AB-1E05-1DD5-A4E1-3D1EDA6722F1}"/>
          </ac:grpSpMkLst>
        </pc:grpChg>
        <pc:grpChg chg="add del mod">
          <ac:chgData name="松浦英宗" userId="9b03fd3a-662f-49ff-9af1-1b93cf7aab22" providerId="ADAL" clId="{56E9DFAE-DDAD-4FCA-8AED-56B2D15DB479}" dt="2026-02-09T12:58:01.662" v="24939" actId="165"/>
          <ac:grpSpMkLst>
            <pc:docMk/>
            <pc:sldMk cId="1720962606" sldId="6078"/>
            <ac:grpSpMk id="9" creationId="{F2046D29-FF96-89C2-07A4-22BCC89191E0}"/>
          </ac:grpSpMkLst>
        </pc:grpChg>
        <pc:grpChg chg="add mod">
          <ac:chgData name="松浦英宗" userId="9b03fd3a-662f-49ff-9af1-1b93cf7aab22" providerId="ADAL" clId="{56E9DFAE-DDAD-4FCA-8AED-56B2D15DB479}" dt="2026-02-09T13:11:52.266" v="25337" actId="1035"/>
          <ac:grpSpMkLst>
            <pc:docMk/>
            <pc:sldMk cId="1720962606" sldId="6078"/>
            <ac:grpSpMk id="17" creationId="{604DE20C-3FAD-EBFF-C51B-4D070AF9898B}"/>
          </ac:grpSpMkLst>
        </pc:grpChg>
        <pc:picChg chg="add mod modCrop">
          <ac:chgData name="松浦英宗" userId="9b03fd3a-662f-49ff-9af1-1b93cf7aab22" providerId="ADAL" clId="{56E9DFAE-DDAD-4FCA-8AED-56B2D15DB479}" dt="2026-02-09T12:54:49.756" v="24779" actId="732"/>
          <ac:picMkLst>
            <pc:docMk/>
            <pc:sldMk cId="1720962606" sldId="6078"/>
            <ac:picMk id="3" creationId="{B8936759-C8A9-EE8F-8BA4-161B4F9FCE51}"/>
          </ac:picMkLst>
        </pc:picChg>
      </pc:sldChg>
      <pc:sldChg chg="addSp delSp modSp add del mod ord">
        <pc:chgData name="松浦英宗" userId="9b03fd3a-662f-49ff-9af1-1b93cf7aab22" providerId="ADAL" clId="{56E9DFAE-DDAD-4FCA-8AED-56B2D15DB479}" dt="2026-02-09T13:37:52.547" v="25721" actId="47"/>
        <pc:sldMkLst>
          <pc:docMk/>
          <pc:sldMk cId="2465560904" sldId="6079"/>
        </pc:sldMkLst>
        <pc:spChg chg="add mod">
          <ac:chgData name="松浦英宗" userId="9b03fd3a-662f-49ff-9af1-1b93cf7aab22" providerId="ADAL" clId="{56E9DFAE-DDAD-4FCA-8AED-56B2D15DB479}" dt="2026-02-09T13:34:54.195" v="25671" actId="14100"/>
          <ac:spMkLst>
            <pc:docMk/>
            <pc:sldMk cId="2465560904" sldId="6079"/>
            <ac:spMk id="2" creationId="{0110250D-D57C-8ADA-46FE-486365C6179A}"/>
          </ac:spMkLst>
        </pc:spChg>
        <pc:spChg chg="add mod topLvl">
          <ac:chgData name="松浦英宗" userId="9b03fd3a-662f-49ff-9af1-1b93cf7aab22" providerId="ADAL" clId="{56E9DFAE-DDAD-4FCA-8AED-56B2D15DB479}" dt="2026-02-09T13:36:44.068" v="25692" actId="120"/>
          <ac:spMkLst>
            <pc:docMk/>
            <pc:sldMk cId="2465560904" sldId="6079"/>
            <ac:spMk id="3" creationId="{B68817F6-26FC-700E-90AD-E5D1AFDAC5C0}"/>
          </ac:spMkLst>
        </pc:spChg>
        <pc:spChg chg="add mod topLvl">
          <ac:chgData name="松浦英宗" userId="9b03fd3a-662f-49ff-9af1-1b93cf7aab22" providerId="ADAL" clId="{56E9DFAE-DDAD-4FCA-8AED-56B2D15DB479}" dt="2026-02-09T13:35:03.919" v="25673" actId="164"/>
          <ac:spMkLst>
            <pc:docMk/>
            <pc:sldMk cId="2465560904" sldId="6079"/>
            <ac:spMk id="4" creationId="{F4BB7DA3-249D-17A7-7BA8-1CE5ADDCDEEC}"/>
          </ac:spMkLst>
        </pc:spChg>
        <pc:spChg chg="add del mod ord">
          <ac:chgData name="松浦英宗" userId="9b03fd3a-662f-49ff-9af1-1b93cf7aab22" providerId="ADAL" clId="{56E9DFAE-DDAD-4FCA-8AED-56B2D15DB479}" dt="2026-02-09T13:35:57.565" v="25686" actId="12788"/>
          <ac:spMkLst>
            <pc:docMk/>
            <pc:sldMk cId="2465560904" sldId="6079"/>
            <ac:spMk id="5" creationId="{F12411B9-3BD3-113B-FCF3-28260FAC48A9}"/>
          </ac:spMkLst>
        </pc:spChg>
        <pc:spChg chg="add mod topLvl">
          <ac:chgData name="松浦英宗" userId="9b03fd3a-662f-49ff-9af1-1b93cf7aab22" providerId="ADAL" clId="{56E9DFAE-DDAD-4FCA-8AED-56B2D15DB479}" dt="2026-02-09T13:35:53.245" v="25684" actId="14100"/>
          <ac:spMkLst>
            <pc:docMk/>
            <pc:sldMk cId="2465560904" sldId="6079"/>
            <ac:spMk id="6" creationId="{90047845-85C2-423B-3856-DFEA3ACE1DC8}"/>
          </ac:spMkLst>
        </pc:spChg>
        <pc:spChg chg="mod topLvl">
          <ac:chgData name="松浦英宗" userId="9b03fd3a-662f-49ff-9af1-1b93cf7aab22" providerId="ADAL" clId="{56E9DFAE-DDAD-4FCA-8AED-56B2D15DB479}" dt="2026-02-09T13:36:44.068" v="25692" actId="120"/>
          <ac:spMkLst>
            <pc:docMk/>
            <pc:sldMk cId="2465560904" sldId="6079"/>
            <ac:spMk id="9" creationId="{6963C0AF-16BB-12CB-820D-77D83010FF20}"/>
          </ac:spMkLst>
        </pc:spChg>
        <pc:spChg chg="mod topLvl">
          <ac:chgData name="松浦英宗" userId="9b03fd3a-662f-49ff-9af1-1b93cf7aab22" providerId="ADAL" clId="{56E9DFAE-DDAD-4FCA-8AED-56B2D15DB479}" dt="2026-02-09T13:35:03.919" v="25673" actId="164"/>
          <ac:spMkLst>
            <pc:docMk/>
            <pc:sldMk cId="2465560904" sldId="6079"/>
            <ac:spMk id="10" creationId="{1042CA85-4855-65A1-3861-3015D8478AE7}"/>
          </ac:spMkLst>
        </pc:spChg>
        <pc:spChg chg="mod topLvl">
          <ac:chgData name="松浦英宗" userId="9b03fd3a-662f-49ff-9af1-1b93cf7aab22" providerId="ADAL" clId="{56E9DFAE-DDAD-4FCA-8AED-56B2D15DB479}" dt="2026-02-09T13:35:53.245" v="25684" actId="14100"/>
          <ac:spMkLst>
            <pc:docMk/>
            <pc:sldMk cId="2465560904" sldId="6079"/>
            <ac:spMk id="11" creationId="{835B2F1F-47B1-2D35-FF01-EC0FDBB3387B}"/>
          </ac:spMkLst>
        </pc:spChg>
        <pc:spChg chg="mod topLvl">
          <ac:chgData name="松浦英宗" userId="9b03fd3a-662f-49ff-9af1-1b93cf7aab22" providerId="ADAL" clId="{56E9DFAE-DDAD-4FCA-8AED-56B2D15DB479}" dt="2026-02-09T13:36:44.068" v="25692" actId="120"/>
          <ac:spMkLst>
            <pc:docMk/>
            <pc:sldMk cId="2465560904" sldId="6079"/>
            <ac:spMk id="13" creationId="{9502F249-FFE8-2380-41E2-03E59CC938CE}"/>
          </ac:spMkLst>
        </pc:spChg>
        <pc:spChg chg="mod topLvl">
          <ac:chgData name="松浦英宗" userId="9b03fd3a-662f-49ff-9af1-1b93cf7aab22" providerId="ADAL" clId="{56E9DFAE-DDAD-4FCA-8AED-56B2D15DB479}" dt="2026-02-09T13:35:03.919" v="25673" actId="164"/>
          <ac:spMkLst>
            <pc:docMk/>
            <pc:sldMk cId="2465560904" sldId="6079"/>
            <ac:spMk id="14" creationId="{12E0D644-9FE0-5E0D-EFE4-7E388D6803CE}"/>
          </ac:spMkLst>
        </pc:spChg>
        <pc:spChg chg="mod topLvl">
          <ac:chgData name="松浦英宗" userId="9b03fd3a-662f-49ff-9af1-1b93cf7aab22" providerId="ADAL" clId="{56E9DFAE-DDAD-4FCA-8AED-56B2D15DB479}" dt="2026-02-09T13:35:53.245" v="25684" actId="14100"/>
          <ac:spMkLst>
            <pc:docMk/>
            <pc:sldMk cId="2465560904" sldId="6079"/>
            <ac:spMk id="15" creationId="{8C1DAEE7-36D5-2F5A-354A-E8B52A36CAAF}"/>
          </ac:spMkLst>
        </pc:spChg>
        <pc:spChg chg="add mod">
          <ac:chgData name="松浦英宗" userId="9b03fd3a-662f-49ff-9af1-1b93cf7aab22" providerId="ADAL" clId="{56E9DFAE-DDAD-4FCA-8AED-56B2D15DB479}" dt="2026-02-09T13:36:44.068" v="25692" actId="120"/>
          <ac:spMkLst>
            <pc:docMk/>
            <pc:sldMk cId="2465560904" sldId="6079"/>
            <ac:spMk id="17" creationId="{B9DF7B94-1822-289D-6A2C-B4F921C77462}"/>
          </ac:spMkLst>
        </pc:spChg>
        <pc:spChg chg="add mod">
          <ac:chgData name="松浦英宗" userId="9b03fd3a-662f-49ff-9af1-1b93cf7aab22" providerId="ADAL" clId="{56E9DFAE-DDAD-4FCA-8AED-56B2D15DB479}" dt="2026-02-09T13:36:22.653" v="25690" actId="692"/>
          <ac:spMkLst>
            <pc:docMk/>
            <pc:sldMk cId="2465560904" sldId="6079"/>
            <ac:spMk id="18" creationId="{1E1F4F03-8F74-6355-246D-904FDB92E740}"/>
          </ac:spMkLst>
        </pc:spChg>
        <pc:spChg chg="add del mod">
          <ac:chgData name="松浦英宗" userId="9b03fd3a-662f-49ff-9af1-1b93cf7aab22" providerId="ADAL" clId="{56E9DFAE-DDAD-4FCA-8AED-56B2D15DB479}" dt="2026-02-09T13:28:49.807" v="25594" actId="478"/>
          <ac:spMkLst>
            <pc:docMk/>
            <pc:sldMk cId="2465560904" sldId="6079"/>
            <ac:spMk id="19" creationId="{B8FFC005-F53C-37B8-2783-B3275F322896}"/>
          </ac:spMkLst>
        </pc:spChg>
        <pc:spChg chg="add del mod">
          <ac:chgData name="松浦英宗" userId="9b03fd3a-662f-49ff-9af1-1b93cf7aab22" providerId="ADAL" clId="{56E9DFAE-DDAD-4FCA-8AED-56B2D15DB479}" dt="2026-02-09T13:28:49.807" v="25594" actId="478"/>
          <ac:spMkLst>
            <pc:docMk/>
            <pc:sldMk cId="2465560904" sldId="6079"/>
            <ac:spMk id="20" creationId="{3DBB7ABF-25AC-2EAA-1504-AF74D69A28F6}"/>
          </ac:spMkLst>
        </pc:spChg>
        <pc:spChg chg="add del mod">
          <ac:chgData name="松浦英宗" userId="9b03fd3a-662f-49ff-9af1-1b93cf7aab22" providerId="ADAL" clId="{56E9DFAE-DDAD-4FCA-8AED-56B2D15DB479}" dt="2026-02-09T13:28:49.807" v="25594" actId="478"/>
          <ac:spMkLst>
            <pc:docMk/>
            <pc:sldMk cId="2465560904" sldId="6079"/>
            <ac:spMk id="21" creationId="{41DF0A88-AC28-ACE7-E76C-638F6E5C227E}"/>
          </ac:spMkLst>
        </pc:spChg>
        <pc:spChg chg="add mod">
          <ac:chgData name="松浦英宗" userId="9b03fd3a-662f-49ff-9af1-1b93cf7aab22" providerId="ADAL" clId="{56E9DFAE-DDAD-4FCA-8AED-56B2D15DB479}" dt="2026-02-09T13:29:48.220" v="25638" actId="1035"/>
          <ac:spMkLst>
            <pc:docMk/>
            <pc:sldMk cId="2465560904" sldId="6079"/>
            <ac:spMk id="22" creationId="{67FAA4C9-F7A9-23E4-4A5A-C1CE11BB47D3}"/>
          </ac:spMkLst>
        </pc:spChg>
        <pc:spChg chg="add mod">
          <ac:chgData name="松浦英宗" userId="9b03fd3a-662f-49ff-9af1-1b93cf7aab22" providerId="ADAL" clId="{56E9DFAE-DDAD-4FCA-8AED-56B2D15DB479}" dt="2026-02-09T13:29:48.220" v="25638" actId="1035"/>
          <ac:spMkLst>
            <pc:docMk/>
            <pc:sldMk cId="2465560904" sldId="6079"/>
            <ac:spMk id="23" creationId="{5D7C9220-22DD-CF4C-9619-220CAF883DB5}"/>
          </ac:spMkLst>
        </pc:spChg>
        <pc:spChg chg="add mod">
          <ac:chgData name="松浦英宗" userId="9b03fd3a-662f-49ff-9af1-1b93cf7aab22" providerId="ADAL" clId="{56E9DFAE-DDAD-4FCA-8AED-56B2D15DB479}" dt="2026-02-09T13:29:48.220" v="25638" actId="1035"/>
          <ac:spMkLst>
            <pc:docMk/>
            <pc:sldMk cId="2465560904" sldId="6079"/>
            <ac:spMk id="24" creationId="{8E7DFDB0-7963-5110-E3F3-A1FBE3CA729C}"/>
          </ac:spMkLst>
        </pc:spChg>
        <pc:grpChg chg="add del mod topLvl">
          <ac:chgData name="松浦英宗" userId="9b03fd3a-662f-49ff-9af1-1b93cf7aab22" providerId="ADAL" clId="{56E9DFAE-DDAD-4FCA-8AED-56B2D15DB479}" dt="2026-02-09T13:28:55.370" v="25596" actId="165"/>
          <ac:grpSpMkLst>
            <pc:docMk/>
            <pc:sldMk cId="2465560904" sldId="6079"/>
            <ac:grpSpMk id="7" creationId="{45A7F72B-7C4F-14BE-0DCC-AD712D98B0F1}"/>
          </ac:grpSpMkLst>
        </pc:grpChg>
        <pc:grpChg chg="add mod">
          <ac:chgData name="松浦英宗" userId="9b03fd3a-662f-49ff-9af1-1b93cf7aab22" providerId="ADAL" clId="{56E9DFAE-DDAD-4FCA-8AED-56B2D15DB479}" dt="2026-02-09T13:24:49.708" v="25496" actId="164"/>
          <ac:grpSpMkLst>
            <pc:docMk/>
            <pc:sldMk cId="2465560904" sldId="6079"/>
            <ac:grpSpMk id="8" creationId="{B8F9D183-237E-9DDC-EDF5-E53721BF2D7A}"/>
          </ac:grpSpMkLst>
        </pc:grpChg>
        <pc:grpChg chg="add mod">
          <ac:chgData name="松浦英宗" userId="9b03fd3a-662f-49ff-9af1-1b93cf7aab22" providerId="ADAL" clId="{56E9DFAE-DDAD-4FCA-8AED-56B2D15DB479}" dt="2026-02-09T13:24:49.708" v="25496" actId="164"/>
          <ac:grpSpMkLst>
            <pc:docMk/>
            <pc:sldMk cId="2465560904" sldId="6079"/>
            <ac:grpSpMk id="12" creationId="{446DEEB7-EC57-2CB0-33F6-F19B8F4882A7}"/>
          </ac:grpSpMkLst>
        </pc:grpChg>
        <pc:grpChg chg="add mod">
          <ac:chgData name="松浦英宗" userId="9b03fd3a-662f-49ff-9af1-1b93cf7aab22" providerId="ADAL" clId="{56E9DFAE-DDAD-4FCA-8AED-56B2D15DB479}" dt="2026-02-09T13:27:00.591" v="25531" actId="1076"/>
          <ac:grpSpMkLst>
            <pc:docMk/>
            <pc:sldMk cId="2465560904" sldId="6079"/>
            <ac:grpSpMk id="16" creationId="{BCC63405-4D42-8847-CC5F-2ACBE20F0E99}"/>
          </ac:grpSpMkLst>
        </pc:grpChg>
        <pc:grpChg chg="mod">
          <ac:chgData name="松浦英宗" userId="9b03fd3a-662f-49ff-9af1-1b93cf7aab22" providerId="ADAL" clId="{56E9DFAE-DDAD-4FCA-8AED-56B2D15DB479}" dt="2026-02-09T13:35:57.565" v="25686" actId="12788"/>
          <ac:grpSpMkLst>
            <pc:docMk/>
            <pc:sldMk cId="2465560904" sldId="6079"/>
            <ac:grpSpMk id="25" creationId="{9C2358BB-905B-E269-314E-6D05A085EAD4}"/>
          </ac:grpSpMkLst>
        </pc:grpChg>
      </pc:sldChg>
      <pc:sldChg chg="modSp add del mod">
        <pc:chgData name="松浦英宗" userId="9b03fd3a-662f-49ff-9af1-1b93cf7aab22" providerId="ADAL" clId="{56E9DFAE-DDAD-4FCA-8AED-56B2D15DB479}" dt="2026-02-09T13:44:29.807" v="25722" actId="47"/>
        <pc:sldMkLst>
          <pc:docMk/>
          <pc:sldMk cId="2171011307" sldId="6080"/>
        </pc:sldMkLst>
        <pc:spChg chg="mod">
          <ac:chgData name="松浦英宗" userId="9b03fd3a-662f-49ff-9af1-1b93cf7aab22" providerId="ADAL" clId="{56E9DFAE-DDAD-4FCA-8AED-56B2D15DB479}" dt="2026-02-09T12:36:51.464" v="23913" actId="6549"/>
          <ac:spMkLst>
            <pc:docMk/>
            <pc:sldMk cId="2171011307" sldId="6080"/>
            <ac:spMk id="14" creationId="{6CD02C6C-A6B0-3DAE-7824-8D640955ED39}"/>
          </ac:spMkLst>
        </pc:spChg>
      </pc:sldChg>
      <pc:sldChg chg="addSp delSp modSp add del mod">
        <pc:chgData name="松浦英宗" userId="9b03fd3a-662f-49ff-9af1-1b93cf7aab22" providerId="ADAL" clId="{56E9DFAE-DDAD-4FCA-8AED-56B2D15DB479}" dt="2026-02-09T13:44:29.807" v="25722" actId="47"/>
        <pc:sldMkLst>
          <pc:docMk/>
          <pc:sldMk cId="137884997" sldId="6081"/>
        </pc:sldMkLst>
        <pc:spChg chg="mod">
          <ac:chgData name="松浦英宗" userId="9b03fd3a-662f-49ff-9af1-1b93cf7aab22" providerId="ADAL" clId="{56E9DFAE-DDAD-4FCA-8AED-56B2D15DB479}" dt="2026-02-09T13:37:30.020" v="25711" actId="1036"/>
          <ac:spMkLst>
            <pc:docMk/>
            <pc:sldMk cId="137884997" sldId="6081"/>
            <ac:spMk id="3" creationId="{C90D1F3A-B375-2D75-58A0-BCBDF8824768}"/>
          </ac:spMkLst>
        </pc:spChg>
        <pc:spChg chg="mod">
          <ac:chgData name="松浦英宗" userId="9b03fd3a-662f-49ff-9af1-1b93cf7aab22" providerId="ADAL" clId="{56E9DFAE-DDAD-4FCA-8AED-56B2D15DB479}" dt="2026-02-09T13:37:09.782" v="25698" actId="120"/>
          <ac:spMkLst>
            <pc:docMk/>
            <pc:sldMk cId="137884997" sldId="6081"/>
            <ac:spMk id="4" creationId="{9744B41F-AA53-6CCF-5F33-7EA8B514C45F}"/>
          </ac:spMkLst>
        </pc:spChg>
        <pc:spChg chg="add del">
          <ac:chgData name="松浦英宗" userId="9b03fd3a-662f-49ff-9af1-1b93cf7aab22" providerId="ADAL" clId="{56E9DFAE-DDAD-4FCA-8AED-56B2D15DB479}" dt="2026-02-09T13:37:41.167" v="25714" actId="22"/>
          <ac:spMkLst>
            <pc:docMk/>
            <pc:sldMk cId="137884997" sldId="6081"/>
            <ac:spMk id="8" creationId="{BFEE30A7-BDDD-B927-134B-B01CEE5383B9}"/>
          </ac:spMkLst>
        </pc:spChg>
        <pc:spChg chg="mod">
          <ac:chgData name="松浦英宗" userId="9b03fd3a-662f-49ff-9af1-1b93cf7aab22" providerId="ADAL" clId="{56E9DFAE-DDAD-4FCA-8AED-56B2D15DB479}" dt="2026-02-09T13:37:30.020" v="25711" actId="1036"/>
          <ac:spMkLst>
            <pc:docMk/>
            <pc:sldMk cId="137884997" sldId="6081"/>
            <ac:spMk id="9" creationId="{BE05FD90-E81A-C18C-85DC-2B61357F6F8F}"/>
          </ac:spMkLst>
        </pc:spChg>
        <pc:spChg chg="mod">
          <ac:chgData name="松浦英宗" userId="9b03fd3a-662f-49ff-9af1-1b93cf7aab22" providerId="ADAL" clId="{56E9DFAE-DDAD-4FCA-8AED-56B2D15DB479}" dt="2026-02-09T13:37:09.782" v="25698" actId="120"/>
          <ac:spMkLst>
            <pc:docMk/>
            <pc:sldMk cId="137884997" sldId="6081"/>
            <ac:spMk id="10" creationId="{21B44082-8BAE-BA74-E538-A02B67DE4D58}"/>
          </ac:spMkLst>
        </pc:spChg>
        <pc:spChg chg="mod">
          <ac:chgData name="松浦英宗" userId="9b03fd3a-662f-49ff-9af1-1b93cf7aab22" providerId="ADAL" clId="{56E9DFAE-DDAD-4FCA-8AED-56B2D15DB479}" dt="2026-02-09T13:37:30.020" v="25711" actId="1036"/>
          <ac:spMkLst>
            <pc:docMk/>
            <pc:sldMk cId="137884997" sldId="6081"/>
            <ac:spMk id="13" creationId="{31D12884-4B80-568F-12B2-51F8C64C2ACC}"/>
          </ac:spMkLst>
        </pc:spChg>
        <pc:spChg chg="mod">
          <ac:chgData name="松浦英宗" userId="9b03fd3a-662f-49ff-9af1-1b93cf7aab22" providerId="ADAL" clId="{56E9DFAE-DDAD-4FCA-8AED-56B2D15DB479}" dt="2026-02-09T13:37:09.782" v="25698" actId="120"/>
          <ac:spMkLst>
            <pc:docMk/>
            <pc:sldMk cId="137884997" sldId="6081"/>
            <ac:spMk id="14" creationId="{C3CA04D8-048C-2659-9C89-9EBE3C908F2C}"/>
          </ac:spMkLst>
        </pc:spChg>
        <pc:spChg chg="mod">
          <ac:chgData name="松浦英宗" userId="9b03fd3a-662f-49ff-9af1-1b93cf7aab22" providerId="ADAL" clId="{56E9DFAE-DDAD-4FCA-8AED-56B2D15DB479}" dt="2026-02-09T13:37:47.138" v="25720" actId="207"/>
          <ac:spMkLst>
            <pc:docMk/>
            <pc:sldMk cId="137884997" sldId="6081"/>
            <ac:spMk id="17" creationId="{855E3C9F-6D5D-3EF1-ECAF-805AE7BAC484}"/>
          </ac:spMkLst>
        </pc:spChg>
      </pc:sldChg>
      <pc:sldChg chg="add del">
        <pc:chgData name="松浦英宗" userId="9b03fd3a-662f-49ff-9af1-1b93cf7aab22" providerId="ADAL" clId="{56E9DFAE-DDAD-4FCA-8AED-56B2D15DB479}" dt="2026-02-09T13:11:54.351" v="25338" actId="47"/>
        <pc:sldMkLst>
          <pc:docMk/>
          <pc:sldMk cId="1059675980" sldId="60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2026/2/9</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2026/2/9</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7.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hyperlink" Target="https://business-jungle.com/material/download-material/" TargetMode="External"/><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C2E63-2959-B837-E575-FDB8BCD0BE13}"/>
            </a:ext>
          </a:extLst>
        </p:cNvPr>
        <p:cNvGrpSpPr/>
        <p:nvPr/>
      </p:nvGrpSpPr>
      <p:grpSpPr>
        <a:xfrm>
          <a:off x="0" y="0"/>
          <a:ext cx="0" cy="0"/>
          <a:chOff x="0" y="0"/>
          <a:chExt cx="0" cy="0"/>
        </a:xfrm>
      </p:grpSpPr>
      <p:pic>
        <p:nvPicPr>
          <p:cNvPr id="12" name="図 11" descr="男, 雪, 立つ, 乗る が含まれている画像&#10;&#10;AI 生成コンテンツは誤りを含む可能性があります。">
            <a:extLst>
              <a:ext uri="{FF2B5EF4-FFF2-40B4-BE49-F238E27FC236}">
                <a16:creationId xmlns:a16="http://schemas.microsoft.com/office/drawing/2014/main" id="{9968AD30-4A26-326C-0794-0CBE21B77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3" name="正方形/長方形 2">
            <a:extLst>
              <a:ext uri="{FF2B5EF4-FFF2-40B4-BE49-F238E27FC236}">
                <a16:creationId xmlns:a16="http://schemas.microsoft.com/office/drawing/2014/main" id="{4D9C3767-2389-14D0-CD1F-D15A1B0F69D7}"/>
              </a:ext>
            </a:extLst>
          </p:cNvPr>
          <p:cNvSpPr/>
          <p:nvPr/>
        </p:nvSpPr>
        <p:spPr>
          <a:xfrm>
            <a:off x="515682" y="263390"/>
            <a:ext cx="11160636" cy="448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r>
              <a:rPr kumimoji="1" lang="ja-JP" altLang="en-US" sz="2000" b="1" dirty="0">
                <a:solidFill>
                  <a:schemeClr val="tx1"/>
                </a:solidFill>
                <a:latin typeface="+mn-ea"/>
              </a:rPr>
              <a:t>現状と課題</a:t>
            </a:r>
          </a:p>
        </p:txBody>
      </p:sp>
      <p:sp>
        <p:nvSpPr>
          <p:cNvPr id="14" name="正方形/長方形 13">
            <a:extLst>
              <a:ext uri="{FF2B5EF4-FFF2-40B4-BE49-F238E27FC236}">
                <a16:creationId xmlns:a16="http://schemas.microsoft.com/office/drawing/2014/main" id="{9251646F-7F42-6C7C-8762-4C3FF27B4850}"/>
              </a:ext>
            </a:extLst>
          </p:cNvPr>
          <p:cNvSpPr/>
          <p:nvPr/>
        </p:nvSpPr>
        <p:spPr>
          <a:xfrm>
            <a:off x="515682" y="866235"/>
            <a:ext cx="11160636" cy="4486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r>
              <a:rPr kumimoji="1" lang="ja-JP" altLang="en-US" sz="2000" b="1" dirty="0">
                <a:solidFill>
                  <a:schemeClr val="tx1"/>
                </a:solidFill>
                <a:latin typeface="+mn-ea"/>
              </a:rPr>
              <a:t>経営計画が実務に活かされていません。</a:t>
            </a:r>
          </a:p>
        </p:txBody>
      </p:sp>
      <p:grpSp>
        <p:nvGrpSpPr>
          <p:cNvPr id="10" name="グループ化 9">
            <a:extLst>
              <a:ext uri="{FF2B5EF4-FFF2-40B4-BE49-F238E27FC236}">
                <a16:creationId xmlns:a16="http://schemas.microsoft.com/office/drawing/2014/main" id="{88540045-DCA7-D626-1491-0096948A5F38}"/>
              </a:ext>
            </a:extLst>
          </p:cNvPr>
          <p:cNvGrpSpPr/>
          <p:nvPr/>
        </p:nvGrpSpPr>
        <p:grpSpPr>
          <a:xfrm>
            <a:off x="515681" y="1791536"/>
            <a:ext cx="11160637" cy="4649021"/>
            <a:chOff x="515681" y="1791536"/>
            <a:chExt cx="11160637" cy="4649021"/>
          </a:xfrm>
        </p:grpSpPr>
        <p:grpSp>
          <p:nvGrpSpPr>
            <p:cNvPr id="2" name="グループ化 1">
              <a:extLst>
                <a:ext uri="{FF2B5EF4-FFF2-40B4-BE49-F238E27FC236}">
                  <a16:creationId xmlns:a16="http://schemas.microsoft.com/office/drawing/2014/main" id="{3A8CCD43-8238-9C4A-66E2-5BBCCFD8EC8B}"/>
                </a:ext>
              </a:extLst>
            </p:cNvPr>
            <p:cNvGrpSpPr/>
            <p:nvPr/>
          </p:nvGrpSpPr>
          <p:grpSpPr>
            <a:xfrm>
              <a:off x="515681" y="1791536"/>
              <a:ext cx="11160637" cy="1810405"/>
              <a:chOff x="515681" y="1791536"/>
              <a:chExt cx="11160637" cy="1810405"/>
            </a:xfrm>
          </p:grpSpPr>
          <p:sp>
            <p:nvSpPr>
              <p:cNvPr id="5" name="四角形: 角を丸くする 4">
                <a:extLst>
                  <a:ext uri="{FF2B5EF4-FFF2-40B4-BE49-F238E27FC236}">
                    <a16:creationId xmlns:a16="http://schemas.microsoft.com/office/drawing/2014/main" id="{C4FFCBD1-36E6-3A7C-F923-634AFFA00C3B}"/>
                  </a:ext>
                </a:extLst>
              </p:cNvPr>
              <p:cNvSpPr/>
              <p:nvPr/>
            </p:nvSpPr>
            <p:spPr>
              <a:xfrm>
                <a:off x="2456953" y="1791536"/>
                <a:ext cx="9219365" cy="1810405"/>
              </a:xfrm>
              <a:prstGeom prst="roundRect">
                <a:avLst>
                  <a:gd name="adj" fmla="val 10711"/>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pPr marL="342900" indent="-342900">
                  <a:spcBef>
                    <a:spcPts val="1200"/>
                  </a:spcBef>
                  <a:buFont typeface="Wingdings" panose="05000000000000000000" pitchFamily="2" charset="2"/>
                  <a:buChar char="l"/>
                </a:pPr>
                <a:r>
                  <a:rPr kumimoji="1" lang="ja-JP" altLang="en-US" sz="2000" dirty="0">
                    <a:solidFill>
                      <a:schemeClr val="tx1"/>
                    </a:solidFill>
                    <a:latin typeface="+mn-ea"/>
                  </a:rPr>
                  <a:t>経営計画は作成されているものの、現場で参照されず、日々の判断に使われていません。</a:t>
                </a:r>
                <a:endParaRPr kumimoji="1" lang="en-US" altLang="ja-JP" sz="2000" dirty="0">
                  <a:solidFill>
                    <a:schemeClr val="tx1"/>
                  </a:solidFill>
                  <a:latin typeface="+mn-ea"/>
                </a:endParaRPr>
              </a:p>
              <a:p>
                <a:pPr marL="342900" indent="-342900">
                  <a:spcBef>
                    <a:spcPts val="1200"/>
                  </a:spcBef>
                  <a:buFont typeface="Wingdings" panose="05000000000000000000" pitchFamily="2" charset="2"/>
                  <a:buChar char="l"/>
                </a:pPr>
                <a:r>
                  <a:rPr kumimoji="1" lang="ja-JP" altLang="en-US" sz="2000" dirty="0">
                    <a:solidFill>
                      <a:schemeClr val="tx1"/>
                    </a:solidFill>
                    <a:latin typeface="+mn-ea"/>
                  </a:rPr>
                  <a:t>金融機関向け資料として作られ、その後更新されないまま放置されているケースも見られます。</a:t>
                </a:r>
              </a:p>
            </p:txBody>
          </p:sp>
          <p:sp>
            <p:nvSpPr>
              <p:cNvPr id="7" name="正方形/長方形 6">
                <a:extLst>
                  <a:ext uri="{FF2B5EF4-FFF2-40B4-BE49-F238E27FC236}">
                    <a16:creationId xmlns:a16="http://schemas.microsoft.com/office/drawing/2014/main" id="{283EA8FB-E57B-DFE9-CE27-670DB23C6529}"/>
                  </a:ext>
                </a:extLst>
              </p:cNvPr>
              <p:cNvSpPr/>
              <p:nvPr/>
            </p:nvSpPr>
            <p:spPr>
              <a:xfrm>
                <a:off x="515681" y="1791536"/>
                <a:ext cx="1543707" cy="5428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r>
                  <a:rPr kumimoji="1" lang="ja-JP" altLang="en-US" sz="4000" b="1" dirty="0">
                    <a:solidFill>
                      <a:schemeClr val="tx1"/>
                    </a:solidFill>
                    <a:latin typeface="+mn-ea"/>
                  </a:rPr>
                  <a:t>現状</a:t>
                </a:r>
              </a:p>
            </p:txBody>
          </p:sp>
        </p:grpSp>
        <p:grpSp>
          <p:nvGrpSpPr>
            <p:cNvPr id="4" name="グループ化 3">
              <a:extLst>
                <a:ext uri="{FF2B5EF4-FFF2-40B4-BE49-F238E27FC236}">
                  <a16:creationId xmlns:a16="http://schemas.microsoft.com/office/drawing/2014/main" id="{CD27F581-2733-AB71-3C0D-8274A8A11F86}"/>
                </a:ext>
              </a:extLst>
            </p:cNvPr>
            <p:cNvGrpSpPr/>
            <p:nvPr/>
          </p:nvGrpSpPr>
          <p:grpSpPr>
            <a:xfrm>
              <a:off x="515681" y="4630152"/>
              <a:ext cx="11160637" cy="1810405"/>
              <a:chOff x="515681" y="1791536"/>
              <a:chExt cx="11160637" cy="1810405"/>
            </a:xfrm>
          </p:grpSpPr>
          <p:sp>
            <p:nvSpPr>
              <p:cNvPr id="6" name="四角形: 角を丸くする 5">
                <a:extLst>
                  <a:ext uri="{FF2B5EF4-FFF2-40B4-BE49-F238E27FC236}">
                    <a16:creationId xmlns:a16="http://schemas.microsoft.com/office/drawing/2014/main" id="{7864A1EA-2DDB-39F3-95CD-18A6459D2390}"/>
                  </a:ext>
                </a:extLst>
              </p:cNvPr>
              <p:cNvSpPr/>
              <p:nvPr/>
            </p:nvSpPr>
            <p:spPr>
              <a:xfrm>
                <a:off x="2456953" y="1791536"/>
                <a:ext cx="9219365" cy="1810405"/>
              </a:xfrm>
              <a:prstGeom prst="roundRect">
                <a:avLst>
                  <a:gd name="adj" fmla="val 10711"/>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pPr marL="342900" indent="-342900">
                  <a:spcBef>
                    <a:spcPts val="1200"/>
                  </a:spcBef>
                  <a:buFont typeface="Wingdings" panose="05000000000000000000" pitchFamily="2" charset="2"/>
                  <a:buChar char="l"/>
                </a:pPr>
                <a:r>
                  <a:rPr kumimoji="1" lang="ja-JP" altLang="en-US" sz="2000" dirty="0">
                    <a:solidFill>
                      <a:schemeClr val="tx1"/>
                    </a:solidFill>
                    <a:latin typeface="+mn-ea"/>
                  </a:rPr>
                  <a:t>計画を具体的な行動や判断基準に落とし込めていない点が課題です。</a:t>
                </a:r>
                <a:endParaRPr kumimoji="1" lang="en-US" altLang="ja-JP" sz="2000" dirty="0">
                  <a:solidFill>
                    <a:schemeClr val="tx1"/>
                  </a:solidFill>
                  <a:latin typeface="+mn-ea"/>
                </a:endParaRPr>
              </a:p>
              <a:p>
                <a:pPr marL="342900" indent="-342900">
                  <a:spcBef>
                    <a:spcPts val="1200"/>
                  </a:spcBef>
                  <a:buFont typeface="Wingdings" panose="05000000000000000000" pitchFamily="2" charset="2"/>
                  <a:buChar char="l"/>
                </a:pPr>
                <a:r>
                  <a:rPr kumimoji="1" lang="ja-JP" altLang="en-US" sz="2000" dirty="0">
                    <a:solidFill>
                      <a:schemeClr val="tx1"/>
                    </a:solidFill>
                    <a:latin typeface="+mn-ea"/>
                  </a:rPr>
                  <a:t>定期的な振り返りと修正を行い、現場と連動した運用に変えていく必要があります。</a:t>
                </a:r>
              </a:p>
            </p:txBody>
          </p:sp>
          <p:sp>
            <p:nvSpPr>
              <p:cNvPr id="8" name="正方形/長方形 7">
                <a:extLst>
                  <a:ext uri="{FF2B5EF4-FFF2-40B4-BE49-F238E27FC236}">
                    <a16:creationId xmlns:a16="http://schemas.microsoft.com/office/drawing/2014/main" id="{F8F237CB-11F8-BE05-826E-5B5B12C3C012}"/>
                  </a:ext>
                </a:extLst>
              </p:cNvPr>
              <p:cNvSpPr/>
              <p:nvPr/>
            </p:nvSpPr>
            <p:spPr>
              <a:xfrm>
                <a:off x="515681" y="1791536"/>
                <a:ext cx="1543707" cy="5428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r>
                  <a:rPr kumimoji="1" lang="ja-JP" altLang="en-US" sz="4000" b="1" dirty="0">
                    <a:solidFill>
                      <a:schemeClr val="tx1"/>
                    </a:solidFill>
                    <a:latin typeface="+mn-ea"/>
                  </a:rPr>
                  <a:t>課題</a:t>
                </a:r>
              </a:p>
            </p:txBody>
          </p:sp>
        </p:grpSp>
        <p:sp>
          <p:nvSpPr>
            <p:cNvPr id="9" name="二等辺三角形 8">
              <a:extLst>
                <a:ext uri="{FF2B5EF4-FFF2-40B4-BE49-F238E27FC236}">
                  <a16:creationId xmlns:a16="http://schemas.microsoft.com/office/drawing/2014/main" id="{7802BDF5-BC39-F9A0-9F08-D124517F32C8}"/>
                </a:ext>
              </a:extLst>
            </p:cNvPr>
            <p:cNvSpPr/>
            <p:nvPr/>
          </p:nvSpPr>
          <p:spPr>
            <a:xfrm rot="10800000">
              <a:off x="5293366" y="3981827"/>
              <a:ext cx="1605268" cy="26844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endParaRPr kumimoji="1" lang="ja-JP" altLang="en-US" sz="2000" dirty="0">
                <a:solidFill>
                  <a:schemeClr val="tx1"/>
                </a:solidFill>
                <a:latin typeface="+mn-ea"/>
              </a:endParaRPr>
            </a:p>
          </p:txBody>
        </p:sp>
      </p:grpSp>
    </p:spTree>
    <p:extLst>
      <p:ext uri="{BB962C8B-B14F-4D97-AF65-F5344CB8AC3E}">
        <p14:creationId xmlns:p14="http://schemas.microsoft.com/office/powerpoint/2010/main" val="110391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Props1.xml><?xml version="1.0" encoding="utf-8"?>
<ds:datastoreItem xmlns:ds="http://schemas.openxmlformats.org/officeDocument/2006/customXml" ds:itemID="{A3DA9FB9-6363-47BF-9C3B-90ACB0E8D22F}">
  <ds:schemaRefs>
    <ds:schemaRef ds:uri="http://schemas.microsoft.com/sharepoint/v3/contenttype/forms"/>
  </ds:schemaRefs>
</ds:datastoreItem>
</file>

<file path=customXml/itemProps2.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docProps/app.xml><?xml version="1.0" encoding="utf-8"?>
<Properties xmlns="http://schemas.openxmlformats.org/officeDocument/2006/extended-properties" xmlns:vt="http://schemas.openxmlformats.org/officeDocument/2006/docPropsVTypes">
  <TotalTime>2647</TotalTime>
  <Words>175</Words>
  <Application>Microsoft Office PowerPoint</Application>
  <PresentationFormat>ワイド画面</PresentationFormat>
  <Paragraphs>19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游ゴシック</vt:lpstr>
      <vt:lpstr>游ゴシック Light</vt:lpstr>
      <vt:lpstr>Arial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2026-02-09T13:47:58Z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