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57"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CBE1"/>
    <a:srgbClr val="F7F7F7"/>
    <a:srgbClr val="FDF8ED"/>
    <a:srgbClr val="F9F9F9"/>
    <a:srgbClr val="1924FF"/>
    <a:srgbClr val="145D3A"/>
    <a:srgbClr val="0F9ED5"/>
    <a:srgbClr val="77BF3F"/>
    <a:srgbClr val="FAC60A"/>
    <a:srgbClr val="00D0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A30759-0B6A-4047-B118-7D6BD205CA62}" v="1" dt="2026-02-09T13:48:07.283"/>
    <p1510:client id="{8A925F3B-27D1-40AF-97E6-ACBE1B0C0E58}" v="642" dt="2026-02-09T13:36:45.9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09T13:48:07.281" v="2572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09T13:48:07.281" v="25723"/>
        <pc:sldMkLst>
          <pc:docMk/>
          <pc:sldMk cId="2861357872" sldId="6057"/>
        </pc:sldMkLst>
        <pc:spChg chg="add mod topLvl">
          <ac:chgData name="松浦英宗" userId="9b03fd3a-662f-49ff-9af1-1b93cf7aab22" providerId="ADAL" clId="{56E9DFAE-DDAD-4FCA-8AED-56B2D15DB479}" dt="2026-02-09T01:30:52.487" v="20190" actId="113"/>
          <ac:spMkLst>
            <pc:docMk/>
            <pc:sldMk cId="2861357872" sldId="6057"/>
            <ac:spMk id="2" creationId="{B2BC2440-CAED-002C-573B-17272FAB475C}"/>
          </ac:spMkLst>
        </pc:spChg>
        <pc:spChg chg="add del mod">
          <ac:chgData name="松浦英宗" userId="9b03fd3a-662f-49ff-9af1-1b93cf7aab22" providerId="ADAL" clId="{56E9DFAE-DDAD-4FCA-8AED-56B2D15DB479}" dt="2026-02-09T01:30:57.168" v="20192" actId="478"/>
          <ac:spMkLst>
            <pc:docMk/>
            <pc:sldMk cId="2861357872" sldId="6057"/>
            <ac:spMk id="3" creationId="{24225238-0498-F63D-8287-634EFA4F58E8}"/>
          </ac:spMkLst>
        </pc:spChg>
        <pc:spChg chg="add mod">
          <ac:chgData name="松浦英宗" userId="9b03fd3a-662f-49ff-9af1-1b93cf7aab22" providerId="ADAL" clId="{56E9DFAE-DDAD-4FCA-8AED-56B2D15DB479}" dt="2026-02-09T01:31:58.796" v="20244" actId="164"/>
          <ac:spMkLst>
            <pc:docMk/>
            <pc:sldMk cId="2861357872" sldId="6057"/>
            <ac:spMk id="4" creationId="{36887A99-0D18-A7A9-5FDE-5770D0487427}"/>
          </ac:spMkLst>
        </pc:spChg>
        <pc:spChg chg="add mod">
          <ac:chgData name="松浦英宗" userId="9b03fd3a-662f-49ff-9af1-1b93cf7aab22" providerId="ADAL" clId="{56E9DFAE-DDAD-4FCA-8AED-56B2D15DB479}" dt="2026-02-09T02:04:06.946" v="20632" actId="20577"/>
          <ac:spMkLst>
            <pc:docMk/>
            <pc:sldMk cId="2861357872" sldId="6057"/>
            <ac:spMk id="5" creationId="{6563B22F-A8F6-1286-96FD-D0D3A1B176BE}"/>
          </ac:spMkLst>
        </pc:spChg>
        <pc:spChg chg="mod">
          <ac:chgData name="松浦英宗" userId="9b03fd3a-662f-49ff-9af1-1b93cf7aab22" providerId="ADAL" clId="{56E9DFAE-DDAD-4FCA-8AED-56B2D15DB479}" dt="2026-02-09T02:04:03.331" v="20631" actId="403"/>
          <ac:spMkLst>
            <pc:docMk/>
            <pc:sldMk cId="2861357872" sldId="6057"/>
            <ac:spMk id="12" creationId="{3D7D3B78-8159-6CCD-E736-D914B520869C}"/>
          </ac:spMkLst>
        </pc:spChg>
        <pc:spChg chg="mod">
          <ac:chgData name="松浦英宗" userId="9b03fd3a-662f-49ff-9af1-1b93cf7aab22" providerId="ADAL" clId="{56E9DFAE-DDAD-4FCA-8AED-56B2D15DB479}" dt="2026-02-09T01:32:17.195" v="20257" actId="20577"/>
          <ac:spMkLst>
            <pc:docMk/>
            <pc:sldMk cId="2861357872" sldId="6057"/>
            <ac:spMk id="14" creationId="{71CD51B3-156B-D5F4-BD67-7C55DB5621F2}"/>
          </ac:spMkLst>
        </pc:spChg>
        <pc:spChg chg="add mod">
          <ac:chgData name="松浦英宗" userId="9b03fd3a-662f-49ff-9af1-1b93cf7aab22" providerId="ADAL" clId="{56E9DFAE-DDAD-4FCA-8AED-56B2D15DB479}" dt="2026-02-09T01:57:51.621" v="20498" actId="20577"/>
          <ac:spMkLst>
            <pc:docMk/>
            <pc:sldMk cId="2861357872" sldId="6057"/>
            <ac:spMk id="16" creationId="{80C19563-1125-E09F-D3FA-AE5700F64064}"/>
          </ac:spMkLst>
        </pc:spChg>
        <pc:spChg chg="add mod ord">
          <ac:chgData name="松浦英宗" userId="9b03fd3a-662f-49ff-9af1-1b93cf7aab22" providerId="ADAL" clId="{56E9DFAE-DDAD-4FCA-8AED-56B2D15DB479}" dt="2026-02-09T01:33:22.180" v="20336" actId="164"/>
          <ac:spMkLst>
            <pc:docMk/>
            <pc:sldMk cId="2861357872" sldId="6057"/>
            <ac:spMk id="19" creationId="{C8181992-330D-C578-321E-A8CC48831817}"/>
          </ac:spMkLst>
        </pc:spChg>
        <pc:grpChg chg="add mod">
          <ac:chgData name="松浦英宗" userId="9b03fd3a-662f-49ff-9af1-1b93cf7aab22" providerId="ADAL" clId="{56E9DFAE-DDAD-4FCA-8AED-56B2D15DB479}" dt="2026-02-09T01:58:08.993" v="20503" actId="164"/>
          <ac:grpSpMkLst>
            <pc:docMk/>
            <pc:sldMk cId="2861357872" sldId="6057"/>
            <ac:grpSpMk id="3" creationId="{DDED679D-4EB1-3D52-C7FC-113AEBB2F590}"/>
          </ac:grpSpMkLst>
        </pc:grpChg>
        <pc:grpChg chg="add mod">
          <ac:chgData name="松浦英宗" userId="9b03fd3a-662f-49ff-9af1-1b93cf7aab22" providerId="ADAL" clId="{56E9DFAE-DDAD-4FCA-8AED-56B2D15DB479}" dt="2026-02-09T01:31:32.510" v="20221" actId="164"/>
          <ac:grpSpMkLst>
            <pc:docMk/>
            <pc:sldMk cId="2861357872" sldId="6057"/>
            <ac:grpSpMk id="6" creationId="{82292BC7-67C3-E66B-CCCD-1FCA80410DDD}"/>
          </ac:grpSpMkLst>
        </pc:grpChg>
        <pc:grpChg chg="add mod">
          <ac:chgData name="松浦英宗" userId="9b03fd3a-662f-49ff-9af1-1b93cf7aab22" providerId="ADAL" clId="{56E9DFAE-DDAD-4FCA-8AED-56B2D15DB479}" dt="2026-02-09T01:32:04.366" v="20246" actId="164"/>
          <ac:grpSpMkLst>
            <pc:docMk/>
            <pc:sldMk cId="2861357872" sldId="6057"/>
            <ac:grpSpMk id="9" creationId="{F8A8A5FF-9C38-EDD3-99C3-D0BE88251CD2}"/>
          </ac:grpSpMkLst>
        </pc:grpChg>
        <pc:grpChg chg="add mod">
          <ac:chgData name="松浦英宗" userId="9b03fd3a-662f-49ff-9af1-1b93cf7aab22" providerId="ADAL" clId="{56E9DFAE-DDAD-4FCA-8AED-56B2D15DB479}" dt="2026-02-09T01:58:08.993" v="20503" actId="164"/>
          <ac:grpSpMkLst>
            <pc:docMk/>
            <pc:sldMk cId="2861357872" sldId="6057"/>
            <ac:grpSpMk id="10" creationId="{EB4D82DF-E4A4-A62D-96ED-5D92D85673DF}"/>
          </ac:grpSpMkLst>
        </pc:grpChg>
        <pc:grpChg chg="add mod">
          <ac:chgData name="松浦英宗" userId="9b03fd3a-662f-49ff-9af1-1b93cf7aab22" providerId="ADAL" clId="{56E9DFAE-DDAD-4FCA-8AED-56B2D15DB479}" dt="2026-02-09T01:58:08.993" v="20503" actId="164"/>
          <ac:grpSpMkLst>
            <pc:docMk/>
            <pc:sldMk cId="2861357872" sldId="6057"/>
            <ac:grpSpMk id="11" creationId="{2091A3E8-C459-694A-9C8F-DBAC633D9D72}"/>
          </ac:grpSpMkLst>
        </pc:grpChg>
        <pc:grpChg chg="mod">
          <ac:chgData name="松浦英宗" userId="9b03fd3a-662f-49ff-9af1-1b93cf7aab22" providerId="ADAL" clId="{56E9DFAE-DDAD-4FCA-8AED-56B2D15DB479}" dt="2026-02-09T01:32:08.262" v="20247" actId="571"/>
          <ac:grpSpMkLst>
            <pc:docMk/>
            <pc:sldMk cId="2861357872" sldId="6057"/>
            <ac:grpSpMk id="13" creationId="{B13198FC-D7CC-F6E5-C3B8-A98D5BD9A08C}"/>
          </ac:grpSpMkLst>
        </pc:grpChg>
        <pc:grpChg chg="add mod">
          <ac:chgData name="松浦英宗" userId="9b03fd3a-662f-49ff-9af1-1b93cf7aab22" providerId="ADAL" clId="{56E9DFAE-DDAD-4FCA-8AED-56B2D15DB479}" dt="2026-02-09T01:58:08.993" v="20503" actId="164"/>
          <ac:grpSpMkLst>
            <pc:docMk/>
            <pc:sldMk cId="2861357872" sldId="6057"/>
            <ac:grpSpMk id="20" creationId="{5F05741A-96AD-A713-CDA7-8A9588EA4097}"/>
          </ac:grpSpMkLst>
        </pc:grpChg>
        <pc:cxnChg chg="add mod">
          <ac:chgData name="松浦英宗" userId="9b03fd3a-662f-49ff-9af1-1b93cf7aab22" providerId="ADAL" clId="{56E9DFAE-DDAD-4FCA-8AED-56B2D15DB479}" dt="2026-02-09T10:22:02.594" v="20700" actId="692"/>
          <ac:cxnSpMkLst>
            <pc:docMk/>
            <pc:sldMk cId="2861357872" sldId="6057"/>
            <ac:cxnSpMk id="7" creationId="{E9AF2936-F0FB-DAF8-653F-6CC910A7F9BA}"/>
          </ac:cxnSpMkLst>
        </pc:cxnChg>
        <pc:cxnChg chg="mod">
          <ac:chgData name="松浦英宗" userId="9b03fd3a-662f-49ff-9af1-1b93cf7aab22" providerId="ADAL" clId="{56E9DFAE-DDAD-4FCA-8AED-56B2D15DB479}" dt="2026-02-09T10:22:02.594" v="20700" actId="692"/>
          <ac:cxnSpMkLst>
            <pc:docMk/>
            <pc:sldMk cId="2861357872" sldId="6057"/>
            <ac:cxnSpMk id="15" creationId="{073C93B3-DDDA-545F-E013-23E65AE1CCCB}"/>
          </ac:cxnSpMkLst>
        </pc:cxnChg>
        <pc:cxnChg chg="add mod">
          <ac:chgData name="松浦英宗" userId="9b03fd3a-662f-49ff-9af1-1b93cf7aab22" providerId="ADAL" clId="{56E9DFAE-DDAD-4FCA-8AED-56B2D15DB479}" dt="2026-02-09T10:22:02.594" v="20700" actId="692"/>
          <ac:cxnSpMkLst>
            <pc:docMk/>
            <pc:sldMk cId="2861357872" sldId="6057"/>
            <ac:cxnSpMk id="17" creationId="{36003952-C103-D5A8-66BC-400300F19778}"/>
          </ac:cxnSpMkLst>
        </pc:cxnChg>
      </pc:sldChg>
      <pc:sldChg chg="add del">
        <pc:chgData name="松浦英宗" userId="9b03fd3a-662f-49ff-9af1-1b93cf7aab22" providerId="ADAL" clId="{56E9DFAE-DDAD-4FCA-8AED-56B2D15DB479}" dt="2026-02-09T01:19:47.708" v="20127"/>
        <pc:sldMkLst>
          <pc:docMk/>
          <pc:sldMk cId="2740792301" sldId="6058"/>
        </pc:sldMkLst>
      </pc:sldChg>
      <pc:sldChg chg="addSp delSp modSp add del mod">
        <pc:chgData name="松浦英宗" userId="9b03fd3a-662f-49ff-9af1-1b93cf7aab22" providerId="ADAL" clId="{56E9DFAE-DDAD-4FCA-8AED-56B2D15DB479}" dt="2026-02-09T13:44:29.807" v="25722" actId="47"/>
        <pc:sldMkLst>
          <pc:docMk/>
          <pc:sldMk cId="3127830955" sldId="6058"/>
        </pc:sldMkLst>
        <pc:spChg chg="del mod">
          <ac:chgData name="松浦英宗" userId="9b03fd3a-662f-49ff-9af1-1b93cf7aab22" providerId="ADAL" clId="{56E9DFAE-DDAD-4FCA-8AED-56B2D15DB479}" dt="2026-02-09T01:33:35.291" v="20337" actId="478"/>
          <ac:spMkLst>
            <pc:docMk/>
            <pc:sldMk cId="3127830955" sldId="6058"/>
            <ac:spMk id="2" creationId="{1E7D8258-66DE-CB57-7D5A-E3C1ADB3D522}"/>
          </ac:spMkLst>
        </pc:spChg>
        <pc:spChg chg="add del mod">
          <ac:chgData name="松浦英宗" userId="9b03fd3a-662f-49ff-9af1-1b93cf7aab22" providerId="ADAL" clId="{56E9DFAE-DDAD-4FCA-8AED-56B2D15DB479}" dt="2026-02-09T01:37:59.506" v="20468"/>
          <ac:spMkLst>
            <pc:docMk/>
            <pc:sldMk cId="3127830955" sldId="6058"/>
            <ac:spMk id="2" creationId="{76107CE0-ED6A-822A-8E0F-34954DD5BF9E}"/>
          </ac:spMkLst>
        </pc:spChg>
        <pc:spChg chg="add mod">
          <ac:chgData name="松浦英宗" userId="9b03fd3a-662f-49ff-9af1-1b93cf7aab22" providerId="ADAL" clId="{56E9DFAE-DDAD-4FCA-8AED-56B2D15DB479}" dt="2026-02-09T12:34:06.890" v="23837" actId="207"/>
          <ac:spMkLst>
            <pc:docMk/>
            <pc:sldMk cId="3127830955" sldId="6058"/>
            <ac:spMk id="3" creationId="{0FD86D0A-D6EC-E0E5-FF7B-9FAF23ECDEDD}"/>
          </ac:spMkLst>
        </pc:spChg>
        <pc:spChg chg="del mod ord">
          <ac:chgData name="松浦英宗" userId="9b03fd3a-662f-49ff-9af1-1b93cf7aab22" providerId="ADAL" clId="{56E9DFAE-DDAD-4FCA-8AED-56B2D15DB479}" dt="2026-02-09T12:36:36.796" v="23906" actId="478"/>
          <ac:spMkLst>
            <pc:docMk/>
            <pc:sldMk cId="3127830955" sldId="6058"/>
            <ac:spMk id="4" creationId="{ADDEEC44-803A-68FD-31F0-9DEA1E8F7E8D}"/>
          </ac:spMkLst>
        </pc:spChg>
        <pc:spChg chg="mod topLvl">
          <ac:chgData name="松浦英宗" userId="9b03fd3a-662f-49ff-9af1-1b93cf7aab22" providerId="ADAL" clId="{56E9DFAE-DDAD-4FCA-8AED-56B2D15DB479}" dt="2026-02-09T02:02:18.802" v="20584" actId="403"/>
          <ac:spMkLst>
            <pc:docMk/>
            <pc:sldMk cId="3127830955" sldId="6058"/>
            <ac:spMk id="5" creationId="{9E0E52F8-940A-58F4-B5CA-7AD4BE670415}"/>
          </ac:spMkLst>
        </pc:spChg>
        <pc:spChg chg="add mod">
          <ac:chgData name="松浦英宗" userId="9b03fd3a-662f-49ff-9af1-1b93cf7aab22" providerId="ADAL" clId="{56E9DFAE-DDAD-4FCA-8AED-56B2D15DB479}" dt="2026-02-09T02:02:06.599" v="20575" actId="571"/>
          <ac:spMkLst>
            <pc:docMk/>
            <pc:sldMk cId="3127830955" sldId="6058"/>
            <ac:spMk id="6" creationId="{0E1BCB17-B990-4F14-30FB-2CF147FCB156}"/>
          </ac:spMkLst>
        </pc:spChg>
        <pc:spChg chg="mod topLvl">
          <ac:chgData name="松浦英宗" userId="9b03fd3a-662f-49ff-9af1-1b93cf7aab22" providerId="ADAL" clId="{56E9DFAE-DDAD-4FCA-8AED-56B2D15DB479}" dt="2026-02-09T01:34:19.432" v="20370" actId="1036"/>
          <ac:spMkLst>
            <pc:docMk/>
            <pc:sldMk cId="3127830955" sldId="6058"/>
            <ac:spMk id="7" creationId="{D44645D2-179C-60FE-385A-E2B8AAD8F5A2}"/>
          </ac:spMkLst>
        </pc:spChg>
        <pc:spChg chg="add mod">
          <ac:chgData name="松浦英宗" userId="9b03fd3a-662f-49ff-9af1-1b93cf7aab22" providerId="ADAL" clId="{56E9DFAE-DDAD-4FCA-8AED-56B2D15DB479}" dt="2026-02-09T02:02:06.599" v="20575" actId="571"/>
          <ac:spMkLst>
            <pc:docMk/>
            <pc:sldMk cId="3127830955" sldId="6058"/>
            <ac:spMk id="8" creationId="{E69CBA2A-5898-D40C-CB11-9110564BE8DA}"/>
          </ac:spMkLst>
        </pc:spChg>
        <pc:spChg chg="add mod ord">
          <ac:chgData name="松浦英宗" userId="9b03fd3a-662f-49ff-9af1-1b93cf7aab22" providerId="ADAL" clId="{56E9DFAE-DDAD-4FCA-8AED-56B2D15DB479}" dt="2026-02-09T12:36:38.230" v="23908" actId="167"/>
          <ac:spMkLst>
            <pc:docMk/>
            <pc:sldMk cId="3127830955" sldId="6058"/>
            <ac:spMk id="9" creationId="{976F95E2-1714-A90E-CFF8-9B4D30A686EA}"/>
          </ac:spMkLst>
        </pc:spChg>
        <pc:spChg chg="mod topLvl">
          <ac:chgData name="松浦英宗" userId="9b03fd3a-662f-49ff-9af1-1b93cf7aab22" providerId="ADAL" clId="{56E9DFAE-DDAD-4FCA-8AED-56B2D15DB479}" dt="2026-02-09T12:33:59.009" v="23836" actId="207"/>
          <ac:spMkLst>
            <pc:docMk/>
            <pc:sldMk cId="3127830955" sldId="6058"/>
            <ac:spMk id="10" creationId="{B3582434-1181-CBC1-DF79-39BBEDFCD68D}"/>
          </ac:spMkLst>
        </pc:spChg>
        <pc:spChg chg="mod topLvl">
          <ac:chgData name="松浦英宗" userId="9b03fd3a-662f-49ff-9af1-1b93cf7aab22" providerId="ADAL" clId="{56E9DFAE-DDAD-4FCA-8AED-56B2D15DB479}" dt="2026-02-09T12:33:59.009" v="23836" actId="207"/>
          <ac:spMkLst>
            <pc:docMk/>
            <pc:sldMk cId="3127830955" sldId="6058"/>
            <ac:spMk id="12" creationId="{0BA45ADD-0E3F-A885-E1D8-649941CDE393}"/>
          </ac:spMkLst>
        </pc:spChg>
        <pc:spChg chg="add mod">
          <ac:chgData name="松浦英宗" userId="9b03fd3a-662f-49ff-9af1-1b93cf7aab22" providerId="ADAL" clId="{56E9DFAE-DDAD-4FCA-8AED-56B2D15DB479}" dt="2026-02-09T12:36:46.949" v="23909" actId="20577"/>
          <ac:spMkLst>
            <pc:docMk/>
            <pc:sldMk cId="3127830955" sldId="6058"/>
            <ac:spMk id="14" creationId="{A74F67FB-DEA3-C465-64AF-11C69700B109}"/>
          </ac:spMkLst>
        </pc:spChg>
        <pc:spChg chg="add del mod ord">
          <ac:chgData name="松浦英宗" userId="9b03fd3a-662f-49ff-9af1-1b93cf7aab22" providerId="ADAL" clId="{56E9DFAE-DDAD-4FCA-8AED-56B2D15DB479}" dt="2026-02-09T01:37:59.506" v="20468"/>
          <ac:spMkLst>
            <pc:docMk/>
            <pc:sldMk cId="3127830955" sldId="6058"/>
            <ac:spMk id="15" creationId="{D65BE55F-9AEF-7956-CD79-878C874F39B8}"/>
          </ac:spMkLst>
        </pc:spChg>
        <pc:grpChg chg="add del mod">
          <ac:chgData name="松浦英宗" userId="9b03fd3a-662f-49ff-9af1-1b93cf7aab22" providerId="ADAL" clId="{56E9DFAE-DDAD-4FCA-8AED-56B2D15DB479}" dt="2026-02-09T01:34:03.542" v="20347" actId="165"/>
          <ac:grpSpMkLst>
            <pc:docMk/>
            <pc:sldMk cId="3127830955" sldId="6058"/>
            <ac:grpSpMk id="4" creationId="{FD743D0F-202C-7174-C7CE-93F7AD13BF76}"/>
          </ac:grpSpMkLst>
        </pc:grpChg>
        <pc:grpChg chg="del mod topLvl">
          <ac:chgData name="松浦英宗" userId="9b03fd3a-662f-49ff-9af1-1b93cf7aab22" providerId="ADAL" clId="{56E9DFAE-DDAD-4FCA-8AED-56B2D15DB479}" dt="2026-02-09T01:34:07.007" v="20348" actId="165"/>
          <ac:grpSpMkLst>
            <pc:docMk/>
            <pc:sldMk cId="3127830955" sldId="6058"/>
            <ac:grpSpMk id="6" creationId="{B9AA8BD1-88D2-810B-067C-1858A19636DA}"/>
          </ac:grpSpMkLst>
        </pc:grpChg>
        <pc:grpChg chg="add del mod">
          <ac:chgData name="松浦英宗" userId="9b03fd3a-662f-49ff-9af1-1b93cf7aab22" providerId="ADAL" clId="{56E9DFAE-DDAD-4FCA-8AED-56B2D15DB479}" dt="2026-02-09T01:34:03.542" v="20347" actId="165"/>
          <ac:grpSpMkLst>
            <pc:docMk/>
            <pc:sldMk cId="3127830955" sldId="6058"/>
            <ac:grpSpMk id="9" creationId="{FC1D1715-C77B-A9B1-7140-7F929EFFB630}"/>
          </ac:grpSpMkLst>
        </pc:grpChg>
        <pc:grpChg chg="del mod topLvl">
          <ac:chgData name="松浦英宗" userId="9b03fd3a-662f-49ff-9af1-1b93cf7aab22" providerId="ADAL" clId="{56E9DFAE-DDAD-4FCA-8AED-56B2D15DB479}" dt="2026-02-09T01:34:07.007" v="20348" actId="165"/>
          <ac:grpSpMkLst>
            <pc:docMk/>
            <pc:sldMk cId="3127830955" sldId="6058"/>
            <ac:grpSpMk id="11" creationId="{B018F514-D509-EC09-33CB-5CE2593B358D}"/>
          </ac:grpSpMkLst>
        </pc:grpChg>
        <pc:cxnChg chg="del mod topLvl">
          <ac:chgData name="松浦英宗" userId="9b03fd3a-662f-49ff-9af1-1b93cf7aab22" providerId="ADAL" clId="{56E9DFAE-DDAD-4FCA-8AED-56B2D15DB479}" dt="2026-02-09T01:34:10.576" v="20349" actId="478"/>
          <ac:cxnSpMkLst>
            <pc:docMk/>
            <pc:sldMk cId="3127830955" sldId="6058"/>
            <ac:cxnSpMk id="8" creationId="{9DC05EA6-F80C-98FD-15BB-4961E6CB654B}"/>
          </ac:cxnSpMkLst>
        </pc:cxnChg>
        <pc:cxnChg chg="del mod topLvl">
          <ac:chgData name="松浦英宗" userId="9b03fd3a-662f-49ff-9af1-1b93cf7aab22" providerId="ADAL" clId="{56E9DFAE-DDAD-4FCA-8AED-56B2D15DB479}" dt="2026-02-09T01:34:10.576" v="20349" actId="478"/>
          <ac:cxnSpMkLst>
            <pc:docMk/>
            <pc:sldMk cId="3127830955" sldId="6058"/>
            <ac:cxnSpMk id="13" creationId="{5C7346B6-D43C-6453-31A2-32457A533635}"/>
          </ac:cxnSpMkLst>
        </pc:cxnChg>
      </pc:sldChg>
      <pc:sldChg chg="addSp modSp add del mod ord">
        <pc:chgData name="松浦英宗" userId="9b03fd3a-662f-49ff-9af1-1b93cf7aab22" providerId="ADAL" clId="{56E9DFAE-DDAD-4FCA-8AED-56B2D15DB479}" dt="2026-02-09T13:44:29.807" v="25722" actId="47"/>
        <pc:sldMkLst>
          <pc:docMk/>
          <pc:sldMk cId="23441702" sldId="6059"/>
        </pc:sldMkLst>
        <pc:spChg chg="mod ord">
          <ac:chgData name="松浦英宗" userId="9b03fd3a-662f-49ff-9af1-1b93cf7aab22" providerId="ADAL" clId="{56E9DFAE-DDAD-4FCA-8AED-56B2D15DB479}" dt="2026-02-09T10:22:41.100" v="20721" actId="20577"/>
          <ac:spMkLst>
            <pc:docMk/>
            <pc:sldMk cId="23441702" sldId="6059"/>
            <ac:spMk id="2" creationId="{738EF944-7B83-B636-F7AC-D08093A8BEB1}"/>
          </ac:spMkLst>
        </pc:spChg>
        <pc:spChg chg="add mod">
          <ac:chgData name="松浦英宗" userId="9b03fd3a-662f-49ff-9af1-1b93cf7aab22" providerId="ADAL" clId="{56E9DFAE-DDAD-4FCA-8AED-56B2D15DB479}" dt="2026-02-09T10:33:57.888" v="21107" actId="20577"/>
          <ac:spMkLst>
            <pc:docMk/>
            <pc:sldMk cId="23441702" sldId="6059"/>
            <ac:spMk id="3" creationId="{F3F0A4CA-4279-B4CA-3A6C-101C2EB24759}"/>
          </ac:spMkLst>
        </pc:spChg>
        <pc:spChg chg="add mod">
          <ac:chgData name="松浦英宗" userId="9b03fd3a-662f-49ff-9af1-1b93cf7aab22" providerId="ADAL" clId="{56E9DFAE-DDAD-4FCA-8AED-56B2D15DB479}" dt="2026-02-09T10:17:25.588" v="20681" actId="12788"/>
          <ac:spMkLst>
            <pc:docMk/>
            <pc:sldMk cId="23441702" sldId="6059"/>
            <ac:spMk id="4" creationId="{0FC3FF5E-0FF8-C549-240F-1D84BCD05527}"/>
          </ac:spMkLst>
        </pc:spChg>
        <pc:spChg chg="add mod">
          <ac:chgData name="松浦英宗" userId="9b03fd3a-662f-49ff-9af1-1b93cf7aab22" providerId="ADAL" clId="{56E9DFAE-DDAD-4FCA-8AED-56B2D15DB479}" dt="2026-02-09T10:33:23.293" v="20986" actId="1036"/>
          <ac:spMkLst>
            <pc:docMk/>
            <pc:sldMk cId="23441702" sldId="6059"/>
            <ac:spMk id="8" creationId="{CDA5BC6E-3638-6B2C-36D5-DA8D1E4750C3}"/>
          </ac:spMkLst>
        </pc:spChg>
        <pc:spChg chg="add mod">
          <ac:chgData name="松浦英宗" userId="9b03fd3a-662f-49ff-9af1-1b93cf7aab22" providerId="ADAL" clId="{56E9DFAE-DDAD-4FCA-8AED-56B2D15DB479}" dt="2026-02-09T12:16:33.450" v="23494" actId="1036"/>
          <ac:spMkLst>
            <pc:docMk/>
            <pc:sldMk cId="23441702" sldId="6059"/>
            <ac:spMk id="9" creationId="{490F0C53-FE6D-1BD2-C58E-454459245CDF}"/>
          </ac:spMkLst>
        </pc:spChg>
        <pc:spChg chg="add mod">
          <ac:chgData name="松浦英宗" userId="9b03fd3a-662f-49ff-9af1-1b93cf7aab22" providerId="ADAL" clId="{56E9DFAE-DDAD-4FCA-8AED-56B2D15DB479}" dt="2026-02-09T12:16:37.807" v="23500" actId="1035"/>
          <ac:spMkLst>
            <pc:docMk/>
            <pc:sldMk cId="23441702" sldId="6059"/>
            <ac:spMk id="10" creationId="{8E877373-1806-4E65-01A6-2B34B442EBED}"/>
          </ac:spMkLst>
        </pc:spChg>
        <pc:graphicFrameChg chg="add mod">
          <ac:chgData name="松浦英宗" userId="9b03fd3a-662f-49ff-9af1-1b93cf7aab22" providerId="ADAL" clId="{56E9DFAE-DDAD-4FCA-8AED-56B2D15DB479}" dt="2026-02-09T12:16:30.094" v="23486" actId="207"/>
          <ac:graphicFrameMkLst>
            <pc:docMk/>
            <pc:sldMk cId="23441702" sldId="6059"/>
            <ac:graphicFrameMk id="7" creationId="{8922EE72-048A-897F-375B-4C442B02E179}"/>
          </ac:graphicFrameMkLst>
        </pc:graphicFrameChg>
      </pc:sldChg>
      <pc:sldChg chg="add del">
        <pc:chgData name="松浦英宗" userId="9b03fd3a-662f-49ff-9af1-1b93cf7aab22" providerId="ADAL" clId="{56E9DFAE-DDAD-4FCA-8AED-56B2D15DB479}" dt="2026-02-09T01:30:42.442" v="20176" actId="47"/>
        <pc:sldMkLst>
          <pc:docMk/>
          <pc:sldMk cId="4173192509" sldId="6059"/>
        </pc:sldMkLst>
      </pc:sldChg>
      <pc:sldChg chg="add del">
        <pc:chgData name="松浦英宗" userId="9b03fd3a-662f-49ff-9af1-1b93cf7aab22" providerId="ADAL" clId="{56E9DFAE-DDAD-4FCA-8AED-56B2D15DB479}" dt="2026-02-09T01:30:42.442" v="20176" actId="47"/>
        <pc:sldMkLst>
          <pc:docMk/>
          <pc:sldMk cId="75524625" sldId="6060"/>
        </pc:sldMkLst>
      </pc:sldChg>
      <pc:sldChg chg="addSp modSp add del mod ord">
        <pc:chgData name="松浦英宗" userId="9b03fd3a-662f-49ff-9af1-1b93cf7aab22" providerId="ADAL" clId="{56E9DFAE-DDAD-4FCA-8AED-56B2D15DB479}" dt="2026-02-09T13:44:29.807" v="25722" actId="47"/>
        <pc:sldMkLst>
          <pc:docMk/>
          <pc:sldMk cId="938155213" sldId="6060"/>
        </pc:sldMkLst>
        <pc:spChg chg="mod">
          <ac:chgData name="松浦英宗" userId="9b03fd3a-662f-49ff-9af1-1b93cf7aab22" providerId="ADAL" clId="{56E9DFAE-DDAD-4FCA-8AED-56B2D15DB479}" dt="2026-02-09T10:38:58.405" v="21168" actId="207"/>
          <ac:spMkLst>
            <pc:docMk/>
            <pc:sldMk cId="938155213" sldId="6060"/>
            <ac:spMk id="2" creationId="{D0F55CB2-1742-97F9-9F10-97B4F272998B}"/>
          </ac:spMkLst>
        </pc:spChg>
        <pc:spChg chg="add mod">
          <ac:chgData name="松浦英宗" userId="9b03fd3a-662f-49ff-9af1-1b93cf7aab22" providerId="ADAL" clId="{56E9DFAE-DDAD-4FCA-8AED-56B2D15DB479}" dt="2026-02-09T10:47:02.145" v="21345" actId="1036"/>
          <ac:spMkLst>
            <pc:docMk/>
            <pc:sldMk cId="938155213" sldId="6060"/>
            <ac:spMk id="3" creationId="{B83B7F36-3D2D-E4E7-B980-7A99C5A5F96E}"/>
          </ac:spMkLst>
        </pc:spChg>
        <pc:spChg chg="add mod">
          <ac:chgData name="松浦英宗" userId="9b03fd3a-662f-49ff-9af1-1b93cf7aab22" providerId="ADAL" clId="{56E9DFAE-DDAD-4FCA-8AED-56B2D15DB479}" dt="2026-02-09T10:47:02.145" v="21345" actId="1036"/>
          <ac:spMkLst>
            <pc:docMk/>
            <pc:sldMk cId="938155213" sldId="6060"/>
            <ac:spMk id="4" creationId="{81543908-9FEA-D20B-7E62-03A03B587CD4}"/>
          </ac:spMkLst>
        </pc:spChg>
        <pc:spChg chg="add mod">
          <ac:chgData name="松浦英宗" userId="9b03fd3a-662f-49ff-9af1-1b93cf7aab22" providerId="ADAL" clId="{56E9DFAE-DDAD-4FCA-8AED-56B2D15DB479}" dt="2026-02-09T10:42:15.193" v="21295" actId="164"/>
          <ac:spMkLst>
            <pc:docMk/>
            <pc:sldMk cId="938155213" sldId="6060"/>
            <ac:spMk id="5" creationId="{BE6070E5-6F61-B919-5B0E-AC6634213257}"/>
          </ac:spMkLst>
        </pc:spChg>
        <pc:spChg chg="add mod">
          <ac:chgData name="松浦英宗" userId="9b03fd3a-662f-49ff-9af1-1b93cf7aab22" providerId="ADAL" clId="{56E9DFAE-DDAD-4FCA-8AED-56B2D15DB479}" dt="2026-02-09T10:46:39.692" v="21314"/>
          <ac:spMkLst>
            <pc:docMk/>
            <pc:sldMk cId="938155213" sldId="6060"/>
            <ac:spMk id="6" creationId="{E7D7F098-E2E5-5325-69A0-B629699FA51A}"/>
          </ac:spMkLst>
        </pc:spChg>
        <pc:spChg chg="mod">
          <ac:chgData name="松浦英宗" userId="9b03fd3a-662f-49ff-9af1-1b93cf7aab22" providerId="ADAL" clId="{56E9DFAE-DDAD-4FCA-8AED-56B2D15DB479}" dt="2026-02-09T10:42:19.828" v="21298" actId="20577"/>
          <ac:spMkLst>
            <pc:docMk/>
            <pc:sldMk cId="938155213" sldId="6060"/>
            <ac:spMk id="9" creationId="{97F4E64C-0498-8903-9A74-FB55F616C849}"/>
          </ac:spMkLst>
        </pc:spChg>
        <pc:spChg chg="mod">
          <ac:chgData name="松浦英宗" userId="9b03fd3a-662f-49ff-9af1-1b93cf7aab22" providerId="ADAL" clId="{56E9DFAE-DDAD-4FCA-8AED-56B2D15DB479}" dt="2026-02-09T10:46:48.128" v="21316"/>
          <ac:spMkLst>
            <pc:docMk/>
            <pc:sldMk cId="938155213" sldId="6060"/>
            <ac:spMk id="10" creationId="{8A2BBEF7-D1EC-0F0A-A9EB-5FA9130A9440}"/>
          </ac:spMkLst>
        </pc:spChg>
        <pc:spChg chg="add mod">
          <ac:chgData name="松浦英宗" userId="9b03fd3a-662f-49ff-9af1-1b93cf7aab22" providerId="ADAL" clId="{56E9DFAE-DDAD-4FCA-8AED-56B2D15DB479}" dt="2026-02-09T10:42:34.004" v="21300" actId="207"/>
          <ac:spMkLst>
            <pc:docMk/>
            <pc:sldMk cId="938155213" sldId="6060"/>
            <ac:spMk id="11" creationId="{28D9E9B5-7BD7-BDF5-9167-2CFF335470BE}"/>
          </ac:spMkLst>
        </pc:spChg>
        <pc:grpChg chg="add mod">
          <ac:chgData name="松浦英宗" userId="9b03fd3a-662f-49ff-9af1-1b93cf7aab22" providerId="ADAL" clId="{56E9DFAE-DDAD-4FCA-8AED-56B2D15DB479}" dt="2026-02-09T10:46:51.358" v="21318" actId="1076"/>
          <ac:grpSpMkLst>
            <pc:docMk/>
            <pc:sldMk cId="938155213" sldId="6060"/>
            <ac:grpSpMk id="7" creationId="{E967FACC-1304-E29D-46A1-947A621D9EB5}"/>
          </ac:grpSpMkLst>
        </pc:grpChg>
        <pc:grpChg chg="add mod">
          <ac:chgData name="松浦英宗" userId="9b03fd3a-662f-49ff-9af1-1b93cf7aab22" providerId="ADAL" clId="{56E9DFAE-DDAD-4FCA-8AED-56B2D15DB479}" dt="2026-02-09T10:42:17.606" v="21296" actId="571"/>
          <ac:grpSpMkLst>
            <pc:docMk/>
            <pc:sldMk cId="938155213" sldId="6060"/>
            <ac:grpSpMk id="8" creationId="{9D8B3EB1-E6FB-A4E7-5291-2651E1F3780F}"/>
          </ac:grpSpMkLst>
        </pc:grpChg>
      </pc:sldChg>
      <pc:sldChg chg="addSp delSp modSp add del mod ord">
        <pc:chgData name="松浦英宗" userId="9b03fd3a-662f-49ff-9af1-1b93cf7aab22" providerId="ADAL" clId="{56E9DFAE-DDAD-4FCA-8AED-56B2D15DB479}" dt="2026-02-09T13:44:29.807" v="25722" actId="47"/>
        <pc:sldMkLst>
          <pc:docMk/>
          <pc:sldMk cId="758835368" sldId="6061"/>
        </pc:sldMkLst>
        <pc:spChg chg="del">
          <ac:chgData name="松浦英宗" userId="9b03fd3a-662f-49ff-9af1-1b93cf7aab22" providerId="ADAL" clId="{56E9DFAE-DDAD-4FCA-8AED-56B2D15DB479}" dt="2026-02-09T10:48:23.665" v="21346" actId="478"/>
          <ac:spMkLst>
            <pc:docMk/>
            <pc:sldMk cId="758835368" sldId="6061"/>
            <ac:spMk id="2" creationId="{46F80D41-3199-C5BA-2A32-D545AC4C6547}"/>
          </ac:spMkLst>
        </pc:spChg>
        <pc:spChg chg="mod">
          <ac:chgData name="松浦英宗" userId="9b03fd3a-662f-49ff-9af1-1b93cf7aab22" providerId="ADAL" clId="{56E9DFAE-DDAD-4FCA-8AED-56B2D15DB479}" dt="2026-02-09T10:52:03.234" v="21392" actId="20577"/>
          <ac:spMkLst>
            <pc:docMk/>
            <pc:sldMk cId="758835368" sldId="6061"/>
            <ac:spMk id="3" creationId="{BF680F4A-871D-209E-7280-7EF0741B6CC4}"/>
          </ac:spMkLst>
        </pc:spChg>
        <pc:spChg chg="mod">
          <ac:chgData name="松浦英宗" userId="9b03fd3a-662f-49ff-9af1-1b93cf7aab22" providerId="ADAL" clId="{56E9DFAE-DDAD-4FCA-8AED-56B2D15DB479}" dt="2026-02-09T10:48:24.046" v="21347"/>
          <ac:spMkLst>
            <pc:docMk/>
            <pc:sldMk cId="758835368" sldId="6061"/>
            <ac:spMk id="20" creationId="{632653B1-D3D1-1BAC-0018-440E6F773225}"/>
          </ac:spMkLst>
        </pc:spChg>
        <pc:spChg chg="add mod">
          <ac:chgData name="松浦英宗" userId="9b03fd3a-662f-49ff-9af1-1b93cf7aab22" providerId="ADAL" clId="{56E9DFAE-DDAD-4FCA-8AED-56B2D15DB479}" dt="2026-02-09T10:48:24.046" v="21347"/>
          <ac:spMkLst>
            <pc:docMk/>
            <pc:sldMk cId="758835368" sldId="6061"/>
            <ac:spMk id="23" creationId="{AD6FEABD-0C5E-B5E3-7C22-4395943E0E1B}"/>
          </ac:spMkLst>
        </pc:spChg>
        <pc:spChg chg="add mod">
          <ac:chgData name="松浦英宗" userId="9b03fd3a-662f-49ff-9af1-1b93cf7aab22" providerId="ADAL" clId="{56E9DFAE-DDAD-4FCA-8AED-56B2D15DB479}" dt="2026-02-09T12:05:36.252" v="23288" actId="207"/>
          <ac:spMkLst>
            <pc:docMk/>
            <pc:sldMk cId="758835368" sldId="6061"/>
            <ac:spMk id="24" creationId="{AC419F77-A846-5C72-8D45-0159A05E661E}"/>
          </ac:spMkLst>
        </pc:spChg>
        <pc:spChg chg="add mod">
          <ac:chgData name="松浦英宗" userId="9b03fd3a-662f-49ff-9af1-1b93cf7aab22" providerId="ADAL" clId="{56E9DFAE-DDAD-4FCA-8AED-56B2D15DB479}" dt="2026-02-09T10:48:24.046" v="21347"/>
          <ac:spMkLst>
            <pc:docMk/>
            <pc:sldMk cId="758835368" sldId="6061"/>
            <ac:spMk id="29" creationId="{A05A98BB-E392-1D95-F9B7-23EFBB41C848}"/>
          </ac:spMkLst>
        </pc:spChg>
        <pc:spChg chg="mod topLvl">
          <ac:chgData name="松浦英宗" userId="9b03fd3a-662f-49ff-9af1-1b93cf7aab22" providerId="ADAL" clId="{56E9DFAE-DDAD-4FCA-8AED-56B2D15DB479}" dt="2026-02-09T10:49:51.222" v="21355" actId="207"/>
          <ac:spMkLst>
            <pc:docMk/>
            <pc:sldMk cId="758835368" sldId="6061"/>
            <ac:spMk id="31" creationId="{3CDF088C-C768-F4D2-A33D-3B28685D863A}"/>
          </ac:spMkLst>
        </pc:spChg>
        <pc:spChg chg="mod topLvl">
          <ac:chgData name="松浦英宗" userId="9b03fd3a-662f-49ff-9af1-1b93cf7aab22" providerId="ADAL" clId="{56E9DFAE-DDAD-4FCA-8AED-56B2D15DB479}" dt="2026-02-09T10:49:51.222" v="21355" actId="207"/>
          <ac:spMkLst>
            <pc:docMk/>
            <pc:sldMk cId="758835368" sldId="6061"/>
            <ac:spMk id="32" creationId="{D5202C40-7835-983A-619D-B2043D6B1565}"/>
          </ac:spMkLst>
        </pc:spChg>
        <pc:spChg chg="add mod topLvl">
          <ac:chgData name="松浦英宗" userId="9b03fd3a-662f-49ff-9af1-1b93cf7aab22" providerId="ADAL" clId="{56E9DFAE-DDAD-4FCA-8AED-56B2D15DB479}" dt="2026-02-09T10:49:51.222" v="21355" actId="207"/>
          <ac:spMkLst>
            <pc:docMk/>
            <pc:sldMk cId="758835368" sldId="6061"/>
            <ac:spMk id="33" creationId="{BEAB978F-BB4C-5888-C066-6F4A5D0C5685}"/>
          </ac:spMkLst>
        </pc:spChg>
        <pc:spChg chg="mod">
          <ac:chgData name="松浦英宗" userId="9b03fd3a-662f-49ff-9af1-1b93cf7aab22" providerId="ADAL" clId="{56E9DFAE-DDAD-4FCA-8AED-56B2D15DB479}" dt="2026-02-09T10:51:58.700" v="21373" actId="20577"/>
          <ac:spMkLst>
            <pc:docMk/>
            <pc:sldMk cId="758835368" sldId="6061"/>
            <ac:spMk id="34" creationId="{3E248E89-5957-F507-FDF4-EB365BFB3DAF}"/>
          </ac:spMkLst>
        </pc:spChg>
        <pc:spChg chg="add mod">
          <ac:chgData name="松浦英宗" userId="9b03fd3a-662f-49ff-9af1-1b93cf7aab22" providerId="ADAL" clId="{56E9DFAE-DDAD-4FCA-8AED-56B2D15DB479}" dt="2026-02-09T10:48:24.046" v="21347"/>
          <ac:spMkLst>
            <pc:docMk/>
            <pc:sldMk cId="758835368" sldId="6061"/>
            <ac:spMk id="38" creationId="{4FD52563-35F5-7E9A-348F-0A333C7CEF12}"/>
          </ac:spMkLst>
        </pc:spChg>
        <pc:spChg chg="mod">
          <ac:chgData name="松浦英宗" userId="9b03fd3a-662f-49ff-9af1-1b93cf7aab22" providerId="ADAL" clId="{56E9DFAE-DDAD-4FCA-8AED-56B2D15DB479}" dt="2026-02-09T10:49:40.033" v="21353" actId="554"/>
          <ac:spMkLst>
            <pc:docMk/>
            <pc:sldMk cId="758835368" sldId="6061"/>
            <ac:spMk id="46" creationId="{E5204D6A-F195-BBA6-4987-729E9374BB94}"/>
          </ac:spMkLst>
        </pc:spChg>
        <pc:spChg chg="add mod">
          <ac:chgData name="松浦英宗" userId="9b03fd3a-662f-49ff-9af1-1b93cf7aab22" providerId="ADAL" clId="{56E9DFAE-DDAD-4FCA-8AED-56B2D15DB479}" dt="2026-02-09T10:48:24.046" v="21347"/>
          <ac:spMkLst>
            <pc:docMk/>
            <pc:sldMk cId="758835368" sldId="6061"/>
            <ac:spMk id="47" creationId="{FAE0EB9C-4A44-DB2A-4C7B-8912969DBE70}"/>
          </ac:spMkLst>
        </pc:spChg>
        <pc:spChg chg="add mod">
          <ac:chgData name="松浦英宗" userId="9b03fd3a-662f-49ff-9af1-1b93cf7aab22" providerId="ADAL" clId="{56E9DFAE-DDAD-4FCA-8AED-56B2D15DB479}" dt="2026-02-09T13:29:27.770" v="25612" actId="1076"/>
          <ac:spMkLst>
            <pc:docMk/>
            <pc:sldMk cId="758835368" sldId="6061"/>
            <ac:spMk id="50" creationId="{370F30EF-4E0F-3FEB-3AE7-2F08F73F3C7F}"/>
          </ac:spMkLst>
        </pc:spChg>
        <pc:spChg chg="add mod">
          <ac:chgData name="松浦英宗" userId="9b03fd3a-662f-49ff-9af1-1b93cf7aab22" providerId="ADAL" clId="{56E9DFAE-DDAD-4FCA-8AED-56B2D15DB479}" dt="2026-02-09T10:48:24.046" v="21347"/>
          <ac:spMkLst>
            <pc:docMk/>
            <pc:sldMk cId="758835368" sldId="6061"/>
            <ac:spMk id="51" creationId="{66D897CC-202A-05A1-DCDB-AA912A2296EF}"/>
          </ac:spMkLst>
        </pc:spChg>
        <pc:spChg chg="add mod">
          <ac:chgData name="松浦英宗" userId="9b03fd3a-662f-49ff-9af1-1b93cf7aab22" providerId="ADAL" clId="{56E9DFAE-DDAD-4FCA-8AED-56B2D15DB479}" dt="2026-02-09T10:48:24.046" v="21347"/>
          <ac:spMkLst>
            <pc:docMk/>
            <pc:sldMk cId="758835368" sldId="6061"/>
            <ac:spMk id="52" creationId="{B7918440-73D1-D800-319B-30B05C3D41B0}"/>
          </ac:spMkLst>
        </pc:spChg>
        <pc:grpChg chg="del">
          <ac:chgData name="松浦英宗" userId="9b03fd3a-662f-49ff-9af1-1b93cf7aab22" providerId="ADAL" clId="{56E9DFAE-DDAD-4FCA-8AED-56B2D15DB479}" dt="2026-02-09T10:49:53.233" v="21356" actId="478"/>
          <ac:grpSpMkLst>
            <pc:docMk/>
            <pc:sldMk cId="758835368" sldId="6061"/>
            <ac:grpSpMk id="6" creationId="{5DBDB28F-5209-710D-FFBF-312020E56A42}"/>
          </ac:grpSpMkLst>
        </pc:grpChg>
        <pc:grpChg chg="add del mod">
          <ac:chgData name="松浦英宗" userId="9b03fd3a-662f-49ff-9af1-1b93cf7aab22" providerId="ADAL" clId="{56E9DFAE-DDAD-4FCA-8AED-56B2D15DB479}" dt="2026-02-09T10:49:42.912" v="21354" actId="165"/>
          <ac:grpSpMkLst>
            <pc:docMk/>
            <pc:sldMk cId="758835368" sldId="6061"/>
            <ac:grpSpMk id="53" creationId="{EBB672A5-A4A5-80B5-AAA0-6B75394B8172}"/>
          </ac:grpSpMkLst>
        </pc:grpChg>
        <pc:picChg chg="del">
          <ac:chgData name="松浦英宗" userId="9b03fd3a-662f-49ff-9af1-1b93cf7aab22" providerId="ADAL" clId="{56E9DFAE-DDAD-4FCA-8AED-56B2D15DB479}" dt="2026-02-09T10:49:31.101" v="21350" actId="478"/>
          <ac:picMkLst>
            <pc:docMk/>
            <pc:sldMk cId="758835368" sldId="6061"/>
            <ac:picMk id="26" creationId="{DF52F78C-8375-F234-C518-B8FEFFBB9F17}"/>
          </ac:picMkLst>
        </pc:picChg>
        <pc:picChg chg="del">
          <ac:chgData name="松浦英宗" userId="9b03fd3a-662f-49ff-9af1-1b93cf7aab22" providerId="ADAL" clId="{56E9DFAE-DDAD-4FCA-8AED-56B2D15DB479}" dt="2026-02-09T10:49:31.101" v="21350" actId="478"/>
          <ac:picMkLst>
            <pc:docMk/>
            <pc:sldMk cId="758835368" sldId="6061"/>
            <ac:picMk id="27" creationId="{A19A8701-EA2D-CC85-1A26-5FF902D7D899}"/>
          </ac:picMkLst>
        </pc:picChg>
        <pc:picChg chg="del">
          <ac:chgData name="松浦英宗" userId="9b03fd3a-662f-49ff-9af1-1b93cf7aab22" providerId="ADAL" clId="{56E9DFAE-DDAD-4FCA-8AED-56B2D15DB479}" dt="2026-02-09T10:49:31.101" v="21350" actId="478"/>
          <ac:picMkLst>
            <pc:docMk/>
            <pc:sldMk cId="758835368" sldId="6061"/>
            <ac:picMk id="28" creationId="{1FE2F370-376D-E503-52E5-D09D5662EFAC}"/>
          </ac:picMkLst>
        </pc:picChg>
      </pc:sldChg>
      <pc:sldChg chg="add del">
        <pc:chgData name="松浦英宗" userId="9b03fd3a-662f-49ff-9af1-1b93cf7aab22" providerId="ADAL" clId="{56E9DFAE-DDAD-4FCA-8AED-56B2D15DB479}" dt="2026-02-09T01:30:42.442" v="20176" actId="47"/>
        <pc:sldMkLst>
          <pc:docMk/>
          <pc:sldMk cId="2846007315" sldId="6061"/>
        </pc:sldMkLst>
      </pc:sldChg>
      <pc:sldChg chg="add del">
        <pc:chgData name="松浦英宗" userId="9b03fd3a-662f-49ff-9af1-1b93cf7aab22" providerId="ADAL" clId="{56E9DFAE-DDAD-4FCA-8AED-56B2D15DB479}" dt="2026-02-09T01:30:42.442" v="20176" actId="47"/>
        <pc:sldMkLst>
          <pc:docMk/>
          <pc:sldMk cId="890034485" sldId="6062"/>
        </pc:sldMkLst>
      </pc:sldChg>
      <pc:sldChg chg="addSp delSp modSp add del mod ord">
        <pc:chgData name="松浦英宗" userId="9b03fd3a-662f-49ff-9af1-1b93cf7aab22" providerId="ADAL" clId="{56E9DFAE-DDAD-4FCA-8AED-56B2D15DB479}" dt="2026-02-09T13:44:29.807" v="25722" actId="47"/>
        <pc:sldMkLst>
          <pc:docMk/>
          <pc:sldMk cId="1624634834" sldId="6062"/>
        </pc:sldMkLst>
        <pc:spChg chg="mod">
          <ac:chgData name="松浦英宗" userId="9b03fd3a-662f-49ff-9af1-1b93cf7aab22" providerId="ADAL" clId="{56E9DFAE-DDAD-4FCA-8AED-56B2D15DB479}" dt="2026-02-09T11:04:26.141" v="21473" actId="113"/>
          <ac:spMkLst>
            <pc:docMk/>
            <pc:sldMk cId="1624634834" sldId="6062"/>
            <ac:spMk id="2" creationId="{773FFF0C-EB93-0252-794B-B1460162D501}"/>
          </ac:spMkLst>
        </pc:spChg>
        <pc:spChg chg="add mod topLvl">
          <ac:chgData name="松浦英宗" userId="9b03fd3a-662f-49ff-9af1-1b93cf7aab22" providerId="ADAL" clId="{56E9DFAE-DDAD-4FCA-8AED-56B2D15DB479}" dt="2026-02-09T12:45:46.500" v="24716" actId="165"/>
          <ac:spMkLst>
            <pc:docMk/>
            <pc:sldMk cId="1624634834" sldId="6062"/>
            <ac:spMk id="3" creationId="{4E2743E4-E9D7-F72D-9230-4049814A0952}"/>
          </ac:spMkLst>
        </pc:spChg>
        <pc:spChg chg="add del mod">
          <ac:chgData name="松浦英宗" userId="9b03fd3a-662f-49ff-9af1-1b93cf7aab22" providerId="ADAL" clId="{56E9DFAE-DDAD-4FCA-8AED-56B2D15DB479}" dt="2026-02-09T11:03:58.094" v="21435" actId="478"/>
          <ac:spMkLst>
            <pc:docMk/>
            <pc:sldMk cId="1624634834" sldId="6062"/>
            <ac:spMk id="4" creationId="{BCAD72BA-4355-7565-ED01-49F2E63E3776}"/>
          </ac:spMkLst>
        </pc:spChg>
        <pc:spChg chg="add mod topLvl">
          <ac:chgData name="松浦英宗" userId="9b03fd3a-662f-49ff-9af1-1b93cf7aab22" providerId="ADAL" clId="{56E9DFAE-DDAD-4FCA-8AED-56B2D15DB479}" dt="2026-02-09T12:45:46.500" v="24716" actId="165"/>
          <ac:spMkLst>
            <pc:docMk/>
            <pc:sldMk cId="1624634834" sldId="6062"/>
            <ac:spMk id="5" creationId="{C027A8B9-C02C-E4CC-2AFE-6F46B52FA9FA}"/>
          </ac:spMkLst>
        </pc:spChg>
        <pc:spChg chg="add del mod">
          <ac:chgData name="松浦英宗" userId="9b03fd3a-662f-49ff-9af1-1b93cf7aab22" providerId="ADAL" clId="{56E9DFAE-DDAD-4FCA-8AED-56B2D15DB479}" dt="2026-02-09T11:05:37.510" v="21565" actId="478"/>
          <ac:spMkLst>
            <pc:docMk/>
            <pc:sldMk cId="1624634834" sldId="6062"/>
            <ac:spMk id="6" creationId="{E31444C9-AF19-B3AF-E086-677D91EBCFED}"/>
          </ac:spMkLst>
        </pc:spChg>
        <pc:spChg chg="add mod topLvl">
          <ac:chgData name="松浦英宗" userId="9b03fd3a-662f-49ff-9af1-1b93cf7aab22" providerId="ADAL" clId="{56E9DFAE-DDAD-4FCA-8AED-56B2D15DB479}" dt="2026-02-09T12:45:46.500" v="24716" actId="165"/>
          <ac:spMkLst>
            <pc:docMk/>
            <pc:sldMk cId="1624634834" sldId="6062"/>
            <ac:spMk id="7" creationId="{C9F6E025-137C-55AD-E962-E34B701DE584}"/>
          </ac:spMkLst>
        </pc:spChg>
        <pc:spChg chg="add mod topLvl">
          <ac:chgData name="松浦英宗" userId="9b03fd3a-662f-49ff-9af1-1b93cf7aab22" providerId="ADAL" clId="{56E9DFAE-DDAD-4FCA-8AED-56B2D15DB479}" dt="2026-02-09T12:45:46.500" v="24716" actId="165"/>
          <ac:spMkLst>
            <pc:docMk/>
            <pc:sldMk cId="1624634834" sldId="6062"/>
            <ac:spMk id="8" creationId="{BEEF0C7D-ABAF-CA1C-8343-7145E49C0E8A}"/>
          </ac:spMkLst>
        </pc:spChg>
        <pc:spChg chg="add mod">
          <ac:chgData name="松浦英宗" userId="9b03fd3a-662f-49ff-9af1-1b93cf7aab22" providerId="ADAL" clId="{56E9DFAE-DDAD-4FCA-8AED-56B2D15DB479}" dt="2026-02-09T11:12:32.135" v="21989" actId="207"/>
          <ac:spMkLst>
            <pc:docMk/>
            <pc:sldMk cId="1624634834" sldId="6062"/>
            <ac:spMk id="12" creationId="{59272D1E-60F4-BD70-BF49-072AE0FD27D3}"/>
          </ac:spMkLst>
        </pc:spChg>
        <pc:spChg chg="add mod topLvl">
          <ac:chgData name="松浦英宗" userId="9b03fd3a-662f-49ff-9af1-1b93cf7aab22" providerId="ADAL" clId="{56E9DFAE-DDAD-4FCA-8AED-56B2D15DB479}" dt="2026-02-09T12:46:44.596" v="24765" actId="948"/>
          <ac:spMkLst>
            <pc:docMk/>
            <pc:sldMk cId="1624634834" sldId="6062"/>
            <ac:spMk id="13" creationId="{0A4638B3-C8ED-7D8D-1EF4-C8A798313617}"/>
          </ac:spMkLst>
        </pc:spChg>
        <pc:spChg chg="add del mod topLvl">
          <ac:chgData name="松浦英宗" userId="9b03fd3a-662f-49ff-9af1-1b93cf7aab22" providerId="ADAL" clId="{56E9DFAE-DDAD-4FCA-8AED-56B2D15DB479}" dt="2026-02-09T11:10:46.743" v="21851" actId="478"/>
          <ac:spMkLst>
            <pc:docMk/>
            <pc:sldMk cId="1624634834" sldId="6062"/>
            <ac:spMk id="14" creationId="{BE6DFDF1-AD29-CD27-39C2-BC76F6DA1D6F}"/>
          </ac:spMkLst>
        </pc:spChg>
        <pc:spChg chg="add del mod topLvl">
          <ac:chgData name="松浦英宗" userId="9b03fd3a-662f-49ff-9af1-1b93cf7aab22" providerId="ADAL" clId="{56E9DFAE-DDAD-4FCA-8AED-56B2D15DB479}" dt="2026-02-09T11:10:46.743" v="21851" actId="478"/>
          <ac:spMkLst>
            <pc:docMk/>
            <pc:sldMk cId="1624634834" sldId="6062"/>
            <ac:spMk id="15" creationId="{11722814-D53D-2F2B-9102-119D364DD086}"/>
          </ac:spMkLst>
        </pc:spChg>
        <pc:spChg chg="mod topLvl">
          <ac:chgData name="松浦英宗" userId="9b03fd3a-662f-49ff-9af1-1b93cf7aab22" providerId="ADAL" clId="{56E9DFAE-DDAD-4FCA-8AED-56B2D15DB479}" dt="2026-02-09T12:46:44.596" v="24765" actId="948"/>
          <ac:spMkLst>
            <pc:docMk/>
            <pc:sldMk cId="1624634834" sldId="6062"/>
            <ac:spMk id="18" creationId="{B4C79673-DFA2-FF3E-1E10-D259BBF9A6EF}"/>
          </ac:spMkLst>
        </pc:spChg>
        <pc:spChg chg="del mod topLvl">
          <ac:chgData name="松浦英宗" userId="9b03fd3a-662f-49ff-9af1-1b93cf7aab22" providerId="ADAL" clId="{56E9DFAE-DDAD-4FCA-8AED-56B2D15DB479}" dt="2026-02-09T11:10:46.743" v="21851" actId="478"/>
          <ac:spMkLst>
            <pc:docMk/>
            <pc:sldMk cId="1624634834" sldId="6062"/>
            <ac:spMk id="19" creationId="{E1931961-CE46-A79C-9FFC-70C82F565401}"/>
          </ac:spMkLst>
        </pc:spChg>
        <pc:spChg chg="del mod topLvl">
          <ac:chgData name="松浦英宗" userId="9b03fd3a-662f-49ff-9af1-1b93cf7aab22" providerId="ADAL" clId="{56E9DFAE-DDAD-4FCA-8AED-56B2D15DB479}" dt="2026-02-09T11:10:46.743" v="21851" actId="478"/>
          <ac:spMkLst>
            <pc:docMk/>
            <pc:sldMk cId="1624634834" sldId="6062"/>
            <ac:spMk id="20" creationId="{B2BDC260-E926-EA58-26AF-9FC29524CB19}"/>
          </ac:spMkLst>
        </pc:spChg>
        <pc:spChg chg="mod">
          <ac:chgData name="松浦英宗" userId="9b03fd3a-662f-49ff-9af1-1b93cf7aab22" providerId="ADAL" clId="{56E9DFAE-DDAD-4FCA-8AED-56B2D15DB479}" dt="2026-02-09T12:46:44.596" v="24765" actId="948"/>
          <ac:spMkLst>
            <pc:docMk/>
            <pc:sldMk cId="1624634834" sldId="6062"/>
            <ac:spMk id="23" creationId="{1842A94C-F126-FB2B-7648-932A5917A386}"/>
          </ac:spMkLst>
        </pc:spChg>
        <pc:spChg chg="mod">
          <ac:chgData name="松浦英宗" userId="9b03fd3a-662f-49ff-9af1-1b93cf7aab22" providerId="ADAL" clId="{56E9DFAE-DDAD-4FCA-8AED-56B2D15DB479}" dt="2026-02-09T12:46:44.596" v="24765" actId="948"/>
          <ac:spMkLst>
            <pc:docMk/>
            <pc:sldMk cId="1624634834" sldId="6062"/>
            <ac:spMk id="24" creationId="{C10FEB8D-15DA-5612-2DF2-30FB9659DEEE}"/>
          </ac:spMkLst>
        </pc:spChg>
        <pc:spChg chg="mod">
          <ac:chgData name="松浦英宗" userId="9b03fd3a-662f-49ff-9af1-1b93cf7aab22" providerId="ADAL" clId="{56E9DFAE-DDAD-4FCA-8AED-56B2D15DB479}" dt="2026-02-09T12:46:44.596" v="24765" actId="948"/>
          <ac:spMkLst>
            <pc:docMk/>
            <pc:sldMk cId="1624634834" sldId="6062"/>
            <ac:spMk id="26" creationId="{777F8158-9372-FF1B-8AC3-0563CD465BDF}"/>
          </ac:spMkLst>
        </pc:spChg>
        <pc:spChg chg="mod">
          <ac:chgData name="松浦英宗" userId="9b03fd3a-662f-49ff-9af1-1b93cf7aab22" providerId="ADAL" clId="{56E9DFAE-DDAD-4FCA-8AED-56B2D15DB479}" dt="2026-02-09T12:46:44.596" v="24765" actId="948"/>
          <ac:spMkLst>
            <pc:docMk/>
            <pc:sldMk cId="1624634834" sldId="6062"/>
            <ac:spMk id="27" creationId="{FCF6EE5B-D8E4-B243-BED0-8F34FFF96194}"/>
          </ac:spMkLst>
        </pc:spChg>
        <pc:spChg chg="add mod">
          <ac:chgData name="松浦英宗" userId="9b03fd3a-662f-49ff-9af1-1b93cf7aab22" providerId="ADAL" clId="{56E9DFAE-DDAD-4FCA-8AED-56B2D15DB479}" dt="2026-02-09T11:13:26.735" v="22202" actId="20577"/>
          <ac:spMkLst>
            <pc:docMk/>
            <pc:sldMk cId="1624634834" sldId="6062"/>
            <ac:spMk id="29" creationId="{2A152218-B349-2AF5-D311-0A07070C821C}"/>
          </ac:spMkLst>
        </pc:spChg>
        <pc:spChg chg="add del mod ord">
          <ac:chgData name="松浦英宗" userId="9b03fd3a-662f-49ff-9af1-1b93cf7aab22" providerId="ADAL" clId="{56E9DFAE-DDAD-4FCA-8AED-56B2D15DB479}" dt="2026-02-09T12:47:28.673" v="24769" actId="478"/>
          <ac:spMkLst>
            <pc:docMk/>
            <pc:sldMk cId="1624634834" sldId="6062"/>
            <ac:spMk id="30" creationId="{95F4758D-B8CA-E824-BA76-074F512109BA}"/>
          </ac:spMkLst>
        </pc:spChg>
        <pc:spChg chg="add del mod">
          <ac:chgData name="松浦英宗" userId="9b03fd3a-662f-49ff-9af1-1b93cf7aab22" providerId="ADAL" clId="{56E9DFAE-DDAD-4FCA-8AED-56B2D15DB479}" dt="2026-02-09T12:47:15.496" v="24768" actId="478"/>
          <ac:spMkLst>
            <pc:docMk/>
            <pc:sldMk cId="1624634834" sldId="6062"/>
            <ac:spMk id="31" creationId="{FD5D972D-5EF2-1E78-4EB3-3B6D26E9D0ED}"/>
          </ac:spMkLst>
        </pc:spChg>
        <pc:spChg chg="add del mod">
          <ac:chgData name="松浦英宗" userId="9b03fd3a-662f-49ff-9af1-1b93cf7aab22" providerId="ADAL" clId="{56E9DFAE-DDAD-4FCA-8AED-56B2D15DB479}" dt="2026-02-09T12:47:15.496" v="24768" actId="478"/>
          <ac:spMkLst>
            <pc:docMk/>
            <pc:sldMk cId="1624634834" sldId="6062"/>
            <ac:spMk id="32" creationId="{DF2AE0C2-6492-6E10-B2B1-DB7F82F7C3FA}"/>
          </ac:spMkLst>
        </pc:spChg>
        <pc:spChg chg="add mod ord">
          <ac:chgData name="松浦英宗" userId="9b03fd3a-662f-49ff-9af1-1b93cf7aab22" providerId="ADAL" clId="{56E9DFAE-DDAD-4FCA-8AED-56B2D15DB479}" dt="2026-02-09T12:47:30.055" v="24771" actId="167"/>
          <ac:spMkLst>
            <pc:docMk/>
            <pc:sldMk cId="1624634834" sldId="6062"/>
            <ac:spMk id="33" creationId="{3E3BCD46-8AFF-ABAF-AD1F-233C8B1C33E2}"/>
          </ac:spMkLst>
        </pc:spChg>
        <pc:grpChg chg="add del mod">
          <ac:chgData name="松浦英宗" userId="9b03fd3a-662f-49ff-9af1-1b93cf7aab22" providerId="ADAL" clId="{56E9DFAE-DDAD-4FCA-8AED-56B2D15DB479}" dt="2026-02-09T11:09:58.074" v="21807" actId="165"/>
          <ac:grpSpMkLst>
            <pc:docMk/>
            <pc:sldMk cId="1624634834" sldId="6062"/>
            <ac:grpSpMk id="16" creationId="{3C5E6FAF-06B4-A864-F53B-ED4BB461F9A6}"/>
          </ac:grpSpMkLst>
        </pc:grpChg>
        <pc:grpChg chg="add del mod">
          <ac:chgData name="松浦英宗" userId="9b03fd3a-662f-49ff-9af1-1b93cf7aab22" providerId="ADAL" clId="{56E9DFAE-DDAD-4FCA-8AED-56B2D15DB479}" dt="2026-02-09T11:09:58.074" v="21807" actId="165"/>
          <ac:grpSpMkLst>
            <pc:docMk/>
            <pc:sldMk cId="1624634834" sldId="6062"/>
            <ac:grpSpMk id="17" creationId="{2E6FBA3A-87D4-688A-C7A0-05FA19531196}"/>
          </ac:grpSpMkLst>
        </pc:grpChg>
        <pc:grpChg chg="add mod">
          <ac:chgData name="松浦英宗" userId="9b03fd3a-662f-49ff-9af1-1b93cf7aab22" providerId="ADAL" clId="{56E9DFAE-DDAD-4FCA-8AED-56B2D15DB479}" dt="2026-02-09T12:46:08.454" v="24753" actId="1035"/>
          <ac:grpSpMkLst>
            <pc:docMk/>
            <pc:sldMk cId="1624634834" sldId="6062"/>
            <ac:grpSpMk id="21" creationId="{2028A9DA-23D0-F600-F99D-53D53EEFD7A0}"/>
          </ac:grpSpMkLst>
        </pc:grpChg>
        <pc:grpChg chg="add mod">
          <ac:chgData name="松浦英宗" userId="9b03fd3a-662f-49ff-9af1-1b93cf7aab22" providerId="ADAL" clId="{56E9DFAE-DDAD-4FCA-8AED-56B2D15DB479}" dt="2026-02-09T12:46:08.454" v="24753" actId="1035"/>
          <ac:grpSpMkLst>
            <pc:docMk/>
            <pc:sldMk cId="1624634834" sldId="6062"/>
            <ac:grpSpMk id="22" creationId="{C704C539-365D-D70F-D510-654AFF0A5F0E}"/>
          </ac:grpSpMkLst>
        </pc:grpChg>
        <pc:grpChg chg="add mod">
          <ac:chgData name="松浦英宗" userId="9b03fd3a-662f-49ff-9af1-1b93cf7aab22" providerId="ADAL" clId="{56E9DFAE-DDAD-4FCA-8AED-56B2D15DB479}" dt="2026-02-09T12:46:08.454" v="24753" actId="1035"/>
          <ac:grpSpMkLst>
            <pc:docMk/>
            <pc:sldMk cId="1624634834" sldId="6062"/>
            <ac:grpSpMk id="25" creationId="{37942B8D-14D1-D574-719F-9DB4B8B03C85}"/>
          </ac:grpSpMkLst>
        </pc:grpChg>
        <pc:grpChg chg="add mod">
          <ac:chgData name="松浦英宗" userId="9b03fd3a-662f-49ff-9af1-1b93cf7aab22" providerId="ADAL" clId="{56E9DFAE-DDAD-4FCA-8AED-56B2D15DB479}" dt="2026-02-09T11:12:04.182" v="21981" actId="1035"/>
          <ac:grpSpMkLst>
            <pc:docMk/>
            <pc:sldMk cId="1624634834" sldId="6062"/>
            <ac:grpSpMk id="28" creationId="{3E1B33F3-D363-3052-FDD6-8685AEE5AF94}"/>
          </ac:grpSpMkLst>
        </pc:grpChg>
        <pc:cxnChg chg="add mod">
          <ac:chgData name="松浦英宗" userId="9b03fd3a-662f-49ff-9af1-1b93cf7aab22" providerId="ADAL" clId="{56E9DFAE-DDAD-4FCA-8AED-56B2D15DB479}" dt="2026-02-09T11:12:00.467" v="21961" actId="164"/>
          <ac:cxnSpMkLst>
            <pc:docMk/>
            <pc:sldMk cId="1624634834" sldId="6062"/>
            <ac:cxnSpMk id="9" creationId="{BCF7025C-BC7E-703B-8A6B-1C4677C5C427}"/>
          </ac:cxnSpMkLst>
        </pc:cxnChg>
      </pc:sldChg>
      <pc:sldChg chg="addSp delSp modSp add del mod ord">
        <pc:chgData name="松浦英宗" userId="9b03fd3a-662f-49ff-9af1-1b93cf7aab22" providerId="ADAL" clId="{56E9DFAE-DDAD-4FCA-8AED-56B2D15DB479}" dt="2026-02-09T13:44:29.807" v="25722" actId="47"/>
        <pc:sldMkLst>
          <pc:docMk/>
          <pc:sldMk cId="431748186" sldId="6063"/>
        </pc:sldMkLst>
        <pc:spChg chg="del">
          <ac:chgData name="松浦英宗" userId="9b03fd3a-662f-49ff-9af1-1b93cf7aab22" providerId="ADAL" clId="{56E9DFAE-DDAD-4FCA-8AED-56B2D15DB479}" dt="2026-02-09T11:19:40.503" v="22203" actId="478"/>
          <ac:spMkLst>
            <pc:docMk/>
            <pc:sldMk cId="431748186" sldId="6063"/>
            <ac:spMk id="2" creationId="{066F11C3-6EB8-94A6-C1E0-A9C19859BD6F}"/>
          </ac:spMkLst>
        </pc:spChg>
        <pc:spChg chg="add mod">
          <ac:chgData name="松浦英宗" userId="9b03fd3a-662f-49ff-9af1-1b93cf7aab22" providerId="ADAL" clId="{56E9DFAE-DDAD-4FCA-8AED-56B2D15DB479}" dt="2026-02-09T11:26:19.621" v="22605" actId="1076"/>
          <ac:spMkLst>
            <pc:docMk/>
            <pc:sldMk cId="431748186" sldId="6063"/>
            <ac:spMk id="3" creationId="{321A7579-5479-1020-18DF-61DC3CCBA44F}"/>
          </ac:spMkLst>
        </pc:spChg>
        <pc:spChg chg="add mod">
          <ac:chgData name="松浦英宗" userId="9b03fd3a-662f-49ff-9af1-1b93cf7aab22" providerId="ADAL" clId="{56E9DFAE-DDAD-4FCA-8AED-56B2D15DB479}" dt="2026-02-09T11:26:04.457" v="22595" actId="165"/>
          <ac:spMkLst>
            <pc:docMk/>
            <pc:sldMk cId="431748186" sldId="6063"/>
            <ac:spMk id="4" creationId="{A299F085-1F6E-F281-3D7C-996C7640F3AF}"/>
          </ac:spMkLst>
        </pc:spChg>
        <pc:spChg chg="add mod">
          <ac:chgData name="松浦英宗" userId="9b03fd3a-662f-49ff-9af1-1b93cf7aab22" providerId="ADAL" clId="{56E9DFAE-DDAD-4FCA-8AED-56B2D15DB479}" dt="2026-02-09T11:26:04.457" v="22595" actId="165"/>
          <ac:spMkLst>
            <pc:docMk/>
            <pc:sldMk cId="431748186" sldId="6063"/>
            <ac:spMk id="5" creationId="{04BE7FAC-C7C5-5AC1-254D-AD0661F58081}"/>
          </ac:spMkLst>
        </pc:spChg>
        <pc:spChg chg="add mod">
          <ac:chgData name="松浦英宗" userId="9b03fd3a-662f-49ff-9af1-1b93cf7aab22" providerId="ADAL" clId="{56E9DFAE-DDAD-4FCA-8AED-56B2D15DB479}" dt="2026-02-09T11:27:24.616" v="22640" actId="207"/>
          <ac:spMkLst>
            <pc:docMk/>
            <pc:sldMk cId="431748186" sldId="6063"/>
            <ac:spMk id="6" creationId="{87E386BC-1BB0-355D-5B4B-241EF26BFECC}"/>
          </ac:spMkLst>
        </pc:spChg>
        <pc:spChg chg="add mod">
          <ac:chgData name="松浦英宗" userId="9b03fd3a-662f-49ff-9af1-1b93cf7aab22" providerId="ADAL" clId="{56E9DFAE-DDAD-4FCA-8AED-56B2D15DB479}" dt="2026-02-09T11:26:04.457" v="22595" actId="165"/>
          <ac:spMkLst>
            <pc:docMk/>
            <pc:sldMk cId="431748186" sldId="6063"/>
            <ac:spMk id="10" creationId="{C3C961D9-DC0F-0F61-D869-F6B6D321F35C}"/>
          </ac:spMkLst>
        </pc:spChg>
        <pc:spChg chg="add mod">
          <ac:chgData name="松浦英宗" userId="9b03fd3a-662f-49ff-9af1-1b93cf7aab22" providerId="ADAL" clId="{56E9DFAE-DDAD-4FCA-8AED-56B2D15DB479}" dt="2026-02-09T11:26:04.457" v="22595" actId="165"/>
          <ac:spMkLst>
            <pc:docMk/>
            <pc:sldMk cId="431748186" sldId="6063"/>
            <ac:spMk id="11" creationId="{754A735E-966E-75AF-E333-BECEDF09D4F8}"/>
          </ac:spMkLst>
        </pc:spChg>
        <pc:grpChg chg="add mod">
          <ac:chgData name="松浦英宗" userId="9b03fd3a-662f-49ff-9af1-1b93cf7aab22" providerId="ADAL" clId="{56E9DFAE-DDAD-4FCA-8AED-56B2D15DB479}" dt="2026-02-09T11:26:04.457" v="22595" actId="165"/>
          <ac:grpSpMkLst>
            <pc:docMk/>
            <pc:sldMk cId="431748186" sldId="6063"/>
            <ac:grpSpMk id="12" creationId="{F6AEA8C3-E8A6-0A52-BF11-81A1F395A18A}"/>
          </ac:grpSpMkLst>
        </pc:grpChg>
        <pc:grpChg chg="add mod topLvl">
          <ac:chgData name="松浦英宗" userId="9b03fd3a-662f-49ff-9af1-1b93cf7aab22" providerId="ADAL" clId="{56E9DFAE-DDAD-4FCA-8AED-56B2D15DB479}" dt="2026-02-09T11:26:06.401" v="22597" actId="164"/>
          <ac:grpSpMkLst>
            <pc:docMk/>
            <pc:sldMk cId="431748186" sldId="6063"/>
            <ac:grpSpMk id="13" creationId="{36537F5A-ACE3-F0E4-C496-5C90FD08C173}"/>
          </ac:grpSpMkLst>
        </pc:grpChg>
        <pc:grpChg chg="add mod topLvl">
          <ac:chgData name="松浦英宗" userId="9b03fd3a-662f-49ff-9af1-1b93cf7aab22" providerId="ADAL" clId="{56E9DFAE-DDAD-4FCA-8AED-56B2D15DB479}" dt="2026-02-09T11:26:06.401" v="22597" actId="164"/>
          <ac:grpSpMkLst>
            <pc:docMk/>
            <pc:sldMk cId="431748186" sldId="6063"/>
            <ac:grpSpMk id="14" creationId="{EC2F0AA7-A220-749D-60C0-C03B52706BF9}"/>
          </ac:grpSpMkLst>
        </pc:grpChg>
        <pc:grpChg chg="add del mod">
          <ac:chgData name="松浦英宗" userId="9b03fd3a-662f-49ff-9af1-1b93cf7aab22" providerId="ADAL" clId="{56E9DFAE-DDAD-4FCA-8AED-56B2D15DB479}" dt="2026-02-09T11:26:04.457" v="22595" actId="165"/>
          <ac:grpSpMkLst>
            <pc:docMk/>
            <pc:sldMk cId="431748186" sldId="6063"/>
            <ac:grpSpMk id="15" creationId="{B487E380-04DF-3CEC-E2DE-AB63795AD9F7}"/>
          </ac:grpSpMkLst>
        </pc:grpChg>
        <pc:grpChg chg="add mod">
          <ac:chgData name="松浦英宗" userId="9b03fd3a-662f-49ff-9af1-1b93cf7aab22" providerId="ADAL" clId="{56E9DFAE-DDAD-4FCA-8AED-56B2D15DB479}" dt="2026-02-09T11:26:30.284" v="22625" actId="1035"/>
          <ac:grpSpMkLst>
            <pc:docMk/>
            <pc:sldMk cId="431748186" sldId="6063"/>
            <ac:grpSpMk id="16" creationId="{A9FB5136-76EF-E87E-9AEB-038E5C51D3D4}"/>
          </ac:grpSpMkLst>
        </pc:grpChg>
        <pc:graphicFrameChg chg="add mod">
          <ac:chgData name="松浦英宗" userId="9b03fd3a-662f-49ff-9af1-1b93cf7aab22" providerId="ADAL" clId="{56E9DFAE-DDAD-4FCA-8AED-56B2D15DB479}" dt="2026-02-09T11:27:22.319" v="22639" actId="207"/>
          <ac:graphicFrameMkLst>
            <pc:docMk/>
            <pc:sldMk cId="431748186" sldId="6063"/>
            <ac:graphicFrameMk id="9" creationId="{91E7E162-B50F-9239-5741-A8CC4F7EDC73}"/>
          </ac:graphicFrameMkLst>
        </pc:graphicFrameChg>
      </pc:sldChg>
      <pc:sldChg chg="add del">
        <pc:chgData name="松浦英宗" userId="9b03fd3a-662f-49ff-9af1-1b93cf7aab22" providerId="ADAL" clId="{56E9DFAE-DDAD-4FCA-8AED-56B2D15DB479}" dt="2026-02-09T01:30:42.442" v="20176" actId="47"/>
        <pc:sldMkLst>
          <pc:docMk/>
          <pc:sldMk cId="1570025402" sldId="6063"/>
        </pc:sldMkLst>
      </pc:sldChg>
      <pc:sldChg chg="add del">
        <pc:chgData name="松浦英宗" userId="9b03fd3a-662f-49ff-9af1-1b93cf7aab22" providerId="ADAL" clId="{56E9DFAE-DDAD-4FCA-8AED-56B2D15DB479}" dt="2026-02-09T01:30:42.442" v="20176" actId="47"/>
        <pc:sldMkLst>
          <pc:docMk/>
          <pc:sldMk cId="3212790646" sldId="6064"/>
        </pc:sldMkLst>
      </pc:sldChg>
      <pc:sldChg chg="add del">
        <pc:chgData name="松浦英宗" userId="9b03fd3a-662f-49ff-9af1-1b93cf7aab22" providerId="ADAL" clId="{56E9DFAE-DDAD-4FCA-8AED-56B2D15DB479}" dt="2026-02-09T11:26:56.729" v="22626" actId="47"/>
        <pc:sldMkLst>
          <pc:docMk/>
          <pc:sldMk cId="3847792910" sldId="6064"/>
        </pc:sldMkLst>
      </pc:sldChg>
      <pc:sldChg chg="add del">
        <pc:chgData name="松浦英宗" userId="9b03fd3a-662f-49ff-9af1-1b93cf7aab22" providerId="ADAL" clId="{56E9DFAE-DDAD-4FCA-8AED-56B2D15DB479}" dt="2026-02-09T11:26:56.729" v="22626" actId="47"/>
        <pc:sldMkLst>
          <pc:docMk/>
          <pc:sldMk cId="1296722254" sldId="6065"/>
        </pc:sldMkLst>
      </pc:sldChg>
      <pc:sldChg chg="add del">
        <pc:chgData name="松浦英宗" userId="9b03fd3a-662f-49ff-9af1-1b93cf7aab22" providerId="ADAL" clId="{56E9DFAE-DDAD-4FCA-8AED-56B2D15DB479}" dt="2026-02-09T01:30:42.442" v="20176" actId="47"/>
        <pc:sldMkLst>
          <pc:docMk/>
          <pc:sldMk cId="2416129302" sldId="6065"/>
        </pc:sldMkLst>
      </pc:sldChg>
      <pc:sldChg chg="add del">
        <pc:chgData name="松浦英宗" userId="9b03fd3a-662f-49ff-9af1-1b93cf7aab22" providerId="ADAL" clId="{56E9DFAE-DDAD-4FCA-8AED-56B2D15DB479}" dt="2026-02-09T11:26:56.729" v="22626" actId="47"/>
        <pc:sldMkLst>
          <pc:docMk/>
          <pc:sldMk cId="465401331" sldId="6066"/>
        </pc:sldMkLst>
      </pc:sldChg>
      <pc:sldChg chg="add del">
        <pc:chgData name="松浦英宗" userId="9b03fd3a-662f-49ff-9af1-1b93cf7aab22" providerId="ADAL" clId="{56E9DFAE-DDAD-4FCA-8AED-56B2D15DB479}" dt="2026-02-09T01:30:42.442" v="20176" actId="47"/>
        <pc:sldMkLst>
          <pc:docMk/>
          <pc:sldMk cId="845720820" sldId="6066"/>
        </pc:sldMkLst>
      </pc:sldChg>
      <pc:sldChg chg="add del">
        <pc:chgData name="松浦英宗" userId="9b03fd3a-662f-49ff-9af1-1b93cf7aab22" providerId="ADAL" clId="{56E9DFAE-DDAD-4FCA-8AED-56B2D15DB479}" dt="2026-02-09T01:30:42.442" v="20176" actId="47"/>
        <pc:sldMkLst>
          <pc:docMk/>
          <pc:sldMk cId="923821462" sldId="6067"/>
        </pc:sldMkLst>
      </pc:sldChg>
      <pc:sldChg chg="add del">
        <pc:chgData name="松浦英宗" userId="9b03fd3a-662f-49ff-9af1-1b93cf7aab22" providerId="ADAL" clId="{56E9DFAE-DDAD-4FCA-8AED-56B2D15DB479}" dt="2026-02-09T11:26:56.729" v="22626" actId="47"/>
        <pc:sldMkLst>
          <pc:docMk/>
          <pc:sldMk cId="2065975647" sldId="6067"/>
        </pc:sldMkLst>
      </pc:sldChg>
      <pc:sldChg chg="add del">
        <pc:chgData name="松浦英宗" userId="9b03fd3a-662f-49ff-9af1-1b93cf7aab22" providerId="ADAL" clId="{56E9DFAE-DDAD-4FCA-8AED-56B2D15DB479}" dt="2026-02-09T11:26:56.729" v="22626" actId="47"/>
        <pc:sldMkLst>
          <pc:docMk/>
          <pc:sldMk cId="517177065" sldId="6068"/>
        </pc:sldMkLst>
      </pc:sldChg>
      <pc:sldChg chg="add del">
        <pc:chgData name="松浦英宗" userId="9b03fd3a-662f-49ff-9af1-1b93cf7aab22" providerId="ADAL" clId="{56E9DFAE-DDAD-4FCA-8AED-56B2D15DB479}" dt="2026-02-09T01:30:42.442" v="20176" actId="47"/>
        <pc:sldMkLst>
          <pc:docMk/>
          <pc:sldMk cId="1233599878" sldId="6068"/>
        </pc:sldMkLst>
      </pc:sldChg>
      <pc:sldChg chg="add del">
        <pc:chgData name="松浦英宗" userId="9b03fd3a-662f-49ff-9af1-1b93cf7aab22" providerId="ADAL" clId="{56E9DFAE-DDAD-4FCA-8AED-56B2D15DB479}" dt="2026-02-09T01:30:42.442" v="20176" actId="47"/>
        <pc:sldMkLst>
          <pc:docMk/>
          <pc:sldMk cId="1013708897" sldId="6069"/>
        </pc:sldMkLst>
      </pc:sldChg>
      <pc:sldChg chg="add del">
        <pc:chgData name="松浦英宗" userId="9b03fd3a-662f-49ff-9af1-1b93cf7aab22" providerId="ADAL" clId="{56E9DFAE-DDAD-4FCA-8AED-56B2D15DB479}" dt="2026-02-09T10:50:18.206" v="21358" actId="47"/>
        <pc:sldMkLst>
          <pc:docMk/>
          <pc:sldMk cId="3328661667" sldId="6069"/>
        </pc:sldMkLst>
      </pc:sldChg>
      <pc:sldChg chg="add del">
        <pc:chgData name="松浦英宗" userId="9b03fd3a-662f-49ff-9af1-1b93cf7aab22" providerId="ADAL" clId="{56E9DFAE-DDAD-4FCA-8AED-56B2D15DB479}" dt="2026-02-09T01:30:42.442" v="20176" actId="47"/>
        <pc:sldMkLst>
          <pc:docMk/>
          <pc:sldMk cId="418499619" sldId="6070"/>
        </pc:sldMkLst>
      </pc:sldChg>
      <pc:sldChg chg="add del">
        <pc:chgData name="松浦英宗" userId="9b03fd3a-662f-49ff-9af1-1b93cf7aab22" providerId="ADAL" clId="{56E9DFAE-DDAD-4FCA-8AED-56B2D15DB479}" dt="2026-02-09T10:50:18.206" v="21358" actId="47"/>
        <pc:sldMkLst>
          <pc:docMk/>
          <pc:sldMk cId="992777809" sldId="6070"/>
        </pc:sldMkLst>
      </pc:sldChg>
      <pc:sldChg chg="add del">
        <pc:chgData name="松浦英宗" userId="9b03fd3a-662f-49ff-9af1-1b93cf7aab22" providerId="ADAL" clId="{56E9DFAE-DDAD-4FCA-8AED-56B2D15DB479}" dt="2026-02-09T01:30:42.442" v="20176" actId="47"/>
        <pc:sldMkLst>
          <pc:docMk/>
          <pc:sldMk cId="2431617877" sldId="6071"/>
        </pc:sldMkLst>
      </pc:sldChg>
      <pc:sldChg chg="add del">
        <pc:chgData name="松浦英宗" userId="9b03fd3a-662f-49ff-9af1-1b93cf7aab22" providerId="ADAL" clId="{56E9DFAE-DDAD-4FCA-8AED-56B2D15DB479}" dt="2026-02-09T10:50:18.206" v="21358" actId="47"/>
        <pc:sldMkLst>
          <pc:docMk/>
          <pc:sldMk cId="3220219950" sldId="6071"/>
        </pc:sldMkLst>
      </pc:sldChg>
      <pc:sldChg chg="addSp delSp modSp add del mod ord">
        <pc:chgData name="松浦英宗" userId="9b03fd3a-662f-49ff-9af1-1b93cf7aab22" providerId="ADAL" clId="{56E9DFAE-DDAD-4FCA-8AED-56B2D15DB479}" dt="2026-02-09T13:44:29.807" v="25722" actId="47"/>
        <pc:sldMkLst>
          <pc:docMk/>
          <pc:sldMk cId="1103917310" sldId="6072"/>
        </pc:sldMkLst>
        <pc:spChg chg="mod">
          <ac:chgData name="松浦英宗" userId="9b03fd3a-662f-49ff-9af1-1b93cf7aab22" providerId="ADAL" clId="{56E9DFAE-DDAD-4FCA-8AED-56B2D15DB479}" dt="2026-02-09T11:32:15.764" v="22738" actId="207"/>
          <ac:spMkLst>
            <pc:docMk/>
            <pc:sldMk cId="1103917310" sldId="6072"/>
            <ac:spMk id="5" creationId="{C4FFCBD1-36E6-3A7C-F923-634AFFA00C3B}"/>
          </ac:spMkLst>
        </pc:spChg>
        <pc:spChg chg="mod">
          <ac:chgData name="松浦英宗" userId="9b03fd3a-662f-49ff-9af1-1b93cf7aab22" providerId="ADAL" clId="{56E9DFAE-DDAD-4FCA-8AED-56B2D15DB479}" dt="2026-02-09T11:32:15.764" v="22738" actId="207"/>
          <ac:spMkLst>
            <pc:docMk/>
            <pc:sldMk cId="1103917310" sldId="6072"/>
            <ac:spMk id="6" creationId="{7864A1EA-2DDB-39F3-95CD-18A6459D2390}"/>
          </ac:spMkLst>
        </pc:spChg>
        <pc:spChg chg="mod">
          <ac:chgData name="松浦英宗" userId="9b03fd3a-662f-49ff-9af1-1b93cf7aab22" providerId="ADAL" clId="{56E9DFAE-DDAD-4FCA-8AED-56B2D15DB479}" dt="2026-02-09T01:36:22.944" v="20386" actId="164"/>
          <ac:spMkLst>
            <pc:docMk/>
            <pc:sldMk cId="1103917310" sldId="6072"/>
            <ac:spMk id="7" creationId="{283EA8FB-E57B-DFE9-CE27-670DB23C6529}"/>
          </ac:spMkLst>
        </pc:spChg>
        <pc:spChg chg="mod">
          <ac:chgData name="松浦英宗" userId="9b03fd3a-662f-49ff-9af1-1b93cf7aab22" providerId="ADAL" clId="{56E9DFAE-DDAD-4FCA-8AED-56B2D15DB479}" dt="2026-02-09T01:36:28.017" v="20395" actId="20577"/>
          <ac:spMkLst>
            <pc:docMk/>
            <pc:sldMk cId="1103917310" sldId="6072"/>
            <ac:spMk id="8" creationId="{F8F237CB-11F8-BE05-826E-5B5B12C3C012}"/>
          </ac:spMkLst>
        </pc:spChg>
        <pc:spChg chg="add mod">
          <ac:chgData name="松浦英宗" userId="9b03fd3a-662f-49ff-9af1-1b93cf7aab22" providerId="ADAL" clId="{56E9DFAE-DDAD-4FCA-8AED-56B2D15DB479}" dt="2026-02-09T11:32:24.594" v="22739" actId="207"/>
          <ac:spMkLst>
            <pc:docMk/>
            <pc:sldMk cId="1103917310" sldId="6072"/>
            <ac:spMk id="9" creationId="{7802BDF5-BC39-F9A0-9F08-D124517F32C8}"/>
          </ac:spMkLst>
        </pc:spChg>
        <pc:spChg chg="del">
          <ac:chgData name="松浦英宗" userId="9b03fd3a-662f-49ff-9af1-1b93cf7aab22" providerId="ADAL" clId="{56E9DFAE-DDAD-4FCA-8AED-56B2D15DB479}" dt="2026-02-09T01:35:16.959" v="20374" actId="478"/>
          <ac:spMkLst>
            <pc:docMk/>
            <pc:sldMk cId="1103917310" sldId="6072"/>
            <ac:spMk id="10" creationId="{E281493F-28C2-1EF3-1CD4-87F2A5D2E1B2}"/>
          </ac:spMkLst>
        </pc:spChg>
        <pc:spChg chg="del">
          <ac:chgData name="松浦英宗" userId="9b03fd3a-662f-49ff-9af1-1b93cf7aab22" providerId="ADAL" clId="{56E9DFAE-DDAD-4FCA-8AED-56B2D15DB479}" dt="2026-02-09T01:35:16.959" v="20374" actId="478"/>
          <ac:spMkLst>
            <pc:docMk/>
            <pc:sldMk cId="1103917310" sldId="6072"/>
            <ac:spMk id="12" creationId="{60019DF0-5DBF-4FF1-9A2A-19ED0FE94A6F}"/>
          </ac:spMkLst>
        </pc:spChg>
        <pc:spChg chg="mod">
          <ac:chgData name="松浦英宗" userId="9b03fd3a-662f-49ff-9af1-1b93cf7aab22" providerId="ADAL" clId="{56E9DFAE-DDAD-4FCA-8AED-56B2D15DB479}" dt="2026-02-09T02:03:19.133" v="20612" actId="20577"/>
          <ac:spMkLst>
            <pc:docMk/>
            <pc:sldMk cId="1103917310" sldId="6072"/>
            <ac:spMk id="14" creationId="{9251646F-7F42-6C7C-8762-4C3FF27B4850}"/>
          </ac:spMkLst>
        </pc:spChg>
        <pc:spChg chg="del mod">
          <ac:chgData name="松浦英宗" userId="9b03fd3a-662f-49ff-9af1-1b93cf7aab22" providerId="ADAL" clId="{56E9DFAE-DDAD-4FCA-8AED-56B2D15DB479}" dt="2026-02-09T11:31:41.632" v="22651" actId="478"/>
          <ac:spMkLst>
            <pc:docMk/>
            <pc:sldMk cId="1103917310" sldId="6072"/>
            <ac:spMk id="15" creationId="{0B681C1B-9D1D-FBF9-9ED0-93560AE31E3A}"/>
          </ac:spMkLst>
        </pc:spChg>
        <pc:grpChg chg="add mod">
          <ac:chgData name="松浦英宗" userId="9b03fd3a-662f-49ff-9af1-1b93cf7aab22" providerId="ADAL" clId="{56E9DFAE-DDAD-4FCA-8AED-56B2D15DB479}" dt="2026-02-09T02:03:46.712" v="20629" actId="164"/>
          <ac:grpSpMkLst>
            <pc:docMk/>
            <pc:sldMk cId="1103917310" sldId="6072"/>
            <ac:grpSpMk id="2" creationId="{3A8CCD43-8238-9C4A-66E2-5BBCCFD8EC8B}"/>
          </ac:grpSpMkLst>
        </pc:grpChg>
        <pc:grpChg chg="add mod">
          <ac:chgData name="松浦英宗" userId="9b03fd3a-662f-49ff-9af1-1b93cf7aab22" providerId="ADAL" clId="{56E9DFAE-DDAD-4FCA-8AED-56B2D15DB479}" dt="2026-02-09T02:03:46.712" v="20629" actId="164"/>
          <ac:grpSpMkLst>
            <pc:docMk/>
            <pc:sldMk cId="1103917310" sldId="6072"/>
            <ac:grpSpMk id="4" creationId="{CD27F581-2733-AB71-3C0D-8274A8A11F86}"/>
          </ac:grpSpMkLst>
        </pc:grpChg>
        <pc:grpChg chg="add mod">
          <ac:chgData name="松浦英宗" userId="9b03fd3a-662f-49ff-9af1-1b93cf7aab22" providerId="ADAL" clId="{56E9DFAE-DDAD-4FCA-8AED-56B2D15DB479}" dt="2026-02-09T02:03:46.712" v="20629" actId="164"/>
          <ac:grpSpMkLst>
            <pc:docMk/>
            <pc:sldMk cId="1103917310" sldId="6072"/>
            <ac:grpSpMk id="10" creationId="{88540045-DCA7-D626-1491-0096948A5F38}"/>
          </ac:grpSpMkLst>
        </pc:grpChg>
        <pc:picChg chg="add mod ord">
          <ac:chgData name="松浦英宗" userId="9b03fd3a-662f-49ff-9af1-1b93cf7aab22" providerId="ADAL" clId="{56E9DFAE-DDAD-4FCA-8AED-56B2D15DB479}" dt="2026-02-09T11:31:46.350" v="22655" actId="1036"/>
          <ac:picMkLst>
            <pc:docMk/>
            <pc:sldMk cId="1103917310" sldId="6072"/>
            <ac:picMk id="12" creationId="{9968AD30-4A26-326C-0794-0CBE21B776B6}"/>
          </ac:picMkLst>
        </pc:picChg>
      </pc:sldChg>
      <pc:sldChg chg="add del">
        <pc:chgData name="松浦英宗" userId="9b03fd3a-662f-49ff-9af1-1b93cf7aab22" providerId="ADAL" clId="{56E9DFAE-DDAD-4FCA-8AED-56B2D15DB479}" dt="2026-02-09T01:34:51.775" v="20372" actId="47"/>
        <pc:sldMkLst>
          <pc:docMk/>
          <pc:sldMk cId="4251379322" sldId="6072"/>
        </pc:sldMkLst>
      </pc:sldChg>
      <pc:sldChg chg="modSp add del mod ord">
        <pc:chgData name="松浦英宗" userId="9b03fd3a-662f-49ff-9af1-1b93cf7aab22" providerId="ADAL" clId="{56E9DFAE-DDAD-4FCA-8AED-56B2D15DB479}" dt="2026-02-09T12:36:34.167" v="23905" actId="47"/>
        <pc:sldMkLst>
          <pc:docMk/>
          <pc:sldMk cId="3046594895" sldId="6073"/>
        </pc:sldMkLst>
        <pc:spChg chg="mod">
          <ac:chgData name="松浦英宗" userId="9b03fd3a-662f-49ff-9af1-1b93cf7aab22" providerId="ADAL" clId="{56E9DFAE-DDAD-4FCA-8AED-56B2D15DB479}" dt="2026-02-09T10:15:29.717" v="20655" actId="207"/>
          <ac:spMkLst>
            <pc:docMk/>
            <pc:sldMk cId="3046594895" sldId="6073"/>
            <ac:spMk id="3" creationId="{925B40D7-381E-44EB-F74F-90F5D8D46A4F}"/>
          </ac:spMkLst>
        </pc:spChg>
        <pc:spChg chg="mod">
          <ac:chgData name="松浦英宗" userId="9b03fd3a-662f-49ff-9af1-1b93cf7aab22" providerId="ADAL" clId="{56E9DFAE-DDAD-4FCA-8AED-56B2D15DB479}" dt="2026-02-09T10:15:19.470" v="20642" actId="207"/>
          <ac:spMkLst>
            <pc:docMk/>
            <pc:sldMk cId="3046594895" sldId="6073"/>
            <ac:spMk id="4" creationId="{83E055AB-36E7-D264-9CCC-E1AFED175005}"/>
          </ac:spMkLst>
        </pc:spChg>
        <pc:spChg chg="mod">
          <ac:chgData name="松浦英宗" userId="9b03fd3a-662f-49ff-9af1-1b93cf7aab22" providerId="ADAL" clId="{56E9DFAE-DDAD-4FCA-8AED-56B2D15DB479}" dt="2026-02-09T02:02:59.857" v="20595" actId="20577"/>
          <ac:spMkLst>
            <pc:docMk/>
            <pc:sldMk cId="3046594895" sldId="6073"/>
            <ac:spMk id="5" creationId="{AA4D7AA9-9DBC-1702-D546-5F39940A8E8A}"/>
          </ac:spMkLst>
        </pc:spChg>
        <pc:spChg chg="mod">
          <ac:chgData name="松浦英宗" userId="9b03fd3a-662f-49ff-9af1-1b93cf7aab22" providerId="ADAL" clId="{56E9DFAE-DDAD-4FCA-8AED-56B2D15DB479}" dt="2026-02-09T10:15:14.568" v="20641" actId="207"/>
          <ac:spMkLst>
            <pc:docMk/>
            <pc:sldMk cId="3046594895" sldId="6073"/>
            <ac:spMk id="10" creationId="{A1C1C887-78FC-B235-3A59-1CE716A9166B}"/>
          </ac:spMkLst>
        </pc:spChg>
        <pc:spChg chg="mod">
          <ac:chgData name="松浦英宗" userId="9b03fd3a-662f-49ff-9af1-1b93cf7aab22" providerId="ADAL" clId="{56E9DFAE-DDAD-4FCA-8AED-56B2D15DB479}" dt="2026-02-09T10:15:14.568" v="20641" actId="207"/>
          <ac:spMkLst>
            <pc:docMk/>
            <pc:sldMk cId="3046594895" sldId="6073"/>
            <ac:spMk id="12" creationId="{2445B2AE-0D50-055B-D7A6-E5C9A2DDA265}"/>
          </ac:spMkLst>
        </pc:spChg>
        <pc:spChg chg="mod">
          <ac:chgData name="松浦英宗" userId="9b03fd3a-662f-49ff-9af1-1b93cf7aab22" providerId="ADAL" clId="{56E9DFAE-DDAD-4FCA-8AED-56B2D15DB479}" dt="2026-02-09T10:15:25.443" v="20654" actId="20577"/>
          <ac:spMkLst>
            <pc:docMk/>
            <pc:sldMk cId="3046594895" sldId="6073"/>
            <ac:spMk id="14" creationId="{A24DB61D-56D3-1E20-5CCE-A5FC0D745B4A}"/>
          </ac:spMkLst>
        </pc:spChg>
      </pc:sldChg>
      <pc:sldChg chg="addSp delSp modSp add del mod">
        <pc:chgData name="松浦英宗" userId="9b03fd3a-662f-49ff-9af1-1b93cf7aab22" providerId="ADAL" clId="{56E9DFAE-DDAD-4FCA-8AED-56B2D15DB479}" dt="2026-02-09T13:44:29.807" v="25722" actId="47"/>
        <pc:sldMkLst>
          <pc:docMk/>
          <pc:sldMk cId="504502841" sldId="6074"/>
        </pc:sldMkLst>
        <pc:spChg chg="mod">
          <ac:chgData name="松浦英宗" userId="9b03fd3a-662f-49ff-9af1-1b93cf7aab22" providerId="ADAL" clId="{56E9DFAE-DDAD-4FCA-8AED-56B2D15DB479}" dt="2026-02-09T10:14:33.108" v="20637" actId="207"/>
          <ac:spMkLst>
            <pc:docMk/>
            <pc:sldMk cId="504502841" sldId="6074"/>
            <ac:spMk id="2" creationId="{0636EF9C-CB34-5511-5661-38D1F9D9B3BA}"/>
          </ac:spMkLst>
        </pc:spChg>
        <pc:spChg chg="mod topLvl">
          <ac:chgData name="松浦英宗" userId="9b03fd3a-662f-49ff-9af1-1b93cf7aab22" providerId="ADAL" clId="{56E9DFAE-DDAD-4FCA-8AED-56B2D15DB479}" dt="2026-02-09T10:22:18.967" v="20704" actId="692"/>
          <ac:spMkLst>
            <pc:docMk/>
            <pc:sldMk cId="504502841" sldId="6074"/>
            <ac:spMk id="4" creationId="{5F85D9A8-C215-0069-0A96-305EA269E4CB}"/>
          </ac:spMkLst>
        </pc:spChg>
        <pc:spChg chg="mod topLvl">
          <ac:chgData name="松浦英宗" userId="9b03fd3a-662f-49ff-9af1-1b93cf7aab22" providerId="ADAL" clId="{56E9DFAE-DDAD-4FCA-8AED-56B2D15DB479}" dt="2026-02-09T10:22:18.967" v="20704" actId="692"/>
          <ac:spMkLst>
            <pc:docMk/>
            <pc:sldMk cId="504502841" sldId="6074"/>
            <ac:spMk id="5" creationId="{5B5C52BD-321B-1096-5D3E-CC95D1AEC108}"/>
          </ac:spMkLst>
        </pc:spChg>
        <pc:spChg chg="mod topLvl">
          <ac:chgData name="松浦英宗" userId="9b03fd3a-662f-49ff-9af1-1b93cf7aab22" providerId="ADAL" clId="{56E9DFAE-DDAD-4FCA-8AED-56B2D15DB479}" dt="2026-02-09T10:22:18.967" v="20704" actId="692"/>
          <ac:spMkLst>
            <pc:docMk/>
            <pc:sldMk cId="504502841" sldId="6074"/>
            <ac:spMk id="12" creationId="{4834B430-7256-0246-6C75-87F98787B54A}"/>
          </ac:spMkLst>
        </pc:spChg>
        <pc:spChg chg="mod topLvl">
          <ac:chgData name="松浦英宗" userId="9b03fd3a-662f-49ff-9af1-1b93cf7aab22" providerId="ADAL" clId="{56E9DFAE-DDAD-4FCA-8AED-56B2D15DB479}" dt="2026-02-09T10:22:18.967" v="20704" actId="692"/>
          <ac:spMkLst>
            <pc:docMk/>
            <pc:sldMk cId="504502841" sldId="6074"/>
            <ac:spMk id="14" creationId="{381FF5A1-B7C5-D6EA-717A-E1DFC00AA44D}"/>
          </ac:spMkLst>
        </pc:spChg>
        <pc:spChg chg="mod">
          <ac:chgData name="松浦英宗" userId="9b03fd3a-662f-49ff-9af1-1b93cf7aab22" providerId="ADAL" clId="{56E9DFAE-DDAD-4FCA-8AED-56B2D15DB479}" dt="2026-02-09T01:58:55.521" v="20518" actId="20577"/>
          <ac:spMkLst>
            <pc:docMk/>
            <pc:sldMk cId="504502841" sldId="6074"/>
            <ac:spMk id="16" creationId="{72DF7D52-1C1D-E8BE-7239-18766F5368AD}"/>
          </ac:spMkLst>
        </pc:spChg>
        <pc:spChg chg="mod">
          <ac:chgData name="松浦英宗" userId="9b03fd3a-662f-49ff-9af1-1b93cf7aab22" providerId="ADAL" clId="{56E9DFAE-DDAD-4FCA-8AED-56B2D15DB479}" dt="2026-02-09T10:14:17.841" v="20635" actId="207"/>
          <ac:spMkLst>
            <pc:docMk/>
            <pc:sldMk cId="504502841" sldId="6074"/>
            <ac:spMk id="19" creationId="{7048BE62-8279-F989-8A0C-D83D538164D2}"/>
          </ac:spMkLst>
        </pc:spChg>
        <pc:grpChg chg="add mod">
          <ac:chgData name="松浦英宗" userId="9b03fd3a-662f-49ff-9af1-1b93cf7aab22" providerId="ADAL" clId="{56E9DFAE-DDAD-4FCA-8AED-56B2D15DB479}" dt="2026-02-09T10:22:12.247" v="20701" actId="164"/>
          <ac:grpSpMkLst>
            <pc:docMk/>
            <pc:sldMk cId="504502841" sldId="6074"/>
            <ac:grpSpMk id="3" creationId="{D6DF9798-F7C8-09B8-A2D5-4A16A7BE39EE}"/>
          </ac:grpSpMkLst>
        </pc:grpChg>
        <pc:grpChg chg="del mod topLvl">
          <ac:chgData name="松浦英宗" userId="9b03fd3a-662f-49ff-9af1-1b93cf7aab22" providerId="ADAL" clId="{56E9DFAE-DDAD-4FCA-8AED-56B2D15DB479}" dt="2026-02-09T01:54:17.527" v="20476" actId="165"/>
          <ac:grpSpMkLst>
            <pc:docMk/>
            <pc:sldMk cId="504502841" sldId="6074"/>
            <ac:grpSpMk id="9" creationId="{E126EECC-9669-F5AA-8D9F-4AD25AF744CD}"/>
          </ac:grpSpMkLst>
        </pc:grpChg>
        <pc:grpChg chg="del">
          <ac:chgData name="松浦英宗" userId="9b03fd3a-662f-49ff-9af1-1b93cf7aab22" providerId="ADAL" clId="{56E9DFAE-DDAD-4FCA-8AED-56B2D15DB479}" dt="2026-02-09T01:54:15.117" v="20475" actId="165"/>
          <ac:grpSpMkLst>
            <pc:docMk/>
            <pc:sldMk cId="504502841" sldId="6074"/>
            <ac:grpSpMk id="10" creationId="{33A477E6-1E7F-4558-D67C-357C92E3CFE7}"/>
          </ac:grpSpMkLst>
        </pc:grpChg>
        <pc:grpChg chg="del">
          <ac:chgData name="松浦英宗" userId="9b03fd3a-662f-49ff-9af1-1b93cf7aab22" providerId="ADAL" clId="{56E9DFAE-DDAD-4FCA-8AED-56B2D15DB479}" dt="2026-02-09T01:54:15.117" v="20475" actId="165"/>
          <ac:grpSpMkLst>
            <pc:docMk/>
            <pc:sldMk cId="504502841" sldId="6074"/>
            <ac:grpSpMk id="11" creationId="{E0043E11-89DE-0254-AAA8-49592B5F4005}"/>
          </ac:grpSpMkLst>
        </pc:grpChg>
        <pc:grpChg chg="del mod topLvl">
          <ac:chgData name="松浦英宗" userId="9b03fd3a-662f-49ff-9af1-1b93cf7aab22" providerId="ADAL" clId="{56E9DFAE-DDAD-4FCA-8AED-56B2D15DB479}" dt="2026-02-09T01:54:17.527" v="20476" actId="165"/>
          <ac:grpSpMkLst>
            <pc:docMk/>
            <pc:sldMk cId="504502841" sldId="6074"/>
            <ac:grpSpMk id="13" creationId="{AE133C82-3122-BFD8-9476-74E9028CD7FF}"/>
          </ac:grpSpMkLst>
        </pc:grpChg>
        <pc:grpChg chg="mod">
          <ac:chgData name="松浦英宗" userId="9b03fd3a-662f-49ff-9af1-1b93cf7aab22" providerId="ADAL" clId="{56E9DFAE-DDAD-4FCA-8AED-56B2D15DB479}" dt="2026-02-09T10:22:12.247" v="20701" actId="164"/>
          <ac:grpSpMkLst>
            <pc:docMk/>
            <pc:sldMk cId="504502841" sldId="6074"/>
            <ac:grpSpMk id="20" creationId="{7549D670-B43F-A56E-0227-2E6BA4D20D52}"/>
          </ac:grpSpMkLst>
        </pc:grpChg>
        <pc:cxnChg chg="del mod topLvl">
          <ac:chgData name="松浦英宗" userId="9b03fd3a-662f-49ff-9af1-1b93cf7aab22" providerId="ADAL" clId="{56E9DFAE-DDAD-4FCA-8AED-56B2D15DB479}" dt="2026-02-09T01:54:19.393" v="20477" actId="478"/>
          <ac:cxnSpMkLst>
            <pc:docMk/>
            <pc:sldMk cId="504502841" sldId="6074"/>
            <ac:cxnSpMk id="7" creationId="{CB371FFF-CB6A-AEDB-2387-056315E9B715}"/>
          </ac:cxnSpMkLst>
        </pc:cxnChg>
        <pc:cxnChg chg="del mod topLvl">
          <ac:chgData name="松浦英宗" userId="9b03fd3a-662f-49ff-9af1-1b93cf7aab22" providerId="ADAL" clId="{56E9DFAE-DDAD-4FCA-8AED-56B2D15DB479}" dt="2026-02-09T01:54:19.393" v="20477" actId="478"/>
          <ac:cxnSpMkLst>
            <pc:docMk/>
            <pc:sldMk cId="504502841" sldId="6074"/>
            <ac:cxnSpMk id="15" creationId="{A481A153-57DE-3ECE-48E8-60D975CE0936}"/>
          </ac:cxnSpMkLst>
        </pc:cxnChg>
        <pc:cxnChg chg="mod">
          <ac:chgData name="松浦英宗" userId="9b03fd3a-662f-49ff-9af1-1b93cf7aab22" providerId="ADAL" clId="{56E9DFAE-DDAD-4FCA-8AED-56B2D15DB479}" dt="2026-02-09T10:22:18.967" v="20704" actId="692"/>
          <ac:cxnSpMkLst>
            <pc:docMk/>
            <pc:sldMk cId="504502841" sldId="6074"/>
            <ac:cxnSpMk id="17" creationId="{2F6A36F7-15C4-D186-5E11-49EACC93DD2D}"/>
          </ac:cxnSpMkLst>
        </pc:cxnChg>
      </pc:sldChg>
      <pc:sldChg chg="addSp delSp modSp add del mod ord">
        <pc:chgData name="松浦英宗" userId="9b03fd3a-662f-49ff-9af1-1b93cf7aab22" providerId="ADAL" clId="{56E9DFAE-DDAD-4FCA-8AED-56B2D15DB479}" dt="2026-02-09T13:44:29.807" v="25722" actId="47"/>
        <pc:sldMkLst>
          <pc:docMk/>
          <pc:sldMk cId="1522457694" sldId="6075"/>
        </pc:sldMkLst>
        <pc:spChg chg="add mod">
          <ac:chgData name="松浦英宗" userId="9b03fd3a-662f-49ff-9af1-1b93cf7aab22" providerId="ADAL" clId="{56E9DFAE-DDAD-4FCA-8AED-56B2D15DB479}" dt="2026-02-09T11:52:45.897" v="22900" actId="14861"/>
          <ac:spMkLst>
            <pc:docMk/>
            <pc:sldMk cId="1522457694" sldId="6075"/>
            <ac:spMk id="2" creationId="{F13B235F-7759-C2ED-0FCA-3092CF48C7AD}"/>
          </ac:spMkLst>
        </pc:spChg>
        <pc:spChg chg="del">
          <ac:chgData name="松浦英宗" userId="9b03fd3a-662f-49ff-9af1-1b93cf7aab22" providerId="ADAL" clId="{56E9DFAE-DDAD-4FCA-8AED-56B2D15DB479}" dt="2026-02-09T11:34:27.110" v="22742" actId="478"/>
          <ac:spMkLst>
            <pc:docMk/>
            <pc:sldMk cId="1522457694" sldId="6075"/>
            <ac:spMk id="3" creationId="{41749144-1F9E-5404-B93A-C474CE29C93F}"/>
          </ac:spMkLst>
        </pc:spChg>
        <pc:spChg chg="del">
          <ac:chgData name="松浦英宗" userId="9b03fd3a-662f-49ff-9af1-1b93cf7aab22" providerId="ADAL" clId="{56E9DFAE-DDAD-4FCA-8AED-56B2D15DB479}" dt="2026-02-09T11:34:27.110" v="22742" actId="478"/>
          <ac:spMkLst>
            <pc:docMk/>
            <pc:sldMk cId="1522457694" sldId="6075"/>
            <ac:spMk id="4" creationId="{DC3D9314-DF5A-5DFD-A92F-649FCB1B29F0}"/>
          </ac:spMkLst>
        </pc:spChg>
        <pc:spChg chg="del">
          <ac:chgData name="松浦英宗" userId="9b03fd3a-662f-49ff-9af1-1b93cf7aab22" providerId="ADAL" clId="{56E9DFAE-DDAD-4FCA-8AED-56B2D15DB479}" dt="2026-02-09T11:34:27.110" v="22742" actId="478"/>
          <ac:spMkLst>
            <pc:docMk/>
            <pc:sldMk cId="1522457694" sldId="6075"/>
            <ac:spMk id="5" creationId="{3E6FFF4B-681F-CD2E-092B-533CA983234E}"/>
          </ac:spMkLst>
        </pc:spChg>
        <pc:spChg chg="add mod topLvl">
          <ac:chgData name="松浦英宗" userId="9b03fd3a-662f-49ff-9af1-1b93cf7aab22" providerId="ADAL" clId="{56E9DFAE-DDAD-4FCA-8AED-56B2D15DB479}" dt="2026-02-09T11:54:29.659" v="22902"/>
          <ac:spMkLst>
            <pc:docMk/>
            <pc:sldMk cId="1522457694" sldId="6075"/>
            <ac:spMk id="6" creationId="{8284C92F-3F70-39FD-B995-0FE8C4C7B365}"/>
          </ac:spMkLst>
        </pc:spChg>
        <pc:spChg chg="del">
          <ac:chgData name="松浦英宗" userId="9b03fd3a-662f-49ff-9af1-1b93cf7aab22" providerId="ADAL" clId="{56E9DFAE-DDAD-4FCA-8AED-56B2D15DB479}" dt="2026-02-09T11:34:27.110" v="22742" actId="478"/>
          <ac:spMkLst>
            <pc:docMk/>
            <pc:sldMk cId="1522457694" sldId="6075"/>
            <ac:spMk id="7" creationId="{B2A6DC16-33BC-D9AD-1584-3E72864716EF}"/>
          </ac:spMkLst>
        </pc:spChg>
        <pc:spChg chg="add mod topLvl">
          <ac:chgData name="松浦英宗" userId="9b03fd3a-662f-49ff-9af1-1b93cf7aab22" providerId="ADAL" clId="{56E9DFAE-DDAD-4FCA-8AED-56B2D15DB479}" dt="2026-02-09T11:54:36.045" v="22904"/>
          <ac:spMkLst>
            <pc:docMk/>
            <pc:sldMk cId="1522457694" sldId="6075"/>
            <ac:spMk id="8" creationId="{149E0A2C-2BA0-3D0F-6D4F-9BAF43D0603C}"/>
          </ac:spMkLst>
        </pc:spChg>
        <pc:spChg chg="del">
          <ac:chgData name="松浦英宗" userId="9b03fd3a-662f-49ff-9af1-1b93cf7aab22" providerId="ADAL" clId="{56E9DFAE-DDAD-4FCA-8AED-56B2D15DB479}" dt="2026-02-09T11:34:27.110" v="22742" actId="478"/>
          <ac:spMkLst>
            <pc:docMk/>
            <pc:sldMk cId="1522457694" sldId="6075"/>
            <ac:spMk id="10" creationId="{BC031C66-AB9F-1C25-FF2F-95D3E9123064}"/>
          </ac:spMkLst>
        </pc:spChg>
        <pc:spChg chg="del">
          <ac:chgData name="松浦英宗" userId="9b03fd3a-662f-49ff-9af1-1b93cf7aab22" providerId="ADAL" clId="{56E9DFAE-DDAD-4FCA-8AED-56B2D15DB479}" dt="2026-02-09T11:34:27.110" v="22742" actId="478"/>
          <ac:spMkLst>
            <pc:docMk/>
            <pc:sldMk cId="1522457694" sldId="6075"/>
            <ac:spMk id="12" creationId="{308FFC05-2F08-08F5-37B1-E455B6F77283}"/>
          </ac:spMkLst>
        </pc:spChg>
        <pc:spChg chg="mod topLvl">
          <ac:chgData name="松浦英宗" userId="9b03fd3a-662f-49ff-9af1-1b93cf7aab22" providerId="ADAL" clId="{56E9DFAE-DDAD-4FCA-8AED-56B2D15DB479}" dt="2026-02-09T11:54:42.511" v="22906"/>
          <ac:spMkLst>
            <pc:docMk/>
            <pc:sldMk cId="1522457694" sldId="6075"/>
            <ac:spMk id="13" creationId="{67EEC60E-A02B-1782-E67B-786E23BEEC0D}"/>
          </ac:spMkLst>
        </pc:spChg>
        <pc:spChg chg="del">
          <ac:chgData name="松浦英宗" userId="9b03fd3a-662f-49ff-9af1-1b93cf7aab22" providerId="ADAL" clId="{56E9DFAE-DDAD-4FCA-8AED-56B2D15DB479}" dt="2026-02-09T11:34:27.110" v="22742" actId="478"/>
          <ac:spMkLst>
            <pc:docMk/>
            <pc:sldMk cId="1522457694" sldId="6075"/>
            <ac:spMk id="14" creationId="{D0CD7139-EA9A-9B54-8A9F-B87869EB3C09}"/>
          </ac:spMkLst>
        </pc:spChg>
        <pc:spChg chg="mod topLvl">
          <ac:chgData name="松浦英宗" userId="9b03fd3a-662f-49ff-9af1-1b93cf7aab22" providerId="ADAL" clId="{56E9DFAE-DDAD-4FCA-8AED-56B2D15DB479}" dt="2026-02-09T11:54:48.782" v="22908"/>
          <ac:spMkLst>
            <pc:docMk/>
            <pc:sldMk cId="1522457694" sldId="6075"/>
            <ac:spMk id="15" creationId="{2AB38750-F1BC-A5E9-B29E-A55B40AE8722}"/>
          </ac:spMkLst>
        </pc:spChg>
        <pc:spChg chg="add mod">
          <ac:chgData name="松浦英宗" userId="9b03fd3a-662f-49ff-9af1-1b93cf7aab22" providerId="ADAL" clId="{56E9DFAE-DDAD-4FCA-8AED-56B2D15DB479}" dt="2026-02-09T11:52:22.915" v="22897" actId="207"/>
          <ac:spMkLst>
            <pc:docMk/>
            <pc:sldMk cId="1522457694" sldId="6075"/>
            <ac:spMk id="16" creationId="{A0EAEE7A-D8EC-4141-113E-600416D1DDA9}"/>
          </ac:spMkLst>
        </pc:spChg>
        <pc:spChg chg="add mod">
          <ac:chgData name="松浦英宗" userId="9b03fd3a-662f-49ff-9af1-1b93cf7aab22" providerId="ADAL" clId="{56E9DFAE-DDAD-4FCA-8AED-56B2D15DB479}" dt="2026-02-09T11:51:51.924" v="22890" actId="164"/>
          <ac:spMkLst>
            <pc:docMk/>
            <pc:sldMk cId="1522457694" sldId="6075"/>
            <ac:spMk id="17" creationId="{20DDFE87-6886-25C3-C1B4-9A15B6DD09D2}"/>
          </ac:spMkLst>
        </pc:spChg>
        <pc:spChg chg="mod">
          <ac:chgData name="松浦英宗" userId="9b03fd3a-662f-49ff-9af1-1b93cf7aab22" providerId="ADAL" clId="{56E9DFAE-DDAD-4FCA-8AED-56B2D15DB479}" dt="2026-02-09T11:52:45.897" v="22900" actId="14861"/>
          <ac:spMkLst>
            <pc:docMk/>
            <pc:sldMk cId="1522457694" sldId="6075"/>
            <ac:spMk id="22" creationId="{79A2E7C6-95EA-BF65-0259-2FCAA30F3117}"/>
          </ac:spMkLst>
        </pc:spChg>
        <pc:spChg chg="mod">
          <ac:chgData name="松浦英宗" userId="9b03fd3a-662f-49ff-9af1-1b93cf7aab22" providerId="ADAL" clId="{56E9DFAE-DDAD-4FCA-8AED-56B2D15DB479}" dt="2026-02-09T11:54:55.512" v="22910"/>
          <ac:spMkLst>
            <pc:docMk/>
            <pc:sldMk cId="1522457694" sldId="6075"/>
            <ac:spMk id="23" creationId="{31858881-0286-629D-027F-56FA83BFE9CB}"/>
          </ac:spMkLst>
        </pc:spChg>
        <pc:spChg chg="mod">
          <ac:chgData name="松浦英宗" userId="9b03fd3a-662f-49ff-9af1-1b93cf7aab22" providerId="ADAL" clId="{56E9DFAE-DDAD-4FCA-8AED-56B2D15DB479}" dt="2026-02-09T11:55:01.647" v="22912"/>
          <ac:spMkLst>
            <pc:docMk/>
            <pc:sldMk cId="1522457694" sldId="6075"/>
            <ac:spMk id="24" creationId="{C15F9D16-EFB4-0AC5-EC4C-7E8630DA5086}"/>
          </ac:spMkLst>
        </pc:spChg>
        <pc:spChg chg="mod">
          <ac:chgData name="松浦英宗" userId="9b03fd3a-662f-49ff-9af1-1b93cf7aab22" providerId="ADAL" clId="{56E9DFAE-DDAD-4FCA-8AED-56B2D15DB479}" dt="2026-02-09T11:55:07.427" v="22914"/>
          <ac:spMkLst>
            <pc:docMk/>
            <pc:sldMk cId="1522457694" sldId="6075"/>
            <ac:spMk id="25" creationId="{102D242F-01AD-5A55-E4EE-5DA962CE9943}"/>
          </ac:spMkLst>
        </pc:spChg>
        <pc:spChg chg="mod">
          <ac:chgData name="松浦英宗" userId="9b03fd3a-662f-49ff-9af1-1b93cf7aab22" providerId="ADAL" clId="{56E9DFAE-DDAD-4FCA-8AED-56B2D15DB479}" dt="2026-02-09T11:55:14.214" v="22916"/>
          <ac:spMkLst>
            <pc:docMk/>
            <pc:sldMk cId="1522457694" sldId="6075"/>
            <ac:spMk id="26" creationId="{C247892F-D1FC-3021-F370-5B5500BF2274}"/>
          </ac:spMkLst>
        </pc:spChg>
        <pc:spChg chg="mod">
          <ac:chgData name="松浦英宗" userId="9b03fd3a-662f-49ff-9af1-1b93cf7aab22" providerId="ADAL" clId="{56E9DFAE-DDAD-4FCA-8AED-56B2D15DB479}" dt="2026-02-09T11:52:22.915" v="22897" actId="207"/>
          <ac:spMkLst>
            <pc:docMk/>
            <pc:sldMk cId="1522457694" sldId="6075"/>
            <ac:spMk id="27" creationId="{47B347CB-7D7F-0BB8-BAF7-9D3133B79F46}"/>
          </ac:spMkLst>
        </pc:spChg>
        <pc:spChg chg="mod">
          <ac:chgData name="松浦英宗" userId="9b03fd3a-662f-49ff-9af1-1b93cf7aab22" providerId="ADAL" clId="{56E9DFAE-DDAD-4FCA-8AED-56B2D15DB479}" dt="2026-02-09T11:51:54.246" v="22891" actId="571"/>
          <ac:spMkLst>
            <pc:docMk/>
            <pc:sldMk cId="1522457694" sldId="6075"/>
            <ac:spMk id="28" creationId="{1B036923-4CE8-0D76-E3AD-257E774B06B3}"/>
          </ac:spMkLst>
        </pc:spChg>
        <pc:spChg chg="mod">
          <ac:chgData name="松浦英宗" userId="9b03fd3a-662f-49ff-9af1-1b93cf7aab22" providerId="ADAL" clId="{56E9DFAE-DDAD-4FCA-8AED-56B2D15DB479}" dt="2026-02-09T11:52:45.897" v="22900" actId="14861"/>
          <ac:spMkLst>
            <pc:docMk/>
            <pc:sldMk cId="1522457694" sldId="6075"/>
            <ac:spMk id="31" creationId="{92738CAF-7BFA-0D99-9801-0D011A2EDDD4}"/>
          </ac:spMkLst>
        </pc:spChg>
        <pc:spChg chg="mod">
          <ac:chgData name="松浦英宗" userId="9b03fd3a-662f-49ff-9af1-1b93cf7aab22" providerId="ADAL" clId="{56E9DFAE-DDAD-4FCA-8AED-56B2D15DB479}" dt="2026-02-09T11:55:20.762" v="22918"/>
          <ac:spMkLst>
            <pc:docMk/>
            <pc:sldMk cId="1522457694" sldId="6075"/>
            <ac:spMk id="32" creationId="{DBFE6438-9F49-0259-582F-096A39C6B1F8}"/>
          </ac:spMkLst>
        </pc:spChg>
        <pc:spChg chg="mod">
          <ac:chgData name="松浦英宗" userId="9b03fd3a-662f-49ff-9af1-1b93cf7aab22" providerId="ADAL" clId="{56E9DFAE-DDAD-4FCA-8AED-56B2D15DB479}" dt="2026-02-09T11:55:26.998" v="22920"/>
          <ac:spMkLst>
            <pc:docMk/>
            <pc:sldMk cId="1522457694" sldId="6075"/>
            <ac:spMk id="33" creationId="{A3EC8F70-C503-5471-C48A-B38EF33AC66A}"/>
          </ac:spMkLst>
        </pc:spChg>
        <pc:spChg chg="mod">
          <ac:chgData name="松浦英宗" userId="9b03fd3a-662f-49ff-9af1-1b93cf7aab22" providerId="ADAL" clId="{56E9DFAE-DDAD-4FCA-8AED-56B2D15DB479}" dt="2026-02-09T11:55:34.311" v="22922"/>
          <ac:spMkLst>
            <pc:docMk/>
            <pc:sldMk cId="1522457694" sldId="6075"/>
            <ac:spMk id="34" creationId="{25821897-436E-526A-B8DB-0F9FC167E6F8}"/>
          </ac:spMkLst>
        </pc:spChg>
        <pc:spChg chg="mod">
          <ac:chgData name="松浦英宗" userId="9b03fd3a-662f-49ff-9af1-1b93cf7aab22" providerId="ADAL" clId="{56E9DFAE-DDAD-4FCA-8AED-56B2D15DB479}" dt="2026-02-09T11:55:49.844" v="22944" actId="20577"/>
          <ac:spMkLst>
            <pc:docMk/>
            <pc:sldMk cId="1522457694" sldId="6075"/>
            <ac:spMk id="35" creationId="{B055B77D-A39E-0C17-FF34-F15C8F500A33}"/>
          </ac:spMkLst>
        </pc:spChg>
        <pc:spChg chg="mod">
          <ac:chgData name="松浦英宗" userId="9b03fd3a-662f-49ff-9af1-1b93cf7aab22" providerId="ADAL" clId="{56E9DFAE-DDAD-4FCA-8AED-56B2D15DB479}" dt="2026-02-09T11:52:22.915" v="22897" actId="207"/>
          <ac:spMkLst>
            <pc:docMk/>
            <pc:sldMk cId="1522457694" sldId="6075"/>
            <ac:spMk id="36" creationId="{0B248C74-3ED7-A38D-476F-6636AC8468B7}"/>
          </ac:spMkLst>
        </pc:spChg>
        <pc:spChg chg="mod">
          <ac:chgData name="松浦英宗" userId="9b03fd3a-662f-49ff-9af1-1b93cf7aab22" providerId="ADAL" clId="{56E9DFAE-DDAD-4FCA-8AED-56B2D15DB479}" dt="2026-02-09T11:51:56.546" v="22892" actId="571"/>
          <ac:spMkLst>
            <pc:docMk/>
            <pc:sldMk cId="1522457694" sldId="6075"/>
            <ac:spMk id="37" creationId="{102142A1-CD48-EC8D-1B76-B93F6ADC64C7}"/>
          </ac:spMkLst>
        </pc:spChg>
        <pc:spChg chg="add mod">
          <ac:chgData name="松浦英宗" userId="9b03fd3a-662f-49ff-9af1-1b93cf7aab22" providerId="ADAL" clId="{56E9DFAE-DDAD-4FCA-8AED-56B2D15DB479}" dt="2026-02-09T11:56:41.821" v="23051" actId="1035"/>
          <ac:spMkLst>
            <pc:docMk/>
            <pc:sldMk cId="1522457694" sldId="6075"/>
            <ac:spMk id="40" creationId="{CDCEC486-D5A7-FE5A-A78A-83FE9AF325DA}"/>
          </ac:spMkLst>
        </pc:spChg>
        <pc:spChg chg="add mod">
          <ac:chgData name="松浦英宗" userId="9b03fd3a-662f-49ff-9af1-1b93cf7aab22" providerId="ADAL" clId="{56E9DFAE-DDAD-4FCA-8AED-56B2D15DB479}" dt="2026-02-09T11:57:01.648" v="23057" actId="14100"/>
          <ac:spMkLst>
            <pc:docMk/>
            <pc:sldMk cId="1522457694" sldId="6075"/>
            <ac:spMk id="41" creationId="{BDF2F69A-E10A-DBBE-E3EE-BDF131B265B6}"/>
          </ac:spMkLst>
        </pc:spChg>
        <pc:spChg chg="add mod">
          <ac:chgData name="松浦英宗" userId="9b03fd3a-662f-49ff-9af1-1b93cf7aab22" providerId="ADAL" clId="{56E9DFAE-DDAD-4FCA-8AED-56B2D15DB479}" dt="2026-02-09T11:57:10.117" v="23060" actId="207"/>
          <ac:spMkLst>
            <pc:docMk/>
            <pc:sldMk cId="1522457694" sldId="6075"/>
            <ac:spMk id="42" creationId="{533C44EB-9836-E280-E22D-75AA480F4999}"/>
          </ac:spMkLst>
        </pc:spChg>
        <pc:grpChg chg="add del mod">
          <ac:chgData name="松浦英宗" userId="9b03fd3a-662f-49ff-9af1-1b93cf7aab22" providerId="ADAL" clId="{56E9DFAE-DDAD-4FCA-8AED-56B2D15DB479}" dt="2026-02-09T11:50:21.584" v="22811" actId="165"/>
          <ac:grpSpMkLst>
            <pc:docMk/>
            <pc:sldMk cId="1522457694" sldId="6075"/>
            <ac:grpSpMk id="9" creationId="{35624BBB-DE2B-7BD6-3F33-26CB575E3F99}"/>
          </ac:grpSpMkLst>
        </pc:grpChg>
        <pc:grpChg chg="add del mod">
          <ac:chgData name="松浦英宗" userId="9b03fd3a-662f-49ff-9af1-1b93cf7aab22" providerId="ADAL" clId="{56E9DFAE-DDAD-4FCA-8AED-56B2D15DB479}" dt="2026-02-09T11:50:21.584" v="22811" actId="165"/>
          <ac:grpSpMkLst>
            <pc:docMk/>
            <pc:sldMk cId="1522457694" sldId="6075"/>
            <ac:grpSpMk id="11" creationId="{A7E2186D-D479-E154-5ADD-B63EA0C7B1F1}"/>
          </ac:grpSpMkLst>
        </pc:grpChg>
        <pc:grpChg chg="add mod">
          <ac:chgData name="松浦英宗" userId="9b03fd3a-662f-49ff-9af1-1b93cf7aab22" providerId="ADAL" clId="{56E9DFAE-DDAD-4FCA-8AED-56B2D15DB479}" dt="2026-02-09T11:52:00.815" v="22894" actId="164"/>
          <ac:grpSpMkLst>
            <pc:docMk/>
            <pc:sldMk cId="1522457694" sldId="6075"/>
            <ac:grpSpMk id="20" creationId="{ADF1962A-559F-5FC4-1D55-08254EE9B9BD}"/>
          </ac:grpSpMkLst>
        </pc:grpChg>
        <pc:grpChg chg="add mod">
          <ac:chgData name="松浦英宗" userId="9b03fd3a-662f-49ff-9af1-1b93cf7aab22" providerId="ADAL" clId="{56E9DFAE-DDAD-4FCA-8AED-56B2D15DB479}" dt="2026-02-09T11:52:00.815" v="22894" actId="164"/>
          <ac:grpSpMkLst>
            <pc:docMk/>
            <pc:sldMk cId="1522457694" sldId="6075"/>
            <ac:grpSpMk id="21" creationId="{2E081934-20A2-5215-EB18-B2E97C7E43E8}"/>
          </ac:grpSpMkLst>
        </pc:grpChg>
        <pc:grpChg chg="add mod">
          <ac:chgData name="松浦英宗" userId="9b03fd3a-662f-49ff-9af1-1b93cf7aab22" providerId="ADAL" clId="{56E9DFAE-DDAD-4FCA-8AED-56B2D15DB479}" dt="2026-02-09T11:52:00.815" v="22894" actId="164"/>
          <ac:grpSpMkLst>
            <pc:docMk/>
            <pc:sldMk cId="1522457694" sldId="6075"/>
            <ac:grpSpMk id="30" creationId="{C6C65BE8-3480-55AD-9352-8847C46B0D11}"/>
          </ac:grpSpMkLst>
        </pc:grpChg>
        <pc:grpChg chg="add mod">
          <ac:chgData name="松浦英宗" userId="9b03fd3a-662f-49ff-9af1-1b93cf7aab22" providerId="ADAL" clId="{56E9DFAE-DDAD-4FCA-8AED-56B2D15DB479}" dt="2026-02-09T11:52:02.836" v="22895" actId="12788"/>
          <ac:grpSpMkLst>
            <pc:docMk/>
            <pc:sldMk cId="1522457694" sldId="6075"/>
            <ac:grpSpMk id="39" creationId="{BD482971-DF9D-DF16-B1BF-3A0E4A6ED624}"/>
          </ac:grpSpMkLst>
        </pc:grpChg>
        <pc:cxnChg chg="add mod">
          <ac:chgData name="松浦英宗" userId="9b03fd3a-662f-49ff-9af1-1b93cf7aab22" providerId="ADAL" clId="{56E9DFAE-DDAD-4FCA-8AED-56B2D15DB479}" dt="2026-02-09T11:51:51.924" v="22890" actId="164"/>
          <ac:cxnSpMkLst>
            <pc:docMk/>
            <pc:sldMk cId="1522457694" sldId="6075"/>
            <ac:cxnSpMk id="18" creationId="{E70FD076-0643-4919-3E00-AC43E7D3FE37}"/>
          </ac:cxnSpMkLst>
        </pc:cxnChg>
        <pc:cxnChg chg="mod">
          <ac:chgData name="松浦英宗" userId="9b03fd3a-662f-49ff-9af1-1b93cf7aab22" providerId="ADAL" clId="{56E9DFAE-DDAD-4FCA-8AED-56B2D15DB479}" dt="2026-02-09T11:51:54.246" v="22891" actId="571"/>
          <ac:cxnSpMkLst>
            <pc:docMk/>
            <pc:sldMk cId="1522457694" sldId="6075"/>
            <ac:cxnSpMk id="29" creationId="{998803D9-BB9B-F91D-0D5A-E584E9B47BBC}"/>
          </ac:cxnSpMkLst>
        </pc:cxnChg>
        <pc:cxnChg chg="mod">
          <ac:chgData name="松浦英宗" userId="9b03fd3a-662f-49ff-9af1-1b93cf7aab22" providerId="ADAL" clId="{56E9DFAE-DDAD-4FCA-8AED-56B2D15DB479}" dt="2026-02-09T11:51:56.546" v="22892" actId="571"/>
          <ac:cxnSpMkLst>
            <pc:docMk/>
            <pc:sldMk cId="1522457694" sldId="6075"/>
            <ac:cxnSpMk id="38" creationId="{6D9A1266-724D-141D-36BE-EEB708D3D701}"/>
          </ac:cxnSpMkLst>
        </pc:cxnChg>
      </pc:sldChg>
      <pc:sldChg chg="addSp delSp modSp add del mod ord">
        <pc:chgData name="松浦英宗" userId="9b03fd3a-662f-49ff-9af1-1b93cf7aab22" providerId="ADAL" clId="{56E9DFAE-DDAD-4FCA-8AED-56B2D15DB479}" dt="2026-02-09T13:44:29.807" v="25722" actId="47"/>
        <pc:sldMkLst>
          <pc:docMk/>
          <pc:sldMk cId="3052484112" sldId="6076"/>
        </pc:sldMkLst>
        <pc:spChg chg="add del mod">
          <ac:chgData name="松浦英宗" userId="9b03fd3a-662f-49ff-9af1-1b93cf7aab22" providerId="ADAL" clId="{56E9DFAE-DDAD-4FCA-8AED-56B2D15DB479}" dt="2026-02-09T12:02:43.575" v="23187" actId="478"/>
          <ac:spMkLst>
            <pc:docMk/>
            <pc:sldMk cId="3052484112" sldId="6076"/>
            <ac:spMk id="2" creationId="{B11E33E3-7C04-E6A4-2466-D2F7DEB3E08B}"/>
          </ac:spMkLst>
        </pc:spChg>
        <pc:spChg chg="add mod">
          <ac:chgData name="松浦英宗" userId="9b03fd3a-662f-49ff-9af1-1b93cf7aab22" providerId="ADAL" clId="{56E9DFAE-DDAD-4FCA-8AED-56B2D15DB479}" dt="2026-02-09T12:00:55.021" v="23179" actId="164"/>
          <ac:spMkLst>
            <pc:docMk/>
            <pc:sldMk cId="3052484112" sldId="6076"/>
            <ac:spMk id="3" creationId="{68856FAE-2147-0FA8-7AE9-EAE812579C49}"/>
          </ac:spMkLst>
        </pc:spChg>
        <pc:spChg chg="add mod">
          <ac:chgData name="松浦英宗" userId="9b03fd3a-662f-49ff-9af1-1b93cf7aab22" providerId="ADAL" clId="{56E9DFAE-DDAD-4FCA-8AED-56B2D15DB479}" dt="2026-02-09T12:00:55.021" v="23179" actId="164"/>
          <ac:spMkLst>
            <pc:docMk/>
            <pc:sldMk cId="3052484112" sldId="6076"/>
            <ac:spMk id="4" creationId="{6E4E7594-86E5-7248-6B74-B74178301692}"/>
          </ac:spMkLst>
        </pc:spChg>
        <pc:spChg chg="add mod ord">
          <ac:chgData name="松浦英宗" userId="9b03fd3a-662f-49ff-9af1-1b93cf7aab22" providerId="ADAL" clId="{56E9DFAE-DDAD-4FCA-8AED-56B2D15DB479}" dt="2026-02-09T12:00:55.021" v="23179" actId="164"/>
          <ac:spMkLst>
            <pc:docMk/>
            <pc:sldMk cId="3052484112" sldId="6076"/>
            <ac:spMk id="5" creationId="{6AE8E4D4-A025-0B1B-F1EA-816E7FF1D878}"/>
          </ac:spMkLst>
        </pc:spChg>
        <pc:spChg chg="mod">
          <ac:chgData name="松浦英宗" userId="9b03fd3a-662f-49ff-9af1-1b93cf7aab22" providerId="ADAL" clId="{56E9DFAE-DDAD-4FCA-8AED-56B2D15DB479}" dt="2026-02-09T12:01:00.408" v="23181" actId="571"/>
          <ac:spMkLst>
            <pc:docMk/>
            <pc:sldMk cId="3052484112" sldId="6076"/>
            <ac:spMk id="8" creationId="{7118E0FA-DC2B-7BBB-98FA-5E6DBE551638}"/>
          </ac:spMkLst>
        </pc:spChg>
        <pc:spChg chg="mod">
          <ac:chgData name="松浦英宗" userId="9b03fd3a-662f-49ff-9af1-1b93cf7aab22" providerId="ADAL" clId="{56E9DFAE-DDAD-4FCA-8AED-56B2D15DB479}" dt="2026-02-09T12:01:00.408" v="23181" actId="571"/>
          <ac:spMkLst>
            <pc:docMk/>
            <pc:sldMk cId="3052484112" sldId="6076"/>
            <ac:spMk id="9" creationId="{F7D756EB-62AB-561F-5B8B-54127E144F7C}"/>
          </ac:spMkLst>
        </pc:spChg>
        <pc:spChg chg="mod">
          <ac:chgData name="松浦英宗" userId="9b03fd3a-662f-49ff-9af1-1b93cf7aab22" providerId="ADAL" clId="{56E9DFAE-DDAD-4FCA-8AED-56B2D15DB479}" dt="2026-02-09T12:01:00.408" v="23181" actId="571"/>
          <ac:spMkLst>
            <pc:docMk/>
            <pc:sldMk cId="3052484112" sldId="6076"/>
            <ac:spMk id="10" creationId="{A39952C2-A6D4-C83A-64DB-AB534CB3E596}"/>
          </ac:spMkLst>
        </pc:spChg>
        <pc:spChg chg="mod">
          <ac:chgData name="松浦英宗" userId="9b03fd3a-662f-49ff-9af1-1b93cf7aab22" providerId="ADAL" clId="{56E9DFAE-DDAD-4FCA-8AED-56B2D15DB479}" dt="2026-02-09T12:01:02.303" v="23182" actId="571"/>
          <ac:spMkLst>
            <pc:docMk/>
            <pc:sldMk cId="3052484112" sldId="6076"/>
            <ac:spMk id="12" creationId="{8536F484-DABE-89B8-7F41-33200AD5DE5C}"/>
          </ac:spMkLst>
        </pc:spChg>
        <pc:spChg chg="mod">
          <ac:chgData name="松浦英宗" userId="9b03fd3a-662f-49ff-9af1-1b93cf7aab22" providerId="ADAL" clId="{56E9DFAE-DDAD-4FCA-8AED-56B2D15DB479}" dt="2026-02-09T12:01:02.303" v="23182" actId="571"/>
          <ac:spMkLst>
            <pc:docMk/>
            <pc:sldMk cId="3052484112" sldId="6076"/>
            <ac:spMk id="13" creationId="{963161A1-3D52-0B9A-C287-3656949C2F3F}"/>
          </ac:spMkLst>
        </pc:spChg>
        <pc:spChg chg="mod">
          <ac:chgData name="松浦英宗" userId="9b03fd3a-662f-49ff-9af1-1b93cf7aab22" providerId="ADAL" clId="{56E9DFAE-DDAD-4FCA-8AED-56B2D15DB479}" dt="2026-02-09T12:01:02.303" v="23182" actId="571"/>
          <ac:spMkLst>
            <pc:docMk/>
            <pc:sldMk cId="3052484112" sldId="6076"/>
            <ac:spMk id="14" creationId="{A47AFB97-3428-ADEF-06B1-31293D65B246}"/>
          </ac:spMkLst>
        </pc:spChg>
        <pc:spChg chg="add mod">
          <ac:chgData name="松浦英宗" userId="9b03fd3a-662f-49ff-9af1-1b93cf7aab22" providerId="ADAL" clId="{56E9DFAE-DDAD-4FCA-8AED-56B2D15DB479}" dt="2026-02-09T12:02:53.287" v="23189" actId="207"/>
          <ac:spMkLst>
            <pc:docMk/>
            <pc:sldMk cId="3052484112" sldId="6076"/>
            <ac:spMk id="15" creationId="{0C02227B-C318-B86D-08D3-6711E2322411}"/>
          </ac:spMkLst>
        </pc:spChg>
        <pc:spChg chg="add mod topLvl">
          <ac:chgData name="松浦英宗" userId="9b03fd3a-662f-49ff-9af1-1b93cf7aab22" providerId="ADAL" clId="{56E9DFAE-DDAD-4FCA-8AED-56B2D15DB479}" dt="2026-02-09T12:15:10.143" v="23448"/>
          <ac:spMkLst>
            <pc:docMk/>
            <pc:sldMk cId="3052484112" sldId="6076"/>
            <ac:spMk id="16" creationId="{545A346E-D0D0-D450-D4DF-918E510C88CF}"/>
          </ac:spMkLst>
        </pc:spChg>
        <pc:spChg chg="add mod topLvl">
          <ac:chgData name="松浦英宗" userId="9b03fd3a-662f-49ff-9af1-1b93cf7aab22" providerId="ADAL" clId="{56E9DFAE-DDAD-4FCA-8AED-56B2D15DB479}" dt="2026-02-09T12:15:16.721" v="23450"/>
          <ac:spMkLst>
            <pc:docMk/>
            <pc:sldMk cId="3052484112" sldId="6076"/>
            <ac:spMk id="17" creationId="{77B9DEED-06BF-F700-B7BC-CFE1C40AAF0C}"/>
          </ac:spMkLst>
        </pc:spChg>
        <pc:spChg chg="mod topLvl">
          <ac:chgData name="松浦英宗" userId="9b03fd3a-662f-49ff-9af1-1b93cf7aab22" providerId="ADAL" clId="{56E9DFAE-DDAD-4FCA-8AED-56B2D15DB479}" dt="2026-02-09T12:15:23.302" v="23455"/>
          <ac:spMkLst>
            <pc:docMk/>
            <pc:sldMk cId="3052484112" sldId="6076"/>
            <ac:spMk id="20" creationId="{E089FA18-AEDB-3C09-ADB8-B83EBC098F3B}"/>
          </ac:spMkLst>
        </pc:spChg>
        <pc:spChg chg="mod topLvl">
          <ac:chgData name="松浦英宗" userId="9b03fd3a-662f-49ff-9af1-1b93cf7aab22" providerId="ADAL" clId="{56E9DFAE-DDAD-4FCA-8AED-56B2D15DB479}" dt="2026-02-09T12:15:30.101" v="23457"/>
          <ac:spMkLst>
            <pc:docMk/>
            <pc:sldMk cId="3052484112" sldId="6076"/>
            <ac:spMk id="21" creationId="{044F68FA-E9F7-DAB4-1774-3F9C0A52FF8C}"/>
          </ac:spMkLst>
        </pc:spChg>
        <pc:spChg chg="mod topLvl">
          <ac:chgData name="松浦英宗" userId="9b03fd3a-662f-49ff-9af1-1b93cf7aab22" providerId="ADAL" clId="{56E9DFAE-DDAD-4FCA-8AED-56B2D15DB479}" dt="2026-02-09T12:15:36.957" v="23462"/>
          <ac:spMkLst>
            <pc:docMk/>
            <pc:sldMk cId="3052484112" sldId="6076"/>
            <ac:spMk id="23" creationId="{D231724D-7D11-E96A-BB22-AE6213B7989C}"/>
          </ac:spMkLst>
        </pc:spChg>
        <pc:spChg chg="mod topLvl">
          <ac:chgData name="松浦英宗" userId="9b03fd3a-662f-49ff-9af1-1b93cf7aab22" providerId="ADAL" clId="{56E9DFAE-DDAD-4FCA-8AED-56B2D15DB479}" dt="2026-02-09T12:15:43.259" v="23464"/>
          <ac:spMkLst>
            <pc:docMk/>
            <pc:sldMk cId="3052484112" sldId="6076"/>
            <ac:spMk id="24" creationId="{AE820167-EFAA-AF53-AF4F-ADFBEF13E2E5}"/>
          </ac:spMkLst>
        </pc:spChg>
        <pc:spChg chg="add mod">
          <ac:chgData name="松浦英宗" userId="9b03fd3a-662f-49ff-9af1-1b93cf7aab22" providerId="ADAL" clId="{56E9DFAE-DDAD-4FCA-8AED-56B2D15DB479}" dt="2026-02-09T12:12:42.500" v="23440" actId="207"/>
          <ac:spMkLst>
            <pc:docMk/>
            <pc:sldMk cId="3052484112" sldId="6076"/>
            <ac:spMk id="26" creationId="{D8129852-DB09-FB2C-AD4C-0B7BB68A5DBA}"/>
          </ac:spMkLst>
        </pc:spChg>
        <pc:spChg chg="add del mod">
          <ac:chgData name="松浦英宗" userId="9b03fd3a-662f-49ff-9af1-1b93cf7aab22" providerId="ADAL" clId="{56E9DFAE-DDAD-4FCA-8AED-56B2D15DB479}" dt="2026-02-09T12:07:22.537" v="23356" actId="478"/>
          <ac:spMkLst>
            <pc:docMk/>
            <pc:sldMk cId="3052484112" sldId="6076"/>
            <ac:spMk id="27" creationId="{7168CEBF-EAC7-ED28-B577-FDE542C8A862}"/>
          </ac:spMkLst>
        </pc:spChg>
        <pc:spChg chg="add del mod">
          <ac:chgData name="松浦英宗" userId="9b03fd3a-662f-49ff-9af1-1b93cf7aab22" providerId="ADAL" clId="{56E9DFAE-DDAD-4FCA-8AED-56B2D15DB479}" dt="2026-02-09T12:07:36.325" v="23360" actId="478"/>
          <ac:spMkLst>
            <pc:docMk/>
            <pc:sldMk cId="3052484112" sldId="6076"/>
            <ac:spMk id="32" creationId="{5057760F-4A04-42BA-F555-F795D1E15008}"/>
          </ac:spMkLst>
        </pc:spChg>
        <pc:spChg chg="add mod">
          <ac:chgData name="松浦英宗" userId="9b03fd3a-662f-49ff-9af1-1b93cf7aab22" providerId="ADAL" clId="{56E9DFAE-DDAD-4FCA-8AED-56B2D15DB479}" dt="2026-02-09T12:15:02.048" v="23443"/>
          <ac:spMkLst>
            <pc:docMk/>
            <pc:sldMk cId="3052484112" sldId="6076"/>
            <ac:spMk id="33" creationId="{76AFEDF4-C8F9-CD44-7232-9AD586DDE5FB}"/>
          </ac:spMkLst>
        </pc:spChg>
        <pc:spChg chg="add mod">
          <ac:chgData name="松浦英宗" userId="9b03fd3a-662f-49ff-9af1-1b93cf7aab22" providerId="ADAL" clId="{56E9DFAE-DDAD-4FCA-8AED-56B2D15DB479}" dt="2026-02-09T12:09:31.060" v="23439"/>
          <ac:spMkLst>
            <pc:docMk/>
            <pc:sldMk cId="3052484112" sldId="6076"/>
            <ac:spMk id="36" creationId="{E3F69635-B409-DE60-DD44-FBC6D5118C63}"/>
          </ac:spMkLst>
        </pc:spChg>
        <pc:grpChg chg="add del mod ord">
          <ac:chgData name="松浦英宗" userId="9b03fd3a-662f-49ff-9af1-1b93cf7aab22" providerId="ADAL" clId="{56E9DFAE-DDAD-4FCA-8AED-56B2D15DB479}" dt="2026-02-09T12:01:09.298" v="23184" actId="478"/>
          <ac:grpSpMkLst>
            <pc:docMk/>
            <pc:sldMk cId="3052484112" sldId="6076"/>
            <ac:grpSpMk id="6" creationId="{EC4007D2-BF66-52EC-85E2-DFBA281CD3E2}"/>
          </ac:grpSpMkLst>
        </pc:grpChg>
        <pc:grpChg chg="add del mod ord">
          <ac:chgData name="松浦英宗" userId="9b03fd3a-662f-49ff-9af1-1b93cf7aab22" providerId="ADAL" clId="{56E9DFAE-DDAD-4FCA-8AED-56B2D15DB479}" dt="2026-02-09T12:01:09.298" v="23184" actId="478"/>
          <ac:grpSpMkLst>
            <pc:docMk/>
            <pc:sldMk cId="3052484112" sldId="6076"/>
            <ac:grpSpMk id="7" creationId="{B687A2E2-3BD9-2027-9D28-F25007793BB8}"/>
          </ac:grpSpMkLst>
        </pc:grpChg>
        <pc:grpChg chg="add del mod ord">
          <ac:chgData name="松浦英宗" userId="9b03fd3a-662f-49ff-9af1-1b93cf7aab22" providerId="ADAL" clId="{56E9DFAE-DDAD-4FCA-8AED-56B2D15DB479}" dt="2026-02-09T12:01:09.298" v="23184" actId="478"/>
          <ac:grpSpMkLst>
            <pc:docMk/>
            <pc:sldMk cId="3052484112" sldId="6076"/>
            <ac:grpSpMk id="11" creationId="{65773679-ED4D-CC3D-216B-8ED8E11025C5}"/>
          </ac:grpSpMkLst>
        </pc:grpChg>
        <pc:grpChg chg="add del mod topLvl">
          <ac:chgData name="松浦英宗" userId="9b03fd3a-662f-49ff-9af1-1b93cf7aab22" providerId="ADAL" clId="{56E9DFAE-DDAD-4FCA-8AED-56B2D15DB479}" dt="2026-02-09T12:08:12.905" v="23385" actId="165"/>
          <ac:grpSpMkLst>
            <pc:docMk/>
            <pc:sldMk cId="3052484112" sldId="6076"/>
            <ac:grpSpMk id="18" creationId="{A7A41583-3CC5-AB16-6A6E-504A18BADE0D}"/>
          </ac:grpSpMkLst>
        </pc:grpChg>
        <pc:grpChg chg="add del mod topLvl">
          <ac:chgData name="松浦英宗" userId="9b03fd3a-662f-49ff-9af1-1b93cf7aab22" providerId="ADAL" clId="{56E9DFAE-DDAD-4FCA-8AED-56B2D15DB479}" dt="2026-02-09T12:08:12.905" v="23385" actId="165"/>
          <ac:grpSpMkLst>
            <pc:docMk/>
            <pc:sldMk cId="3052484112" sldId="6076"/>
            <ac:grpSpMk id="19" creationId="{DBB46193-F7A1-A689-8DB1-2A5AF754684B}"/>
          </ac:grpSpMkLst>
        </pc:grpChg>
        <pc:grpChg chg="add del mod topLvl">
          <ac:chgData name="松浦英宗" userId="9b03fd3a-662f-49ff-9af1-1b93cf7aab22" providerId="ADAL" clId="{56E9DFAE-DDAD-4FCA-8AED-56B2D15DB479}" dt="2026-02-09T12:08:12.905" v="23385" actId="165"/>
          <ac:grpSpMkLst>
            <pc:docMk/>
            <pc:sldMk cId="3052484112" sldId="6076"/>
            <ac:grpSpMk id="22" creationId="{4A421C62-8816-895A-8C6B-63DC591261A5}"/>
          </ac:grpSpMkLst>
        </pc:grpChg>
        <pc:grpChg chg="add del mod">
          <ac:chgData name="松浦英宗" userId="9b03fd3a-662f-49ff-9af1-1b93cf7aab22" providerId="ADAL" clId="{56E9DFAE-DDAD-4FCA-8AED-56B2D15DB479}" dt="2026-02-09T12:06:57.302" v="23349" actId="165"/>
          <ac:grpSpMkLst>
            <pc:docMk/>
            <pc:sldMk cId="3052484112" sldId="6076"/>
            <ac:grpSpMk id="25" creationId="{6E87F5D2-7CCB-E96B-0842-C03467430E8D}"/>
          </ac:grpSpMkLst>
        </pc:grpChg>
        <pc:grpChg chg="add mod">
          <ac:chgData name="松浦英宗" userId="9b03fd3a-662f-49ff-9af1-1b93cf7aab22" providerId="ADAL" clId="{56E9DFAE-DDAD-4FCA-8AED-56B2D15DB479}" dt="2026-02-09T12:09:13.628" v="23412" actId="164"/>
          <ac:grpSpMkLst>
            <pc:docMk/>
            <pc:sldMk cId="3052484112" sldId="6076"/>
            <ac:grpSpMk id="34" creationId="{1EFF74CB-E88A-F99E-995B-1C49F6D63CF6}"/>
          </ac:grpSpMkLst>
        </pc:grpChg>
        <pc:grpChg chg="add mod">
          <ac:chgData name="松浦英宗" userId="9b03fd3a-662f-49ff-9af1-1b93cf7aab22" providerId="ADAL" clId="{56E9DFAE-DDAD-4FCA-8AED-56B2D15DB479}" dt="2026-02-09T12:15:51.173" v="23473" actId="1036"/>
          <ac:grpSpMkLst>
            <pc:docMk/>
            <pc:sldMk cId="3052484112" sldId="6076"/>
            <ac:grpSpMk id="35" creationId="{5B7578AD-7571-E429-E5D0-971F20FEA3B5}"/>
          </ac:grpSpMkLst>
        </pc:grpChg>
        <pc:cxnChg chg="add del mod">
          <ac:chgData name="松浦英宗" userId="9b03fd3a-662f-49ff-9af1-1b93cf7aab22" providerId="ADAL" clId="{56E9DFAE-DDAD-4FCA-8AED-56B2D15DB479}" dt="2026-02-09T12:06:38.523" v="23338" actId="478"/>
          <ac:cxnSpMkLst>
            <pc:docMk/>
            <pc:sldMk cId="3052484112" sldId="6076"/>
            <ac:cxnSpMk id="28" creationId="{59CE2B7C-6475-5392-B1A4-234E2DC5E3F7}"/>
          </ac:cxnSpMkLst>
        </pc:cxnChg>
        <pc:cxnChg chg="add mod">
          <ac:chgData name="松浦英宗" userId="9b03fd3a-662f-49ff-9af1-1b93cf7aab22" providerId="ADAL" clId="{56E9DFAE-DDAD-4FCA-8AED-56B2D15DB479}" dt="2026-02-09T12:12:47.263" v="23441" actId="208"/>
          <ac:cxnSpMkLst>
            <pc:docMk/>
            <pc:sldMk cId="3052484112" sldId="6076"/>
            <ac:cxnSpMk id="29" creationId="{4C207286-AAE8-A6C0-65B3-C65CECCA724B}"/>
          </ac:cxnSpMkLst>
        </pc:cxnChg>
        <pc:cxnChg chg="add mod">
          <ac:chgData name="松浦英宗" userId="9b03fd3a-662f-49ff-9af1-1b93cf7aab22" providerId="ADAL" clId="{56E9DFAE-DDAD-4FCA-8AED-56B2D15DB479}" dt="2026-02-09T12:12:47.263" v="23441" actId="208"/>
          <ac:cxnSpMkLst>
            <pc:docMk/>
            <pc:sldMk cId="3052484112" sldId="6076"/>
            <ac:cxnSpMk id="30" creationId="{91D7694E-C2CE-B970-7658-9D1B8E3FA092}"/>
          </ac:cxnSpMkLst>
        </pc:cxnChg>
        <pc:cxnChg chg="add mod">
          <ac:chgData name="松浦英宗" userId="9b03fd3a-662f-49ff-9af1-1b93cf7aab22" providerId="ADAL" clId="{56E9DFAE-DDAD-4FCA-8AED-56B2D15DB479}" dt="2026-02-09T12:12:47.263" v="23441" actId="208"/>
          <ac:cxnSpMkLst>
            <pc:docMk/>
            <pc:sldMk cId="3052484112" sldId="6076"/>
            <ac:cxnSpMk id="31" creationId="{F4BC1606-D847-9AD2-BDF6-E2C4D6D482C4}"/>
          </ac:cxnSpMkLst>
        </pc:cxnChg>
      </pc:sldChg>
      <pc:sldChg chg="addSp delSp modSp add del mod ord">
        <pc:chgData name="松浦英宗" userId="9b03fd3a-662f-49ff-9af1-1b93cf7aab22" providerId="ADAL" clId="{56E9DFAE-DDAD-4FCA-8AED-56B2D15DB479}" dt="2026-02-09T13:44:29.807" v="25722" actId="47"/>
        <pc:sldMkLst>
          <pc:docMk/>
          <pc:sldMk cId="2842849166" sldId="6077"/>
        </pc:sldMkLst>
        <pc:spChg chg="add mod">
          <ac:chgData name="松浦英宗" userId="9b03fd3a-662f-49ff-9af1-1b93cf7aab22" providerId="ADAL" clId="{56E9DFAE-DDAD-4FCA-8AED-56B2D15DB479}" dt="2026-02-09T12:25:23.743" v="23511" actId="207"/>
          <ac:spMkLst>
            <pc:docMk/>
            <pc:sldMk cId="2842849166" sldId="6077"/>
            <ac:spMk id="2" creationId="{9B4D6E48-D069-BB1C-9ACE-F8ACC7F1B93F}"/>
          </ac:spMkLst>
        </pc:spChg>
        <pc:spChg chg="add mod topLvl">
          <ac:chgData name="松浦英宗" userId="9b03fd3a-662f-49ff-9af1-1b93cf7aab22" providerId="ADAL" clId="{56E9DFAE-DDAD-4FCA-8AED-56B2D15DB479}" dt="2026-02-09T12:40:10.786" v="24071" actId="1035"/>
          <ac:spMkLst>
            <pc:docMk/>
            <pc:sldMk cId="2842849166" sldId="6077"/>
            <ac:spMk id="3" creationId="{05FC898F-70FB-7A27-A410-0B839722C7B8}"/>
          </ac:spMkLst>
        </pc:spChg>
        <pc:spChg chg="add del mod">
          <ac:chgData name="松浦英宗" userId="9b03fd3a-662f-49ff-9af1-1b93cf7aab22" providerId="ADAL" clId="{56E9DFAE-DDAD-4FCA-8AED-56B2D15DB479}" dt="2026-02-09T12:25:59.358" v="23532" actId="478"/>
          <ac:spMkLst>
            <pc:docMk/>
            <pc:sldMk cId="2842849166" sldId="6077"/>
            <ac:spMk id="4" creationId="{1C9C418C-4EFB-9000-88B8-51B10D3CA2DE}"/>
          </ac:spMkLst>
        </pc:spChg>
        <pc:spChg chg="add mod topLvl">
          <ac:chgData name="松浦英宗" userId="9b03fd3a-662f-49ff-9af1-1b93cf7aab22" providerId="ADAL" clId="{56E9DFAE-DDAD-4FCA-8AED-56B2D15DB479}" dt="2026-02-09T12:45:02.781" v="24599" actId="20577"/>
          <ac:spMkLst>
            <pc:docMk/>
            <pc:sldMk cId="2842849166" sldId="6077"/>
            <ac:spMk id="5" creationId="{848FDB4E-D745-A94A-89A2-A2D9F3EC8F89}"/>
          </ac:spMkLst>
        </pc:spChg>
        <pc:spChg chg="add mod topLvl">
          <ac:chgData name="松浦英宗" userId="9b03fd3a-662f-49ff-9af1-1b93cf7aab22" providerId="ADAL" clId="{56E9DFAE-DDAD-4FCA-8AED-56B2D15DB479}" dt="2026-02-09T12:37:22.828" v="23925" actId="164"/>
          <ac:spMkLst>
            <pc:docMk/>
            <pc:sldMk cId="2842849166" sldId="6077"/>
            <ac:spMk id="6" creationId="{00C85D9C-AF08-2B0B-2CA2-5336E1862628}"/>
          </ac:spMkLst>
        </pc:spChg>
        <pc:spChg chg="del mod topLvl">
          <ac:chgData name="松浦英宗" userId="9b03fd3a-662f-49ff-9af1-1b93cf7aab22" providerId="ADAL" clId="{56E9DFAE-DDAD-4FCA-8AED-56B2D15DB479}" dt="2026-02-09T12:37:03.051" v="23914" actId="478"/>
          <ac:spMkLst>
            <pc:docMk/>
            <pc:sldMk cId="2842849166" sldId="6077"/>
            <ac:spMk id="9" creationId="{89635A2A-4253-C33E-5AA1-05A089C1034A}"/>
          </ac:spMkLst>
        </pc:spChg>
        <pc:spChg chg="del mod topLvl">
          <ac:chgData name="松浦英宗" userId="9b03fd3a-662f-49ff-9af1-1b93cf7aab22" providerId="ADAL" clId="{56E9DFAE-DDAD-4FCA-8AED-56B2D15DB479}" dt="2026-02-09T12:37:03.051" v="23914" actId="478"/>
          <ac:spMkLst>
            <pc:docMk/>
            <pc:sldMk cId="2842849166" sldId="6077"/>
            <ac:spMk id="10" creationId="{C166D643-F9CE-D96F-CD40-D0C832D6471A}"/>
          </ac:spMkLst>
        </pc:spChg>
        <pc:spChg chg="add mod topLvl">
          <ac:chgData name="松浦英宗" userId="9b03fd3a-662f-49ff-9af1-1b93cf7aab22" providerId="ADAL" clId="{56E9DFAE-DDAD-4FCA-8AED-56B2D15DB479}" dt="2026-02-09T12:40:10.786" v="24071" actId="1035"/>
          <ac:spMkLst>
            <pc:docMk/>
            <pc:sldMk cId="2842849166" sldId="6077"/>
            <ac:spMk id="11" creationId="{77A8D160-097C-6015-817D-9D87E686499D}"/>
          </ac:spMkLst>
        </pc:spChg>
        <pc:spChg chg="add mod topLvl">
          <ac:chgData name="松浦英宗" userId="9b03fd3a-662f-49ff-9af1-1b93cf7aab22" providerId="ADAL" clId="{56E9DFAE-DDAD-4FCA-8AED-56B2D15DB479}" dt="2026-02-09T12:40:10.786" v="24071" actId="1035"/>
          <ac:spMkLst>
            <pc:docMk/>
            <pc:sldMk cId="2842849166" sldId="6077"/>
            <ac:spMk id="12" creationId="{401FFC77-6891-2047-5629-FC269D5B8605}"/>
          </ac:spMkLst>
        </pc:spChg>
        <pc:spChg chg="add mod">
          <ac:chgData name="松浦英宗" userId="9b03fd3a-662f-49ff-9af1-1b93cf7aab22" providerId="ADAL" clId="{56E9DFAE-DDAD-4FCA-8AED-56B2D15DB479}" dt="2026-02-09T12:40:10.786" v="24071" actId="1035"/>
          <ac:spMkLst>
            <pc:docMk/>
            <pc:sldMk cId="2842849166" sldId="6077"/>
            <ac:spMk id="13" creationId="{E957ABE7-6969-B7F8-A98E-6CD35021E015}"/>
          </ac:spMkLst>
        </pc:spChg>
        <pc:spChg chg="add mod topLvl">
          <ac:chgData name="松浦英宗" userId="9b03fd3a-662f-49ff-9af1-1b93cf7aab22" providerId="ADAL" clId="{56E9DFAE-DDAD-4FCA-8AED-56B2D15DB479}" dt="2026-02-09T12:37:39.386" v="23939" actId="12789"/>
          <ac:spMkLst>
            <pc:docMk/>
            <pc:sldMk cId="2842849166" sldId="6077"/>
            <ac:spMk id="14" creationId="{895ED935-FF30-72FE-3B68-E352DAD68DA2}"/>
          </ac:spMkLst>
        </pc:spChg>
        <pc:spChg chg="add del mod topLvl">
          <ac:chgData name="松浦英宗" userId="9b03fd3a-662f-49ff-9af1-1b93cf7aab22" providerId="ADAL" clId="{56E9DFAE-DDAD-4FCA-8AED-56B2D15DB479}" dt="2026-02-09T12:37:03.051" v="23914" actId="478"/>
          <ac:spMkLst>
            <pc:docMk/>
            <pc:sldMk cId="2842849166" sldId="6077"/>
            <ac:spMk id="15" creationId="{0AB3912D-D4D3-DD96-8BE6-B34A86007EF9}"/>
          </ac:spMkLst>
        </pc:spChg>
        <pc:spChg chg="add mod topLvl">
          <ac:chgData name="松浦英宗" userId="9b03fd3a-662f-49ff-9af1-1b93cf7aab22" providerId="ADAL" clId="{56E9DFAE-DDAD-4FCA-8AED-56B2D15DB479}" dt="2026-02-09T12:37:39.386" v="23939" actId="12789"/>
          <ac:spMkLst>
            <pc:docMk/>
            <pc:sldMk cId="2842849166" sldId="6077"/>
            <ac:spMk id="16" creationId="{128DBA04-C824-A236-5B9E-31C22976111A}"/>
          </ac:spMkLst>
        </pc:spChg>
        <pc:spChg chg="add del mod topLvl">
          <ac:chgData name="松浦英宗" userId="9b03fd3a-662f-49ff-9af1-1b93cf7aab22" providerId="ADAL" clId="{56E9DFAE-DDAD-4FCA-8AED-56B2D15DB479}" dt="2026-02-09T12:37:03.051" v="23914" actId="478"/>
          <ac:spMkLst>
            <pc:docMk/>
            <pc:sldMk cId="2842849166" sldId="6077"/>
            <ac:spMk id="17" creationId="{98999420-49DB-D8A4-8D76-CDB701901F0B}"/>
          </ac:spMkLst>
        </pc:spChg>
        <pc:spChg chg="add mod">
          <ac:chgData name="松浦英宗" userId="9b03fd3a-662f-49ff-9af1-1b93cf7aab22" providerId="ADAL" clId="{56E9DFAE-DDAD-4FCA-8AED-56B2D15DB479}" dt="2026-02-09T12:40:14.786" v="24084" actId="1036"/>
          <ac:spMkLst>
            <pc:docMk/>
            <pc:sldMk cId="2842849166" sldId="6077"/>
            <ac:spMk id="19" creationId="{8CA15605-0FE4-FED5-B66F-560818D6E688}"/>
          </ac:spMkLst>
        </pc:spChg>
        <pc:spChg chg="add del mod">
          <ac:chgData name="松浦英宗" userId="9b03fd3a-662f-49ff-9af1-1b93cf7aab22" providerId="ADAL" clId="{56E9DFAE-DDAD-4FCA-8AED-56B2D15DB479}" dt="2026-02-09T12:30:15.388" v="23808" actId="478"/>
          <ac:spMkLst>
            <pc:docMk/>
            <pc:sldMk cId="2842849166" sldId="6077"/>
            <ac:spMk id="20" creationId="{8D57F6F5-8B65-7610-9E82-C6109E4DE33D}"/>
          </ac:spMkLst>
        </pc:spChg>
        <pc:spChg chg="add mod">
          <ac:chgData name="松浦英宗" userId="9b03fd3a-662f-49ff-9af1-1b93cf7aab22" providerId="ADAL" clId="{56E9DFAE-DDAD-4FCA-8AED-56B2D15DB479}" dt="2026-02-09T12:40:10.786" v="24071" actId="1035"/>
          <ac:spMkLst>
            <pc:docMk/>
            <pc:sldMk cId="2842849166" sldId="6077"/>
            <ac:spMk id="22" creationId="{BF7CC06B-DC86-A6F1-6384-05DA5FF7B316}"/>
          </ac:spMkLst>
        </pc:spChg>
        <pc:spChg chg="mod">
          <ac:chgData name="松浦英宗" userId="9b03fd3a-662f-49ff-9af1-1b93cf7aab22" providerId="ADAL" clId="{56E9DFAE-DDAD-4FCA-8AED-56B2D15DB479}" dt="2026-02-09T12:37:24.243" v="23926" actId="571"/>
          <ac:spMkLst>
            <pc:docMk/>
            <pc:sldMk cId="2842849166" sldId="6077"/>
            <ac:spMk id="25" creationId="{2D852AEC-C691-743D-E0EB-9218B8662D6B}"/>
          </ac:spMkLst>
        </pc:spChg>
        <pc:spChg chg="mod">
          <ac:chgData name="松浦英宗" userId="9b03fd3a-662f-49ff-9af1-1b93cf7aab22" providerId="ADAL" clId="{56E9DFAE-DDAD-4FCA-8AED-56B2D15DB479}" dt="2026-02-09T12:37:24.243" v="23926" actId="571"/>
          <ac:spMkLst>
            <pc:docMk/>
            <pc:sldMk cId="2842849166" sldId="6077"/>
            <ac:spMk id="26" creationId="{D2AFB39A-F02E-55E0-F614-B4EFF5CB8247}"/>
          </ac:spMkLst>
        </pc:spChg>
        <pc:spChg chg="mod">
          <ac:chgData name="松浦英宗" userId="9b03fd3a-662f-49ff-9af1-1b93cf7aab22" providerId="ADAL" clId="{56E9DFAE-DDAD-4FCA-8AED-56B2D15DB479}" dt="2026-02-09T12:37:24.243" v="23926" actId="571"/>
          <ac:spMkLst>
            <pc:docMk/>
            <pc:sldMk cId="2842849166" sldId="6077"/>
            <ac:spMk id="27" creationId="{8F82DE8D-CB17-C73B-A06A-A4D65AE16E3B}"/>
          </ac:spMkLst>
        </pc:spChg>
        <pc:spChg chg="mod">
          <ac:chgData name="松浦英宗" userId="9b03fd3a-662f-49ff-9af1-1b93cf7aab22" providerId="ADAL" clId="{56E9DFAE-DDAD-4FCA-8AED-56B2D15DB479}" dt="2026-02-09T12:37:24.243" v="23926" actId="571"/>
          <ac:spMkLst>
            <pc:docMk/>
            <pc:sldMk cId="2842849166" sldId="6077"/>
            <ac:spMk id="28" creationId="{C5E48782-185D-6D60-28FA-03412DAF2B62}"/>
          </ac:spMkLst>
        </pc:spChg>
        <pc:spChg chg="mod">
          <ac:chgData name="松浦英宗" userId="9b03fd3a-662f-49ff-9af1-1b93cf7aab22" providerId="ADAL" clId="{56E9DFAE-DDAD-4FCA-8AED-56B2D15DB479}" dt="2026-02-09T12:37:25.150" v="23927" actId="571"/>
          <ac:spMkLst>
            <pc:docMk/>
            <pc:sldMk cId="2842849166" sldId="6077"/>
            <ac:spMk id="30" creationId="{8B76650F-5623-0D99-54D3-3E625EFD2070}"/>
          </ac:spMkLst>
        </pc:spChg>
        <pc:spChg chg="mod">
          <ac:chgData name="松浦英宗" userId="9b03fd3a-662f-49ff-9af1-1b93cf7aab22" providerId="ADAL" clId="{56E9DFAE-DDAD-4FCA-8AED-56B2D15DB479}" dt="2026-02-09T12:37:25.150" v="23927" actId="571"/>
          <ac:spMkLst>
            <pc:docMk/>
            <pc:sldMk cId="2842849166" sldId="6077"/>
            <ac:spMk id="31" creationId="{49247FA8-8D7A-012F-3AF0-EF50DDB63F33}"/>
          </ac:spMkLst>
        </pc:spChg>
        <pc:spChg chg="mod">
          <ac:chgData name="松浦英宗" userId="9b03fd3a-662f-49ff-9af1-1b93cf7aab22" providerId="ADAL" clId="{56E9DFAE-DDAD-4FCA-8AED-56B2D15DB479}" dt="2026-02-09T12:37:25.150" v="23927" actId="571"/>
          <ac:spMkLst>
            <pc:docMk/>
            <pc:sldMk cId="2842849166" sldId="6077"/>
            <ac:spMk id="32" creationId="{A9298EB5-12CE-5A62-AF0A-78E7AF563E36}"/>
          </ac:spMkLst>
        </pc:spChg>
        <pc:spChg chg="mod">
          <ac:chgData name="松浦英宗" userId="9b03fd3a-662f-49ff-9af1-1b93cf7aab22" providerId="ADAL" clId="{56E9DFAE-DDAD-4FCA-8AED-56B2D15DB479}" dt="2026-02-09T12:37:25.150" v="23927" actId="571"/>
          <ac:spMkLst>
            <pc:docMk/>
            <pc:sldMk cId="2842849166" sldId="6077"/>
            <ac:spMk id="33" creationId="{89F3C3D7-3D5E-A30B-769F-F392DCE793CA}"/>
          </ac:spMkLst>
        </pc:spChg>
        <pc:spChg chg="mod">
          <ac:chgData name="松浦英宗" userId="9b03fd3a-662f-49ff-9af1-1b93cf7aab22" providerId="ADAL" clId="{56E9DFAE-DDAD-4FCA-8AED-56B2D15DB479}" dt="2026-02-09T12:45:27.036" v="24663" actId="20577"/>
          <ac:spMkLst>
            <pc:docMk/>
            <pc:sldMk cId="2842849166" sldId="6077"/>
            <ac:spMk id="35" creationId="{6828B215-0F32-6E37-C463-E22E50B9FECB}"/>
          </ac:spMkLst>
        </pc:spChg>
        <pc:spChg chg="mod">
          <ac:chgData name="松浦英宗" userId="9b03fd3a-662f-49ff-9af1-1b93cf7aab22" providerId="ADAL" clId="{56E9DFAE-DDAD-4FCA-8AED-56B2D15DB479}" dt="2026-02-09T12:37:56.040" v="23945" actId="20577"/>
          <ac:spMkLst>
            <pc:docMk/>
            <pc:sldMk cId="2842849166" sldId="6077"/>
            <ac:spMk id="36" creationId="{CD96BC5E-7EB5-6986-662B-4A67345DC026}"/>
          </ac:spMkLst>
        </pc:spChg>
        <pc:spChg chg="mod">
          <ac:chgData name="松浦英宗" userId="9b03fd3a-662f-49ff-9af1-1b93cf7aab22" providerId="ADAL" clId="{56E9DFAE-DDAD-4FCA-8AED-56B2D15DB479}" dt="2026-02-09T12:37:42.274" v="23940" actId="571"/>
          <ac:spMkLst>
            <pc:docMk/>
            <pc:sldMk cId="2842849166" sldId="6077"/>
            <ac:spMk id="37" creationId="{9759E1CF-9F1F-34C8-6647-A633C88C0111}"/>
          </ac:spMkLst>
        </pc:spChg>
        <pc:spChg chg="mod">
          <ac:chgData name="松浦英宗" userId="9b03fd3a-662f-49ff-9af1-1b93cf7aab22" providerId="ADAL" clId="{56E9DFAE-DDAD-4FCA-8AED-56B2D15DB479}" dt="2026-02-09T12:37:42.274" v="23940" actId="571"/>
          <ac:spMkLst>
            <pc:docMk/>
            <pc:sldMk cId="2842849166" sldId="6077"/>
            <ac:spMk id="38" creationId="{E621A1D3-5788-AAA7-939A-BAE66A3CADC8}"/>
          </ac:spMkLst>
        </pc:spChg>
        <pc:spChg chg="mod">
          <ac:chgData name="松浦英宗" userId="9b03fd3a-662f-49ff-9af1-1b93cf7aab22" providerId="ADAL" clId="{56E9DFAE-DDAD-4FCA-8AED-56B2D15DB479}" dt="2026-02-09T12:45:40.166" v="24715" actId="20577"/>
          <ac:spMkLst>
            <pc:docMk/>
            <pc:sldMk cId="2842849166" sldId="6077"/>
            <ac:spMk id="40" creationId="{222141CF-0C57-7B9B-770D-81B6A8E51D8E}"/>
          </ac:spMkLst>
        </pc:spChg>
        <pc:spChg chg="mod">
          <ac:chgData name="松浦英宗" userId="9b03fd3a-662f-49ff-9af1-1b93cf7aab22" providerId="ADAL" clId="{56E9DFAE-DDAD-4FCA-8AED-56B2D15DB479}" dt="2026-02-09T12:37:58.029" v="23947" actId="20577"/>
          <ac:spMkLst>
            <pc:docMk/>
            <pc:sldMk cId="2842849166" sldId="6077"/>
            <ac:spMk id="41" creationId="{541E7FF0-8A34-5F50-28D1-43AF06B7D4DC}"/>
          </ac:spMkLst>
        </pc:spChg>
        <pc:spChg chg="mod">
          <ac:chgData name="松浦英宗" userId="9b03fd3a-662f-49ff-9af1-1b93cf7aab22" providerId="ADAL" clId="{56E9DFAE-DDAD-4FCA-8AED-56B2D15DB479}" dt="2026-02-09T12:37:49.539" v="23941" actId="571"/>
          <ac:spMkLst>
            <pc:docMk/>
            <pc:sldMk cId="2842849166" sldId="6077"/>
            <ac:spMk id="42" creationId="{6888E311-483E-EC72-5464-3EF68F57C11C}"/>
          </ac:spMkLst>
        </pc:spChg>
        <pc:spChg chg="mod">
          <ac:chgData name="松浦英宗" userId="9b03fd3a-662f-49ff-9af1-1b93cf7aab22" providerId="ADAL" clId="{56E9DFAE-DDAD-4FCA-8AED-56B2D15DB479}" dt="2026-02-09T12:37:49.539" v="23941" actId="571"/>
          <ac:spMkLst>
            <pc:docMk/>
            <pc:sldMk cId="2842849166" sldId="6077"/>
            <ac:spMk id="43" creationId="{67193753-BC8C-297E-54E3-9DA286AE89AC}"/>
          </ac:spMkLst>
        </pc:spChg>
        <pc:spChg chg="add mod">
          <ac:chgData name="松浦英宗" userId="9b03fd3a-662f-49ff-9af1-1b93cf7aab22" providerId="ADAL" clId="{56E9DFAE-DDAD-4FCA-8AED-56B2D15DB479}" dt="2026-02-09T12:40:10.786" v="24071" actId="1035"/>
          <ac:spMkLst>
            <pc:docMk/>
            <pc:sldMk cId="2842849166" sldId="6077"/>
            <ac:spMk id="45" creationId="{D2CDDF44-8B66-7D84-3EA1-EA5D53166E97}"/>
          </ac:spMkLst>
        </pc:spChg>
        <pc:spChg chg="add mod">
          <ac:chgData name="松浦英宗" userId="9b03fd3a-662f-49ff-9af1-1b93cf7aab22" providerId="ADAL" clId="{56E9DFAE-DDAD-4FCA-8AED-56B2D15DB479}" dt="2026-02-09T12:44:45.918" v="24546" actId="1036"/>
          <ac:spMkLst>
            <pc:docMk/>
            <pc:sldMk cId="2842849166" sldId="6077"/>
            <ac:spMk id="46" creationId="{9F2AFA7D-9060-6DF0-DB1A-B7B94775AB1E}"/>
          </ac:spMkLst>
        </pc:spChg>
        <pc:spChg chg="add mod">
          <ac:chgData name="松浦英宗" userId="9b03fd3a-662f-49ff-9af1-1b93cf7aab22" providerId="ADAL" clId="{56E9DFAE-DDAD-4FCA-8AED-56B2D15DB479}" dt="2026-02-09T12:40:42.852" v="24095" actId="571"/>
          <ac:spMkLst>
            <pc:docMk/>
            <pc:sldMk cId="2842849166" sldId="6077"/>
            <ac:spMk id="47" creationId="{51D4BC32-96EC-3333-8660-9CBCCB688477}"/>
          </ac:spMkLst>
        </pc:spChg>
        <pc:spChg chg="add mod">
          <ac:chgData name="松浦英宗" userId="9b03fd3a-662f-49ff-9af1-1b93cf7aab22" providerId="ADAL" clId="{56E9DFAE-DDAD-4FCA-8AED-56B2D15DB479}" dt="2026-02-09T12:40:42.852" v="24095" actId="571"/>
          <ac:spMkLst>
            <pc:docMk/>
            <pc:sldMk cId="2842849166" sldId="6077"/>
            <ac:spMk id="48" creationId="{4E751D47-2B44-0373-9373-18BBCCF402A0}"/>
          </ac:spMkLst>
        </pc:spChg>
        <pc:spChg chg="add mod">
          <ac:chgData name="松浦英宗" userId="9b03fd3a-662f-49ff-9af1-1b93cf7aab22" providerId="ADAL" clId="{56E9DFAE-DDAD-4FCA-8AED-56B2D15DB479}" dt="2026-02-09T12:44:45.918" v="24546" actId="1036"/>
          <ac:spMkLst>
            <pc:docMk/>
            <pc:sldMk cId="2842849166" sldId="6077"/>
            <ac:spMk id="49" creationId="{BB8AD00E-AE98-3400-C4E9-851260F52C58}"/>
          </ac:spMkLst>
        </pc:spChg>
        <pc:grpChg chg="add del mod">
          <ac:chgData name="松浦英宗" userId="9b03fd3a-662f-49ff-9af1-1b93cf7aab22" providerId="ADAL" clId="{56E9DFAE-DDAD-4FCA-8AED-56B2D15DB479}" dt="2026-02-09T12:28:09.060" v="23676" actId="165"/>
          <ac:grpSpMkLst>
            <pc:docMk/>
            <pc:sldMk cId="2842849166" sldId="6077"/>
            <ac:grpSpMk id="7" creationId="{3EDA7891-10F2-06F4-1671-C137512E4439}"/>
          </ac:grpSpMkLst>
        </pc:grpChg>
        <pc:grpChg chg="add del mod">
          <ac:chgData name="松浦英宗" userId="9b03fd3a-662f-49ff-9af1-1b93cf7aab22" providerId="ADAL" clId="{56E9DFAE-DDAD-4FCA-8AED-56B2D15DB479}" dt="2026-02-09T12:28:09.060" v="23676" actId="165"/>
          <ac:grpSpMkLst>
            <pc:docMk/>
            <pc:sldMk cId="2842849166" sldId="6077"/>
            <ac:grpSpMk id="8" creationId="{4F80F102-61C4-9436-76B2-91A78ED4939B}"/>
          </ac:grpSpMkLst>
        </pc:grpChg>
        <pc:grpChg chg="mod">
          <ac:chgData name="松浦英宗" userId="9b03fd3a-662f-49ff-9af1-1b93cf7aab22" providerId="ADAL" clId="{56E9DFAE-DDAD-4FCA-8AED-56B2D15DB479}" dt="2026-02-09T12:29:15.895" v="23746" actId="1036"/>
          <ac:grpSpMkLst>
            <pc:docMk/>
            <pc:sldMk cId="2842849166" sldId="6077"/>
            <ac:grpSpMk id="18" creationId="{C2E0DF36-E128-8FDD-A51E-041BF2295BED}"/>
          </ac:grpSpMkLst>
        </pc:grpChg>
        <pc:grpChg chg="add mod">
          <ac:chgData name="松浦英宗" userId="9b03fd3a-662f-49ff-9af1-1b93cf7aab22" providerId="ADAL" clId="{56E9DFAE-DDAD-4FCA-8AED-56B2D15DB479}" dt="2026-02-09T12:38:26.537" v="23954" actId="164"/>
          <ac:grpSpMkLst>
            <pc:docMk/>
            <pc:sldMk cId="2842849166" sldId="6077"/>
            <ac:grpSpMk id="23" creationId="{4541062E-79F9-88D5-510E-2EF1623F1F6B}"/>
          </ac:grpSpMkLst>
        </pc:grpChg>
        <pc:grpChg chg="add del mod">
          <ac:chgData name="松浦英宗" userId="9b03fd3a-662f-49ff-9af1-1b93cf7aab22" providerId="ADAL" clId="{56E9DFAE-DDAD-4FCA-8AED-56B2D15DB479}" dt="2026-02-09T12:37:26.443" v="23929" actId="478"/>
          <ac:grpSpMkLst>
            <pc:docMk/>
            <pc:sldMk cId="2842849166" sldId="6077"/>
            <ac:grpSpMk id="24" creationId="{4A63F0A2-5711-3EDD-C418-91C825B55D08}"/>
          </ac:grpSpMkLst>
        </pc:grpChg>
        <pc:grpChg chg="add del mod">
          <ac:chgData name="松浦英宗" userId="9b03fd3a-662f-49ff-9af1-1b93cf7aab22" providerId="ADAL" clId="{56E9DFAE-DDAD-4FCA-8AED-56B2D15DB479}" dt="2026-02-09T12:37:25.528" v="23928" actId="478"/>
          <ac:grpSpMkLst>
            <pc:docMk/>
            <pc:sldMk cId="2842849166" sldId="6077"/>
            <ac:grpSpMk id="29" creationId="{6B30CC40-2760-5861-9B81-56A8915D5AC0}"/>
          </ac:grpSpMkLst>
        </pc:grpChg>
        <pc:grpChg chg="add mod">
          <ac:chgData name="松浦英宗" userId="9b03fd3a-662f-49ff-9af1-1b93cf7aab22" providerId="ADAL" clId="{56E9DFAE-DDAD-4FCA-8AED-56B2D15DB479}" dt="2026-02-09T12:38:26.537" v="23954" actId="164"/>
          <ac:grpSpMkLst>
            <pc:docMk/>
            <pc:sldMk cId="2842849166" sldId="6077"/>
            <ac:grpSpMk id="34" creationId="{B837412C-D8CB-FA6B-07CB-9C170B3BAD19}"/>
          </ac:grpSpMkLst>
        </pc:grpChg>
        <pc:grpChg chg="add mod">
          <ac:chgData name="松浦英宗" userId="9b03fd3a-662f-49ff-9af1-1b93cf7aab22" providerId="ADAL" clId="{56E9DFAE-DDAD-4FCA-8AED-56B2D15DB479}" dt="2026-02-09T12:38:26.537" v="23954" actId="164"/>
          <ac:grpSpMkLst>
            <pc:docMk/>
            <pc:sldMk cId="2842849166" sldId="6077"/>
            <ac:grpSpMk id="39" creationId="{46022D8E-5C1C-64E9-5912-C96DEC035B8E}"/>
          </ac:grpSpMkLst>
        </pc:grpChg>
        <pc:grpChg chg="add mod">
          <ac:chgData name="松浦英宗" userId="9b03fd3a-662f-49ff-9af1-1b93cf7aab22" providerId="ADAL" clId="{56E9DFAE-DDAD-4FCA-8AED-56B2D15DB479}" dt="2026-02-09T12:40:10.786" v="24071" actId="1035"/>
          <ac:grpSpMkLst>
            <pc:docMk/>
            <pc:sldMk cId="2842849166" sldId="6077"/>
            <ac:grpSpMk id="44" creationId="{944ED787-C993-C0EE-D810-82E451838A6D}"/>
          </ac:grpSpMkLst>
        </pc:grpChg>
        <pc:graphicFrameChg chg="add del mod">
          <ac:chgData name="松浦英宗" userId="9b03fd3a-662f-49ff-9af1-1b93cf7aab22" providerId="ADAL" clId="{56E9DFAE-DDAD-4FCA-8AED-56B2D15DB479}" dt="2026-02-09T12:35:49.185" v="23851" actId="478"/>
          <ac:graphicFrameMkLst>
            <pc:docMk/>
            <pc:sldMk cId="2842849166" sldId="6077"/>
            <ac:graphicFrameMk id="21" creationId="{D78221FF-56D4-A8B8-1320-86FFF7C1B7F0}"/>
          </ac:graphicFrameMkLst>
        </pc:graphicFrameChg>
      </pc:sldChg>
      <pc:sldChg chg="addSp delSp modSp add del mod ord">
        <pc:chgData name="松浦英宗" userId="9b03fd3a-662f-49ff-9af1-1b93cf7aab22" providerId="ADAL" clId="{56E9DFAE-DDAD-4FCA-8AED-56B2D15DB479}" dt="2026-02-09T13:44:29.807" v="25722" actId="47"/>
        <pc:sldMkLst>
          <pc:docMk/>
          <pc:sldMk cId="1720962606" sldId="6078"/>
        </pc:sldMkLst>
        <pc:spChg chg="add mod">
          <ac:chgData name="松浦英宗" userId="9b03fd3a-662f-49ff-9af1-1b93cf7aab22" providerId="ADAL" clId="{56E9DFAE-DDAD-4FCA-8AED-56B2D15DB479}" dt="2026-02-09T13:06:22.626" v="25087" actId="207"/>
          <ac:spMkLst>
            <pc:docMk/>
            <pc:sldMk cId="1720962606" sldId="6078"/>
            <ac:spMk id="4" creationId="{B2B658D7-7BCC-9650-45A7-DEC28503966A}"/>
          </ac:spMkLst>
        </pc:spChg>
        <pc:spChg chg="add mod">
          <ac:chgData name="松浦英宗" userId="9b03fd3a-662f-49ff-9af1-1b93cf7aab22" providerId="ADAL" clId="{56E9DFAE-DDAD-4FCA-8AED-56B2D15DB479}" dt="2026-02-09T13:11:48.123" v="25326" actId="1036"/>
          <ac:spMkLst>
            <pc:docMk/>
            <pc:sldMk cId="1720962606" sldId="6078"/>
            <ac:spMk id="5" creationId="{19B0B803-41E9-0370-3340-E1367E532E7A}"/>
          </ac:spMkLst>
        </pc:spChg>
        <pc:spChg chg="add mod topLvl">
          <ac:chgData name="松浦英宗" userId="9b03fd3a-662f-49ff-9af1-1b93cf7aab22" providerId="ADAL" clId="{56E9DFAE-DDAD-4FCA-8AED-56B2D15DB479}" dt="2026-02-09T13:00:46.645" v="25070" actId="164"/>
          <ac:spMkLst>
            <pc:docMk/>
            <pc:sldMk cId="1720962606" sldId="6078"/>
            <ac:spMk id="6" creationId="{46E5DBF9-691E-E467-046E-CBB322F5ED7C}"/>
          </ac:spMkLst>
        </pc:spChg>
        <pc:spChg chg="add mod topLvl">
          <ac:chgData name="松浦英宗" userId="9b03fd3a-662f-49ff-9af1-1b93cf7aab22" providerId="ADAL" clId="{56E9DFAE-DDAD-4FCA-8AED-56B2D15DB479}" dt="2026-02-09T13:11:21.068" v="25311" actId="14100"/>
          <ac:spMkLst>
            <pc:docMk/>
            <pc:sldMk cId="1720962606" sldId="6078"/>
            <ac:spMk id="7" creationId="{D7236A40-DA94-5A84-1AEF-4B44290DA761}"/>
          </ac:spMkLst>
        </pc:spChg>
        <pc:spChg chg="mod topLvl">
          <ac:chgData name="松浦英宗" userId="9b03fd3a-662f-49ff-9af1-1b93cf7aab22" providerId="ADAL" clId="{56E9DFAE-DDAD-4FCA-8AED-56B2D15DB479}" dt="2026-02-09T13:00:46.645" v="25070" actId="164"/>
          <ac:spMkLst>
            <pc:docMk/>
            <pc:sldMk cId="1720962606" sldId="6078"/>
            <ac:spMk id="10" creationId="{800AE850-DA29-0A11-69AC-1D311D7EF31F}"/>
          </ac:spMkLst>
        </pc:spChg>
        <pc:spChg chg="mod topLvl">
          <ac:chgData name="松浦英宗" userId="9b03fd3a-662f-49ff-9af1-1b93cf7aab22" providerId="ADAL" clId="{56E9DFAE-DDAD-4FCA-8AED-56B2D15DB479}" dt="2026-02-09T13:11:18.611" v="25310" actId="14100"/>
          <ac:spMkLst>
            <pc:docMk/>
            <pc:sldMk cId="1720962606" sldId="6078"/>
            <ac:spMk id="11" creationId="{7D0504EB-8BB1-A8E8-4F82-05D8336D8D38}"/>
          </ac:spMkLst>
        </pc:spChg>
        <pc:spChg chg="add mod">
          <ac:chgData name="松浦英宗" userId="9b03fd3a-662f-49ff-9af1-1b93cf7aab22" providerId="ADAL" clId="{56E9DFAE-DDAD-4FCA-8AED-56B2D15DB479}" dt="2026-02-09T12:58:12.075" v="24942" actId="571"/>
          <ac:spMkLst>
            <pc:docMk/>
            <pc:sldMk cId="1720962606" sldId="6078"/>
            <ac:spMk id="12" creationId="{594742B8-C842-2BDC-F62F-649213F43BA2}"/>
          </ac:spMkLst>
        </pc:spChg>
        <pc:spChg chg="add mod">
          <ac:chgData name="松浦英宗" userId="9b03fd3a-662f-49ff-9af1-1b93cf7aab22" providerId="ADAL" clId="{56E9DFAE-DDAD-4FCA-8AED-56B2D15DB479}" dt="2026-02-09T12:58:12.075" v="24942" actId="571"/>
          <ac:spMkLst>
            <pc:docMk/>
            <pc:sldMk cId="1720962606" sldId="6078"/>
            <ac:spMk id="13" creationId="{F93AAAE1-2756-C854-7D53-811A83E35A2A}"/>
          </ac:spMkLst>
        </pc:spChg>
        <pc:spChg chg="add mod">
          <ac:chgData name="松浦英宗" userId="9b03fd3a-662f-49ff-9af1-1b93cf7aab22" providerId="ADAL" clId="{56E9DFAE-DDAD-4FCA-8AED-56B2D15DB479}" dt="2026-02-09T12:58:12.075" v="24942" actId="571"/>
          <ac:spMkLst>
            <pc:docMk/>
            <pc:sldMk cId="1720962606" sldId="6078"/>
            <ac:spMk id="14" creationId="{EF04C7DC-52EA-2D57-377B-6947B8AE6255}"/>
          </ac:spMkLst>
        </pc:spChg>
        <pc:spChg chg="add mod">
          <ac:chgData name="松浦英宗" userId="9b03fd3a-662f-49ff-9af1-1b93cf7aab22" providerId="ADAL" clId="{56E9DFAE-DDAD-4FCA-8AED-56B2D15DB479}" dt="2026-02-09T13:00:46.645" v="25070" actId="164"/>
          <ac:spMkLst>
            <pc:docMk/>
            <pc:sldMk cId="1720962606" sldId="6078"/>
            <ac:spMk id="15" creationId="{93B6C454-0F87-A6D0-4CCB-FABFEDB73461}"/>
          </ac:spMkLst>
        </pc:spChg>
        <pc:spChg chg="add mod">
          <ac:chgData name="松浦英宗" userId="9b03fd3a-662f-49ff-9af1-1b93cf7aab22" providerId="ADAL" clId="{56E9DFAE-DDAD-4FCA-8AED-56B2D15DB479}" dt="2026-02-09T13:00:46.645" v="25070" actId="164"/>
          <ac:spMkLst>
            <pc:docMk/>
            <pc:sldMk cId="1720962606" sldId="6078"/>
            <ac:spMk id="16" creationId="{7F2C4A23-EAA7-E3CA-45C5-98273CDC9142}"/>
          </ac:spMkLst>
        </pc:spChg>
        <pc:spChg chg="add del mod">
          <ac:chgData name="松浦英宗" userId="9b03fd3a-662f-49ff-9af1-1b93cf7aab22" providerId="ADAL" clId="{56E9DFAE-DDAD-4FCA-8AED-56B2D15DB479}" dt="2026-02-09T13:08:53.067" v="25172" actId="478"/>
          <ac:spMkLst>
            <pc:docMk/>
            <pc:sldMk cId="1720962606" sldId="6078"/>
            <ac:spMk id="18" creationId="{C19009C0-C2A9-8DA7-D616-CC5E586AF0DE}"/>
          </ac:spMkLst>
        </pc:spChg>
        <pc:spChg chg="add mod">
          <ac:chgData name="松浦英宗" userId="9b03fd3a-662f-49ff-9af1-1b93cf7aab22" providerId="ADAL" clId="{56E9DFAE-DDAD-4FCA-8AED-56B2D15DB479}" dt="2026-02-09T13:11:48.123" v="25326" actId="1036"/>
          <ac:spMkLst>
            <pc:docMk/>
            <pc:sldMk cId="1720962606" sldId="6078"/>
            <ac:spMk id="19" creationId="{D8F6C964-E4CE-AD7F-6F62-9ACEF23FF288}"/>
          </ac:spMkLst>
        </pc:spChg>
        <pc:spChg chg="add mod">
          <ac:chgData name="松浦英宗" userId="9b03fd3a-662f-49ff-9af1-1b93cf7aab22" providerId="ADAL" clId="{56E9DFAE-DDAD-4FCA-8AED-56B2D15DB479}" dt="2026-02-09T13:10:25.372" v="25272" actId="1036"/>
          <ac:spMkLst>
            <pc:docMk/>
            <pc:sldMk cId="1720962606" sldId="6078"/>
            <ac:spMk id="20" creationId="{F0511B8A-856D-4434-E5C8-9CA2647A99B5}"/>
          </ac:spMkLst>
        </pc:spChg>
        <pc:grpChg chg="add del mod">
          <ac:chgData name="松浦英宗" userId="9b03fd3a-662f-49ff-9af1-1b93cf7aab22" providerId="ADAL" clId="{56E9DFAE-DDAD-4FCA-8AED-56B2D15DB479}" dt="2026-02-09T12:58:01.662" v="24939" actId="165"/>
          <ac:grpSpMkLst>
            <pc:docMk/>
            <pc:sldMk cId="1720962606" sldId="6078"/>
            <ac:grpSpMk id="8" creationId="{E5A670AB-1E05-1DD5-A4E1-3D1EDA6722F1}"/>
          </ac:grpSpMkLst>
        </pc:grpChg>
        <pc:grpChg chg="add del mod">
          <ac:chgData name="松浦英宗" userId="9b03fd3a-662f-49ff-9af1-1b93cf7aab22" providerId="ADAL" clId="{56E9DFAE-DDAD-4FCA-8AED-56B2D15DB479}" dt="2026-02-09T12:58:01.662" v="24939" actId="165"/>
          <ac:grpSpMkLst>
            <pc:docMk/>
            <pc:sldMk cId="1720962606" sldId="6078"/>
            <ac:grpSpMk id="9" creationId="{F2046D29-FF96-89C2-07A4-22BCC89191E0}"/>
          </ac:grpSpMkLst>
        </pc:grpChg>
        <pc:grpChg chg="add mod">
          <ac:chgData name="松浦英宗" userId="9b03fd3a-662f-49ff-9af1-1b93cf7aab22" providerId="ADAL" clId="{56E9DFAE-DDAD-4FCA-8AED-56B2D15DB479}" dt="2026-02-09T13:11:52.266" v="25337" actId="1035"/>
          <ac:grpSpMkLst>
            <pc:docMk/>
            <pc:sldMk cId="1720962606" sldId="6078"/>
            <ac:grpSpMk id="17" creationId="{604DE20C-3FAD-EBFF-C51B-4D070AF9898B}"/>
          </ac:grpSpMkLst>
        </pc:grpChg>
        <pc:picChg chg="add mod modCrop">
          <ac:chgData name="松浦英宗" userId="9b03fd3a-662f-49ff-9af1-1b93cf7aab22" providerId="ADAL" clId="{56E9DFAE-DDAD-4FCA-8AED-56B2D15DB479}" dt="2026-02-09T12:54:49.756" v="24779" actId="732"/>
          <ac:picMkLst>
            <pc:docMk/>
            <pc:sldMk cId="1720962606" sldId="6078"/>
            <ac:picMk id="3" creationId="{B8936759-C8A9-EE8F-8BA4-161B4F9FCE51}"/>
          </ac:picMkLst>
        </pc:picChg>
      </pc:sldChg>
      <pc:sldChg chg="addSp delSp modSp add del mod ord">
        <pc:chgData name="松浦英宗" userId="9b03fd3a-662f-49ff-9af1-1b93cf7aab22" providerId="ADAL" clId="{56E9DFAE-DDAD-4FCA-8AED-56B2D15DB479}" dt="2026-02-09T13:37:52.547" v="25721" actId="47"/>
        <pc:sldMkLst>
          <pc:docMk/>
          <pc:sldMk cId="2465560904" sldId="6079"/>
        </pc:sldMkLst>
        <pc:spChg chg="add mod">
          <ac:chgData name="松浦英宗" userId="9b03fd3a-662f-49ff-9af1-1b93cf7aab22" providerId="ADAL" clId="{56E9DFAE-DDAD-4FCA-8AED-56B2D15DB479}" dt="2026-02-09T13:34:54.195" v="25671" actId="14100"/>
          <ac:spMkLst>
            <pc:docMk/>
            <pc:sldMk cId="2465560904" sldId="6079"/>
            <ac:spMk id="2" creationId="{0110250D-D57C-8ADA-46FE-486365C6179A}"/>
          </ac:spMkLst>
        </pc:spChg>
        <pc:spChg chg="add mod topLvl">
          <ac:chgData name="松浦英宗" userId="9b03fd3a-662f-49ff-9af1-1b93cf7aab22" providerId="ADAL" clId="{56E9DFAE-DDAD-4FCA-8AED-56B2D15DB479}" dt="2026-02-09T13:36:44.068" v="25692" actId="120"/>
          <ac:spMkLst>
            <pc:docMk/>
            <pc:sldMk cId="2465560904" sldId="6079"/>
            <ac:spMk id="3" creationId="{B68817F6-26FC-700E-90AD-E5D1AFDAC5C0}"/>
          </ac:spMkLst>
        </pc:spChg>
        <pc:spChg chg="add mod topLvl">
          <ac:chgData name="松浦英宗" userId="9b03fd3a-662f-49ff-9af1-1b93cf7aab22" providerId="ADAL" clId="{56E9DFAE-DDAD-4FCA-8AED-56B2D15DB479}" dt="2026-02-09T13:35:03.919" v="25673" actId="164"/>
          <ac:spMkLst>
            <pc:docMk/>
            <pc:sldMk cId="2465560904" sldId="6079"/>
            <ac:spMk id="4" creationId="{F4BB7DA3-249D-17A7-7BA8-1CE5ADDCDEEC}"/>
          </ac:spMkLst>
        </pc:spChg>
        <pc:spChg chg="add del mod ord">
          <ac:chgData name="松浦英宗" userId="9b03fd3a-662f-49ff-9af1-1b93cf7aab22" providerId="ADAL" clId="{56E9DFAE-DDAD-4FCA-8AED-56B2D15DB479}" dt="2026-02-09T13:35:57.565" v="25686" actId="12788"/>
          <ac:spMkLst>
            <pc:docMk/>
            <pc:sldMk cId="2465560904" sldId="6079"/>
            <ac:spMk id="5" creationId="{F12411B9-3BD3-113B-FCF3-28260FAC48A9}"/>
          </ac:spMkLst>
        </pc:spChg>
        <pc:spChg chg="add mod topLvl">
          <ac:chgData name="松浦英宗" userId="9b03fd3a-662f-49ff-9af1-1b93cf7aab22" providerId="ADAL" clId="{56E9DFAE-DDAD-4FCA-8AED-56B2D15DB479}" dt="2026-02-09T13:35:53.245" v="25684" actId="14100"/>
          <ac:spMkLst>
            <pc:docMk/>
            <pc:sldMk cId="2465560904" sldId="6079"/>
            <ac:spMk id="6" creationId="{90047845-85C2-423B-3856-DFEA3ACE1DC8}"/>
          </ac:spMkLst>
        </pc:spChg>
        <pc:spChg chg="mod topLvl">
          <ac:chgData name="松浦英宗" userId="9b03fd3a-662f-49ff-9af1-1b93cf7aab22" providerId="ADAL" clId="{56E9DFAE-DDAD-4FCA-8AED-56B2D15DB479}" dt="2026-02-09T13:36:44.068" v="25692" actId="120"/>
          <ac:spMkLst>
            <pc:docMk/>
            <pc:sldMk cId="2465560904" sldId="6079"/>
            <ac:spMk id="9" creationId="{6963C0AF-16BB-12CB-820D-77D83010FF20}"/>
          </ac:spMkLst>
        </pc:spChg>
        <pc:spChg chg="mod topLvl">
          <ac:chgData name="松浦英宗" userId="9b03fd3a-662f-49ff-9af1-1b93cf7aab22" providerId="ADAL" clId="{56E9DFAE-DDAD-4FCA-8AED-56B2D15DB479}" dt="2026-02-09T13:35:03.919" v="25673" actId="164"/>
          <ac:spMkLst>
            <pc:docMk/>
            <pc:sldMk cId="2465560904" sldId="6079"/>
            <ac:spMk id="10" creationId="{1042CA85-4855-65A1-3861-3015D8478AE7}"/>
          </ac:spMkLst>
        </pc:spChg>
        <pc:spChg chg="mod topLvl">
          <ac:chgData name="松浦英宗" userId="9b03fd3a-662f-49ff-9af1-1b93cf7aab22" providerId="ADAL" clId="{56E9DFAE-DDAD-4FCA-8AED-56B2D15DB479}" dt="2026-02-09T13:35:53.245" v="25684" actId="14100"/>
          <ac:spMkLst>
            <pc:docMk/>
            <pc:sldMk cId="2465560904" sldId="6079"/>
            <ac:spMk id="11" creationId="{835B2F1F-47B1-2D35-FF01-EC0FDBB3387B}"/>
          </ac:spMkLst>
        </pc:spChg>
        <pc:spChg chg="mod topLvl">
          <ac:chgData name="松浦英宗" userId="9b03fd3a-662f-49ff-9af1-1b93cf7aab22" providerId="ADAL" clId="{56E9DFAE-DDAD-4FCA-8AED-56B2D15DB479}" dt="2026-02-09T13:36:44.068" v="25692" actId="120"/>
          <ac:spMkLst>
            <pc:docMk/>
            <pc:sldMk cId="2465560904" sldId="6079"/>
            <ac:spMk id="13" creationId="{9502F249-FFE8-2380-41E2-03E59CC938CE}"/>
          </ac:spMkLst>
        </pc:spChg>
        <pc:spChg chg="mod topLvl">
          <ac:chgData name="松浦英宗" userId="9b03fd3a-662f-49ff-9af1-1b93cf7aab22" providerId="ADAL" clId="{56E9DFAE-DDAD-4FCA-8AED-56B2D15DB479}" dt="2026-02-09T13:35:03.919" v="25673" actId="164"/>
          <ac:spMkLst>
            <pc:docMk/>
            <pc:sldMk cId="2465560904" sldId="6079"/>
            <ac:spMk id="14" creationId="{12E0D644-9FE0-5E0D-EFE4-7E388D6803CE}"/>
          </ac:spMkLst>
        </pc:spChg>
        <pc:spChg chg="mod topLvl">
          <ac:chgData name="松浦英宗" userId="9b03fd3a-662f-49ff-9af1-1b93cf7aab22" providerId="ADAL" clId="{56E9DFAE-DDAD-4FCA-8AED-56B2D15DB479}" dt="2026-02-09T13:35:53.245" v="25684" actId="14100"/>
          <ac:spMkLst>
            <pc:docMk/>
            <pc:sldMk cId="2465560904" sldId="6079"/>
            <ac:spMk id="15" creationId="{8C1DAEE7-36D5-2F5A-354A-E8B52A36CAAF}"/>
          </ac:spMkLst>
        </pc:spChg>
        <pc:spChg chg="add mod">
          <ac:chgData name="松浦英宗" userId="9b03fd3a-662f-49ff-9af1-1b93cf7aab22" providerId="ADAL" clId="{56E9DFAE-DDAD-4FCA-8AED-56B2D15DB479}" dt="2026-02-09T13:36:44.068" v="25692" actId="120"/>
          <ac:spMkLst>
            <pc:docMk/>
            <pc:sldMk cId="2465560904" sldId="6079"/>
            <ac:spMk id="17" creationId="{B9DF7B94-1822-289D-6A2C-B4F921C77462}"/>
          </ac:spMkLst>
        </pc:spChg>
        <pc:spChg chg="add mod">
          <ac:chgData name="松浦英宗" userId="9b03fd3a-662f-49ff-9af1-1b93cf7aab22" providerId="ADAL" clId="{56E9DFAE-DDAD-4FCA-8AED-56B2D15DB479}" dt="2026-02-09T13:36:22.653" v="25690" actId="692"/>
          <ac:spMkLst>
            <pc:docMk/>
            <pc:sldMk cId="2465560904" sldId="6079"/>
            <ac:spMk id="18" creationId="{1E1F4F03-8F74-6355-246D-904FDB92E740}"/>
          </ac:spMkLst>
        </pc:spChg>
        <pc:spChg chg="add del mod">
          <ac:chgData name="松浦英宗" userId="9b03fd3a-662f-49ff-9af1-1b93cf7aab22" providerId="ADAL" clId="{56E9DFAE-DDAD-4FCA-8AED-56B2D15DB479}" dt="2026-02-09T13:28:49.807" v="25594" actId="478"/>
          <ac:spMkLst>
            <pc:docMk/>
            <pc:sldMk cId="2465560904" sldId="6079"/>
            <ac:spMk id="19" creationId="{B8FFC005-F53C-37B8-2783-B3275F322896}"/>
          </ac:spMkLst>
        </pc:spChg>
        <pc:spChg chg="add del mod">
          <ac:chgData name="松浦英宗" userId="9b03fd3a-662f-49ff-9af1-1b93cf7aab22" providerId="ADAL" clId="{56E9DFAE-DDAD-4FCA-8AED-56B2D15DB479}" dt="2026-02-09T13:28:49.807" v="25594" actId="478"/>
          <ac:spMkLst>
            <pc:docMk/>
            <pc:sldMk cId="2465560904" sldId="6079"/>
            <ac:spMk id="20" creationId="{3DBB7ABF-25AC-2EAA-1504-AF74D69A28F6}"/>
          </ac:spMkLst>
        </pc:spChg>
        <pc:spChg chg="add del mod">
          <ac:chgData name="松浦英宗" userId="9b03fd3a-662f-49ff-9af1-1b93cf7aab22" providerId="ADAL" clId="{56E9DFAE-DDAD-4FCA-8AED-56B2D15DB479}" dt="2026-02-09T13:28:49.807" v="25594" actId="478"/>
          <ac:spMkLst>
            <pc:docMk/>
            <pc:sldMk cId="2465560904" sldId="6079"/>
            <ac:spMk id="21" creationId="{41DF0A88-AC28-ACE7-E76C-638F6E5C227E}"/>
          </ac:spMkLst>
        </pc:spChg>
        <pc:spChg chg="add mod">
          <ac:chgData name="松浦英宗" userId="9b03fd3a-662f-49ff-9af1-1b93cf7aab22" providerId="ADAL" clId="{56E9DFAE-DDAD-4FCA-8AED-56B2D15DB479}" dt="2026-02-09T13:29:48.220" v="25638" actId="1035"/>
          <ac:spMkLst>
            <pc:docMk/>
            <pc:sldMk cId="2465560904" sldId="6079"/>
            <ac:spMk id="22" creationId="{67FAA4C9-F7A9-23E4-4A5A-C1CE11BB47D3}"/>
          </ac:spMkLst>
        </pc:spChg>
        <pc:spChg chg="add mod">
          <ac:chgData name="松浦英宗" userId="9b03fd3a-662f-49ff-9af1-1b93cf7aab22" providerId="ADAL" clId="{56E9DFAE-DDAD-4FCA-8AED-56B2D15DB479}" dt="2026-02-09T13:29:48.220" v="25638" actId="1035"/>
          <ac:spMkLst>
            <pc:docMk/>
            <pc:sldMk cId="2465560904" sldId="6079"/>
            <ac:spMk id="23" creationId="{5D7C9220-22DD-CF4C-9619-220CAF883DB5}"/>
          </ac:spMkLst>
        </pc:spChg>
        <pc:spChg chg="add mod">
          <ac:chgData name="松浦英宗" userId="9b03fd3a-662f-49ff-9af1-1b93cf7aab22" providerId="ADAL" clId="{56E9DFAE-DDAD-4FCA-8AED-56B2D15DB479}" dt="2026-02-09T13:29:48.220" v="25638" actId="1035"/>
          <ac:spMkLst>
            <pc:docMk/>
            <pc:sldMk cId="2465560904" sldId="6079"/>
            <ac:spMk id="24" creationId="{8E7DFDB0-7963-5110-E3F3-A1FBE3CA729C}"/>
          </ac:spMkLst>
        </pc:spChg>
        <pc:grpChg chg="add del mod topLvl">
          <ac:chgData name="松浦英宗" userId="9b03fd3a-662f-49ff-9af1-1b93cf7aab22" providerId="ADAL" clId="{56E9DFAE-DDAD-4FCA-8AED-56B2D15DB479}" dt="2026-02-09T13:28:55.370" v="25596" actId="165"/>
          <ac:grpSpMkLst>
            <pc:docMk/>
            <pc:sldMk cId="2465560904" sldId="6079"/>
            <ac:grpSpMk id="7" creationId="{45A7F72B-7C4F-14BE-0DCC-AD712D98B0F1}"/>
          </ac:grpSpMkLst>
        </pc:grpChg>
        <pc:grpChg chg="add mod">
          <ac:chgData name="松浦英宗" userId="9b03fd3a-662f-49ff-9af1-1b93cf7aab22" providerId="ADAL" clId="{56E9DFAE-DDAD-4FCA-8AED-56B2D15DB479}" dt="2026-02-09T13:24:49.708" v="25496" actId="164"/>
          <ac:grpSpMkLst>
            <pc:docMk/>
            <pc:sldMk cId="2465560904" sldId="6079"/>
            <ac:grpSpMk id="8" creationId="{B8F9D183-237E-9DDC-EDF5-E53721BF2D7A}"/>
          </ac:grpSpMkLst>
        </pc:grpChg>
        <pc:grpChg chg="add mod">
          <ac:chgData name="松浦英宗" userId="9b03fd3a-662f-49ff-9af1-1b93cf7aab22" providerId="ADAL" clId="{56E9DFAE-DDAD-4FCA-8AED-56B2D15DB479}" dt="2026-02-09T13:24:49.708" v="25496" actId="164"/>
          <ac:grpSpMkLst>
            <pc:docMk/>
            <pc:sldMk cId="2465560904" sldId="6079"/>
            <ac:grpSpMk id="12" creationId="{446DEEB7-EC57-2CB0-33F6-F19B8F4882A7}"/>
          </ac:grpSpMkLst>
        </pc:grpChg>
        <pc:grpChg chg="add mod">
          <ac:chgData name="松浦英宗" userId="9b03fd3a-662f-49ff-9af1-1b93cf7aab22" providerId="ADAL" clId="{56E9DFAE-DDAD-4FCA-8AED-56B2D15DB479}" dt="2026-02-09T13:27:00.591" v="25531" actId="1076"/>
          <ac:grpSpMkLst>
            <pc:docMk/>
            <pc:sldMk cId="2465560904" sldId="6079"/>
            <ac:grpSpMk id="16" creationId="{BCC63405-4D42-8847-CC5F-2ACBE20F0E99}"/>
          </ac:grpSpMkLst>
        </pc:grpChg>
        <pc:grpChg chg="mod">
          <ac:chgData name="松浦英宗" userId="9b03fd3a-662f-49ff-9af1-1b93cf7aab22" providerId="ADAL" clId="{56E9DFAE-DDAD-4FCA-8AED-56B2D15DB479}" dt="2026-02-09T13:35:57.565" v="25686" actId="12788"/>
          <ac:grpSpMkLst>
            <pc:docMk/>
            <pc:sldMk cId="2465560904" sldId="6079"/>
            <ac:grpSpMk id="25" creationId="{9C2358BB-905B-E269-314E-6D05A085EAD4}"/>
          </ac:grpSpMkLst>
        </pc:grpChg>
      </pc:sldChg>
      <pc:sldChg chg="modSp add del mod">
        <pc:chgData name="松浦英宗" userId="9b03fd3a-662f-49ff-9af1-1b93cf7aab22" providerId="ADAL" clId="{56E9DFAE-DDAD-4FCA-8AED-56B2D15DB479}" dt="2026-02-09T13:44:29.807" v="25722" actId="47"/>
        <pc:sldMkLst>
          <pc:docMk/>
          <pc:sldMk cId="2171011307" sldId="6080"/>
        </pc:sldMkLst>
        <pc:spChg chg="mod">
          <ac:chgData name="松浦英宗" userId="9b03fd3a-662f-49ff-9af1-1b93cf7aab22" providerId="ADAL" clId="{56E9DFAE-DDAD-4FCA-8AED-56B2D15DB479}" dt="2026-02-09T12:36:51.464" v="23913" actId="6549"/>
          <ac:spMkLst>
            <pc:docMk/>
            <pc:sldMk cId="2171011307" sldId="6080"/>
            <ac:spMk id="14" creationId="{6CD02C6C-A6B0-3DAE-7824-8D640955ED39}"/>
          </ac:spMkLst>
        </pc:spChg>
      </pc:sldChg>
      <pc:sldChg chg="addSp delSp modSp add del mod">
        <pc:chgData name="松浦英宗" userId="9b03fd3a-662f-49ff-9af1-1b93cf7aab22" providerId="ADAL" clId="{56E9DFAE-DDAD-4FCA-8AED-56B2D15DB479}" dt="2026-02-09T13:44:29.807" v="25722" actId="47"/>
        <pc:sldMkLst>
          <pc:docMk/>
          <pc:sldMk cId="137884997" sldId="6081"/>
        </pc:sldMkLst>
        <pc:spChg chg="mod">
          <ac:chgData name="松浦英宗" userId="9b03fd3a-662f-49ff-9af1-1b93cf7aab22" providerId="ADAL" clId="{56E9DFAE-DDAD-4FCA-8AED-56B2D15DB479}" dt="2026-02-09T13:37:30.020" v="25711" actId="1036"/>
          <ac:spMkLst>
            <pc:docMk/>
            <pc:sldMk cId="137884997" sldId="6081"/>
            <ac:spMk id="3" creationId="{C90D1F3A-B375-2D75-58A0-BCBDF8824768}"/>
          </ac:spMkLst>
        </pc:spChg>
        <pc:spChg chg="mod">
          <ac:chgData name="松浦英宗" userId="9b03fd3a-662f-49ff-9af1-1b93cf7aab22" providerId="ADAL" clId="{56E9DFAE-DDAD-4FCA-8AED-56B2D15DB479}" dt="2026-02-09T13:37:09.782" v="25698" actId="120"/>
          <ac:spMkLst>
            <pc:docMk/>
            <pc:sldMk cId="137884997" sldId="6081"/>
            <ac:spMk id="4" creationId="{9744B41F-AA53-6CCF-5F33-7EA8B514C45F}"/>
          </ac:spMkLst>
        </pc:spChg>
        <pc:spChg chg="add del">
          <ac:chgData name="松浦英宗" userId="9b03fd3a-662f-49ff-9af1-1b93cf7aab22" providerId="ADAL" clId="{56E9DFAE-DDAD-4FCA-8AED-56B2D15DB479}" dt="2026-02-09T13:37:41.167" v="25714" actId="22"/>
          <ac:spMkLst>
            <pc:docMk/>
            <pc:sldMk cId="137884997" sldId="6081"/>
            <ac:spMk id="8" creationId="{BFEE30A7-BDDD-B927-134B-B01CEE5383B9}"/>
          </ac:spMkLst>
        </pc:spChg>
        <pc:spChg chg="mod">
          <ac:chgData name="松浦英宗" userId="9b03fd3a-662f-49ff-9af1-1b93cf7aab22" providerId="ADAL" clId="{56E9DFAE-DDAD-4FCA-8AED-56B2D15DB479}" dt="2026-02-09T13:37:30.020" v="25711" actId="1036"/>
          <ac:spMkLst>
            <pc:docMk/>
            <pc:sldMk cId="137884997" sldId="6081"/>
            <ac:spMk id="9" creationId="{BE05FD90-E81A-C18C-85DC-2B61357F6F8F}"/>
          </ac:spMkLst>
        </pc:spChg>
        <pc:spChg chg="mod">
          <ac:chgData name="松浦英宗" userId="9b03fd3a-662f-49ff-9af1-1b93cf7aab22" providerId="ADAL" clId="{56E9DFAE-DDAD-4FCA-8AED-56B2D15DB479}" dt="2026-02-09T13:37:09.782" v="25698" actId="120"/>
          <ac:spMkLst>
            <pc:docMk/>
            <pc:sldMk cId="137884997" sldId="6081"/>
            <ac:spMk id="10" creationId="{21B44082-8BAE-BA74-E538-A02B67DE4D58}"/>
          </ac:spMkLst>
        </pc:spChg>
        <pc:spChg chg="mod">
          <ac:chgData name="松浦英宗" userId="9b03fd3a-662f-49ff-9af1-1b93cf7aab22" providerId="ADAL" clId="{56E9DFAE-DDAD-4FCA-8AED-56B2D15DB479}" dt="2026-02-09T13:37:30.020" v="25711" actId="1036"/>
          <ac:spMkLst>
            <pc:docMk/>
            <pc:sldMk cId="137884997" sldId="6081"/>
            <ac:spMk id="13" creationId="{31D12884-4B80-568F-12B2-51F8C64C2ACC}"/>
          </ac:spMkLst>
        </pc:spChg>
        <pc:spChg chg="mod">
          <ac:chgData name="松浦英宗" userId="9b03fd3a-662f-49ff-9af1-1b93cf7aab22" providerId="ADAL" clId="{56E9DFAE-DDAD-4FCA-8AED-56B2D15DB479}" dt="2026-02-09T13:37:09.782" v="25698" actId="120"/>
          <ac:spMkLst>
            <pc:docMk/>
            <pc:sldMk cId="137884997" sldId="6081"/>
            <ac:spMk id="14" creationId="{C3CA04D8-048C-2659-9C89-9EBE3C908F2C}"/>
          </ac:spMkLst>
        </pc:spChg>
        <pc:spChg chg="mod">
          <ac:chgData name="松浦英宗" userId="9b03fd3a-662f-49ff-9af1-1b93cf7aab22" providerId="ADAL" clId="{56E9DFAE-DDAD-4FCA-8AED-56B2D15DB479}" dt="2026-02-09T13:37:47.138" v="25720" actId="207"/>
          <ac:spMkLst>
            <pc:docMk/>
            <pc:sldMk cId="137884997" sldId="6081"/>
            <ac:spMk id="17" creationId="{855E3C9F-6D5D-3EF1-ECAF-805AE7BAC484}"/>
          </ac:spMkLst>
        </pc:spChg>
      </pc:sldChg>
      <pc:sldChg chg="add del">
        <pc:chgData name="松浦英宗" userId="9b03fd3a-662f-49ff-9af1-1b93cf7aab22" providerId="ADAL" clId="{56E9DFAE-DDAD-4FCA-8AED-56B2D15DB479}" dt="2026-02-09T13:11:54.351" v="25338" actId="47"/>
        <pc:sldMkLst>
          <pc:docMk/>
          <pc:sldMk cId="1059675980" sldId="60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BBFF5-C2B1-A5FD-3885-FB613BF82A35}"/>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B2BC2440-CAED-002C-573B-17272FAB475C}"/>
              </a:ext>
            </a:extLst>
          </p:cNvPr>
          <p:cNvSpPr/>
          <p:nvPr/>
        </p:nvSpPr>
        <p:spPr>
          <a:xfrm>
            <a:off x="515682" y="263390"/>
            <a:ext cx="11160636" cy="4486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現状と課題</a:t>
            </a:r>
          </a:p>
        </p:txBody>
      </p:sp>
      <p:sp>
        <p:nvSpPr>
          <p:cNvPr id="16" name="正方形/長方形 15">
            <a:extLst>
              <a:ext uri="{FF2B5EF4-FFF2-40B4-BE49-F238E27FC236}">
                <a16:creationId xmlns:a16="http://schemas.microsoft.com/office/drawing/2014/main" id="{80C19563-1125-E09F-D3FA-AE5700F64064}"/>
              </a:ext>
            </a:extLst>
          </p:cNvPr>
          <p:cNvSpPr/>
          <p:nvPr/>
        </p:nvSpPr>
        <p:spPr>
          <a:xfrm>
            <a:off x="515682" y="866235"/>
            <a:ext cx="11160636" cy="4486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採用難が常態化し、人材確保の再設計が急務です。</a:t>
            </a:r>
          </a:p>
        </p:txBody>
      </p:sp>
      <p:grpSp>
        <p:nvGrpSpPr>
          <p:cNvPr id="3" name="グループ化 2">
            <a:extLst>
              <a:ext uri="{FF2B5EF4-FFF2-40B4-BE49-F238E27FC236}">
                <a16:creationId xmlns:a16="http://schemas.microsoft.com/office/drawing/2014/main" id="{DDED679D-4EB1-3D52-C7FC-113AEBB2F590}"/>
              </a:ext>
            </a:extLst>
          </p:cNvPr>
          <p:cNvGrpSpPr/>
          <p:nvPr/>
        </p:nvGrpSpPr>
        <p:grpSpPr>
          <a:xfrm>
            <a:off x="515681" y="1917695"/>
            <a:ext cx="11160640" cy="4532271"/>
            <a:chOff x="515681" y="1917695"/>
            <a:chExt cx="11160640" cy="4532271"/>
          </a:xfrm>
        </p:grpSpPr>
        <p:grpSp>
          <p:nvGrpSpPr>
            <p:cNvPr id="10" name="グループ化 9">
              <a:extLst>
                <a:ext uri="{FF2B5EF4-FFF2-40B4-BE49-F238E27FC236}">
                  <a16:creationId xmlns:a16="http://schemas.microsoft.com/office/drawing/2014/main" id="{EB4D82DF-E4A4-A62D-96ED-5D92D85673DF}"/>
                </a:ext>
              </a:extLst>
            </p:cNvPr>
            <p:cNvGrpSpPr/>
            <p:nvPr/>
          </p:nvGrpSpPr>
          <p:grpSpPr>
            <a:xfrm>
              <a:off x="515681" y="1917695"/>
              <a:ext cx="5002524" cy="4458940"/>
              <a:chOff x="515681" y="1217669"/>
              <a:chExt cx="4573153" cy="4904834"/>
            </a:xfrm>
          </p:grpSpPr>
          <p:sp>
            <p:nvSpPr>
              <p:cNvPr id="5" name="正方形/長方形 4">
                <a:extLst>
                  <a:ext uri="{FF2B5EF4-FFF2-40B4-BE49-F238E27FC236}">
                    <a16:creationId xmlns:a16="http://schemas.microsoft.com/office/drawing/2014/main" id="{6563B22F-A8F6-1286-96FD-D0D3A1B176BE}"/>
                  </a:ext>
                </a:extLst>
              </p:cNvPr>
              <p:cNvSpPr/>
              <p:nvPr/>
            </p:nvSpPr>
            <p:spPr>
              <a:xfrm>
                <a:off x="515681" y="1867881"/>
                <a:ext cx="4573153" cy="42546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342900" indent="-342900">
                  <a:spcBef>
                    <a:spcPts val="1200"/>
                  </a:spcBef>
                  <a:buFont typeface="Wingdings" panose="05000000000000000000" pitchFamily="2" charset="2"/>
                  <a:buChar char="l"/>
                </a:pPr>
                <a:r>
                  <a:rPr kumimoji="1" lang="ja-JP" altLang="en-US" dirty="0">
                    <a:solidFill>
                      <a:schemeClr val="tx1"/>
                    </a:solidFill>
                    <a:latin typeface="+mn-ea"/>
                  </a:rPr>
                  <a:t>多くの中小企業では、慢性的な人手不足が続いています。</a:t>
                </a:r>
                <a:endParaRPr kumimoji="1" lang="en-US" altLang="ja-JP" dirty="0">
                  <a:solidFill>
                    <a:schemeClr val="tx1"/>
                  </a:solidFill>
                  <a:latin typeface="+mn-ea"/>
                </a:endParaRPr>
              </a:p>
              <a:p>
                <a:pPr marL="342900" indent="-342900">
                  <a:spcBef>
                    <a:spcPts val="1200"/>
                  </a:spcBef>
                  <a:buFont typeface="Wingdings" panose="05000000000000000000" pitchFamily="2" charset="2"/>
                  <a:buChar char="l"/>
                </a:pPr>
                <a:r>
                  <a:rPr kumimoji="1" lang="ja-JP" altLang="en-US" dirty="0">
                    <a:solidFill>
                      <a:schemeClr val="tx1"/>
                    </a:solidFill>
                    <a:latin typeface="+mn-ea"/>
                  </a:rPr>
                  <a:t>求人広告を出しても応募が集まらず、採用コストだけが増加しているケースも少なくありません。</a:t>
                </a:r>
                <a:endParaRPr kumimoji="1" lang="en-US" altLang="ja-JP" dirty="0">
                  <a:solidFill>
                    <a:schemeClr val="tx1"/>
                  </a:solidFill>
                  <a:latin typeface="+mn-ea"/>
                </a:endParaRPr>
              </a:p>
              <a:p>
                <a:pPr marL="342900" indent="-342900">
                  <a:spcBef>
                    <a:spcPts val="1200"/>
                  </a:spcBef>
                  <a:buFont typeface="Wingdings" panose="05000000000000000000" pitchFamily="2" charset="2"/>
                  <a:buChar char="l"/>
                </a:pPr>
                <a:r>
                  <a:rPr kumimoji="1" lang="ja-JP" altLang="en-US" dirty="0">
                    <a:solidFill>
                      <a:schemeClr val="tx1"/>
                    </a:solidFill>
                    <a:latin typeface="+mn-ea"/>
                  </a:rPr>
                  <a:t>特に若手人材は大企業や知名度の高い企業に流れやすく、待遇や条件面での競争が難しい状況です。</a:t>
                </a:r>
                <a:endParaRPr kumimoji="1" lang="en-US" altLang="ja-JP" dirty="0">
                  <a:solidFill>
                    <a:schemeClr val="tx1"/>
                  </a:solidFill>
                  <a:latin typeface="+mn-ea"/>
                </a:endParaRPr>
              </a:p>
              <a:p>
                <a:pPr marL="342900" indent="-342900">
                  <a:spcBef>
                    <a:spcPts val="1200"/>
                  </a:spcBef>
                  <a:buFont typeface="Wingdings" panose="05000000000000000000" pitchFamily="2" charset="2"/>
                  <a:buChar char="l"/>
                </a:pPr>
                <a:r>
                  <a:rPr kumimoji="1" lang="ja-JP" altLang="en-US" dirty="0">
                    <a:solidFill>
                      <a:schemeClr val="tx1"/>
                    </a:solidFill>
                    <a:latin typeface="+mn-ea"/>
                  </a:rPr>
                  <a:t>その結果、紹介会社や短期的な採用手段に依存しがちになり、長期的な人材育成や組織づくりまで手が回っていない企業も多く見られます。</a:t>
                </a:r>
              </a:p>
            </p:txBody>
          </p:sp>
          <p:grpSp>
            <p:nvGrpSpPr>
              <p:cNvPr id="9" name="グループ化 8">
                <a:extLst>
                  <a:ext uri="{FF2B5EF4-FFF2-40B4-BE49-F238E27FC236}">
                    <a16:creationId xmlns:a16="http://schemas.microsoft.com/office/drawing/2014/main" id="{F8A8A5FF-9C38-EDD3-99C3-D0BE88251CD2}"/>
                  </a:ext>
                </a:extLst>
              </p:cNvPr>
              <p:cNvGrpSpPr/>
              <p:nvPr/>
            </p:nvGrpSpPr>
            <p:grpSpPr>
              <a:xfrm>
                <a:off x="515681" y="1217669"/>
                <a:ext cx="4573153" cy="436205"/>
                <a:chOff x="515681" y="1217669"/>
                <a:chExt cx="4573153" cy="436205"/>
              </a:xfrm>
            </p:grpSpPr>
            <p:sp>
              <p:nvSpPr>
                <p:cNvPr id="4" name="正方形/長方形 3">
                  <a:extLst>
                    <a:ext uri="{FF2B5EF4-FFF2-40B4-BE49-F238E27FC236}">
                      <a16:creationId xmlns:a16="http://schemas.microsoft.com/office/drawing/2014/main" id="{36887A99-0D18-A7A9-5FDE-5770D0487427}"/>
                    </a:ext>
                  </a:extLst>
                </p:cNvPr>
                <p:cNvSpPr/>
                <p:nvPr/>
              </p:nvSpPr>
              <p:spPr>
                <a:xfrm>
                  <a:off x="515681" y="1217669"/>
                  <a:ext cx="4573153"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現状</a:t>
                  </a:r>
                </a:p>
              </p:txBody>
            </p:sp>
            <p:cxnSp>
              <p:nvCxnSpPr>
                <p:cNvPr id="7" name="直線矢印コネクタ 6">
                  <a:extLst>
                    <a:ext uri="{FF2B5EF4-FFF2-40B4-BE49-F238E27FC236}">
                      <a16:creationId xmlns:a16="http://schemas.microsoft.com/office/drawing/2014/main" id="{E9AF2936-F0FB-DAF8-653F-6CC910A7F9BA}"/>
                    </a:ext>
                  </a:extLst>
                </p:cNvPr>
                <p:cNvCxnSpPr>
                  <a:cxnSpLocks/>
                </p:cNvCxnSpPr>
                <p:nvPr/>
              </p:nvCxnSpPr>
              <p:spPr>
                <a:xfrm>
                  <a:off x="515681" y="1653874"/>
                  <a:ext cx="45720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grpSp>
        <p:grpSp>
          <p:nvGrpSpPr>
            <p:cNvPr id="11" name="グループ化 10">
              <a:extLst>
                <a:ext uri="{FF2B5EF4-FFF2-40B4-BE49-F238E27FC236}">
                  <a16:creationId xmlns:a16="http://schemas.microsoft.com/office/drawing/2014/main" id="{2091A3E8-C459-694A-9C8F-DBAC633D9D72}"/>
                </a:ext>
              </a:extLst>
            </p:cNvPr>
            <p:cNvGrpSpPr/>
            <p:nvPr/>
          </p:nvGrpSpPr>
          <p:grpSpPr>
            <a:xfrm>
              <a:off x="6673797" y="1917695"/>
              <a:ext cx="5002524" cy="4458940"/>
              <a:chOff x="515681" y="1217669"/>
              <a:chExt cx="4573153" cy="4904834"/>
            </a:xfrm>
          </p:grpSpPr>
          <p:sp>
            <p:nvSpPr>
              <p:cNvPr id="12" name="正方形/長方形 11">
                <a:extLst>
                  <a:ext uri="{FF2B5EF4-FFF2-40B4-BE49-F238E27FC236}">
                    <a16:creationId xmlns:a16="http://schemas.microsoft.com/office/drawing/2014/main" id="{3D7D3B78-8159-6CCD-E736-D914B520869C}"/>
                  </a:ext>
                </a:extLst>
              </p:cNvPr>
              <p:cNvSpPr/>
              <p:nvPr/>
            </p:nvSpPr>
            <p:spPr>
              <a:xfrm>
                <a:off x="515681" y="1867881"/>
                <a:ext cx="4573153" cy="42546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342900" indent="-342900">
                  <a:spcBef>
                    <a:spcPts val="1200"/>
                  </a:spcBef>
                  <a:buFont typeface="Wingdings" panose="05000000000000000000" pitchFamily="2" charset="2"/>
                  <a:buChar char="l"/>
                </a:pPr>
                <a:r>
                  <a:rPr kumimoji="1" lang="ja-JP" altLang="en-US" dirty="0">
                    <a:solidFill>
                      <a:schemeClr val="tx1"/>
                    </a:solidFill>
                    <a:latin typeface="+mn-ea"/>
                  </a:rPr>
                  <a:t>採用を単なる人集めとして捉えている限り、根本的な改善は期待できません。</a:t>
                </a:r>
                <a:endParaRPr kumimoji="1" lang="en-US" altLang="ja-JP" dirty="0">
                  <a:solidFill>
                    <a:schemeClr val="tx1"/>
                  </a:solidFill>
                  <a:latin typeface="+mn-ea"/>
                </a:endParaRPr>
              </a:p>
              <a:p>
                <a:pPr marL="342900" indent="-342900">
                  <a:spcBef>
                    <a:spcPts val="1200"/>
                  </a:spcBef>
                  <a:buFont typeface="Wingdings" panose="05000000000000000000" pitchFamily="2" charset="2"/>
                  <a:buChar char="l"/>
                </a:pPr>
                <a:r>
                  <a:rPr kumimoji="1" lang="ja-JP" altLang="en-US" dirty="0">
                    <a:solidFill>
                      <a:schemeClr val="tx1"/>
                    </a:solidFill>
                    <a:latin typeface="+mn-ea"/>
                  </a:rPr>
                  <a:t>自社がどのような価値を提供し、どのような人材と共に成長したいのかが言語化されていないことが大きな課題です。</a:t>
                </a:r>
                <a:endParaRPr kumimoji="1" lang="en-US" altLang="ja-JP" dirty="0">
                  <a:solidFill>
                    <a:schemeClr val="tx1"/>
                  </a:solidFill>
                  <a:latin typeface="+mn-ea"/>
                </a:endParaRPr>
              </a:p>
              <a:p>
                <a:pPr marL="342900" indent="-342900">
                  <a:spcBef>
                    <a:spcPts val="1200"/>
                  </a:spcBef>
                  <a:buFont typeface="Wingdings" panose="05000000000000000000" pitchFamily="2" charset="2"/>
                  <a:buChar char="l"/>
                </a:pPr>
                <a:r>
                  <a:rPr kumimoji="1" lang="ja-JP" altLang="en-US" dirty="0">
                    <a:solidFill>
                      <a:schemeClr val="tx1"/>
                    </a:solidFill>
                    <a:latin typeface="+mn-ea"/>
                  </a:rPr>
                  <a:t>また、仕事内容や働き方の魅力が十分に整理されておらず、求職者目線での情報発信が弱い点も見過ごせません。</a:t>
                </a:r>
                <a:endParaRPr kumimoji="1" lang="en-US" altLang="ja-JP" dirty="0">
                  <a:solidFill>
                    <a:schemeClr val="tx1"/>
                  </a:solidFill>
                  <a:latin typeface="+mn-ea"/>
                </a:endParaRPr>
              </a:p>
              <a:p>
                <a:pPr marL="342900" indent="-342900">
                  <a:spcBef>
                    <a:spcPts val="1200"/>
                  </a:spcBef>
                  <a:buFont typeface="Wingdings" panose="05000000000000000000" pitchFamily="2" charset="2"/>
                  <a:buChar char="l"/>
                </a:pPr>
                <a:r>
                  <a:rPr kumimoji="1" lang="ja-JP" altLang="en-US" dirty="0">
                    <a:solidFill>
                      <a:schemeClr val="tx1"/>
                    </a:solidFill>
                    <a:latin typeface="+mn-ea"/>
                  </a:rPr>
                  <a:t>採用後の育成や定着まで含めた設計が不足しているため、採用と離職を繰り返す悪循環に陥りやすい構造となっています。</a:t>
                </a:r>
              </a:p>
            </p:txBody>
          </p:sp>
          <p:grpSp>
            <p:nvGrpSpPr>
              <p:cNvPr id="13" name="グループ化 12">
                <a:extLst>
                  <a:ext uri="{FF2B5EF4-FFF2-40B4-BE49-F238E27FC236}">
                    <a16:creationId xmlns:a16="http://schemas.microsoft.com/office/drawing/2014/main" id="{B13198FC-D7CC-F6E5-C3B8-A98D5BD9A08C}"/>
                  </a:ext>
                </a:extLst>
              </p:cNvPr>
              <p:cNvGrpSpPr/>
              <p:nvPr/>
            </p:nvGrpSpPr>
            <p:grpSpPr>
              <a:xfrm>
                <a:off x="515681" y="1217669"/>
                <a:ext cx="4573153" cy="436205"/>
                <a:chOff x="515681" y="1217669"/>
                <a:chExt cx="4573153" cy="436205"/>
              </a:xfrm>
            </p:grpSpPr>
            <p:sp>
              <p:nvSpPr>
                <p:cNvPr id="14" name="正方形/長方形 13">
                  <a:extLst>
                    <a:ext uri="{FF2B5EF4-FFF2-40B4-BE49-F238E27FC236}">
                      <a16:creationId xmlns:a16="http://schemas.microsoft.com/office/drawing/2014/main" id="{71CD51B3-156B-D5F4-BD67-7C55DB5621F2}"/>
                    </a:ext>
                  </a:extLst>
                </p:cNvPr>
                <p:cNvSpPr/>
                <p:nvPr/>
              </p:nvSpPr>
              <p:spPr>
                <a:xfrm>
                  <a:off x="515681" y="1217669"/>
                  <a:ext cx="4573153"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課題</a:t>
                  </a:r>
                </a:p>
              </p:txBody>
            </p:sp>
            <p:cxnSp>
              <p:nvCxnSpPr>
                <p:cNvPr id="15" name="直線矢印コネクタ 14">
                  <a:extLst>
                    <a:ext uri="{FF2B5EF4-FFF2-40B4-BE49-F238E27FC236}">
                      <a16:creationId xmlns:a16="http://schemas.microsoft.com/office/drawing/2014/main" id="{073C93B3-DDDA-545F-E013-23E65AE1CCCB}"/>
                    </a:ext>
                  </a:extLst>
                </p:cNvPr>
                <p:cNvCxnSpPr>
                  <a:cxnSpLocks/>
                </p:cNvCxnSpPr>
                <p:nvPr/>
              </p:nvCxnSpPr>
              <p:spPr>
                <a:xfrm>
                  <a:off x="515681" y="1653874"/>
                  <a:ext cx="45720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grpSp>
        <p:grpSp>
          <p:nvGrpSpPr>
            <p:cNvPr id="20" name="グループ化 19">
              <a:extLst>
                <a:ext uri="{FF2B5EF4-FFF2-40B4-BE49-F238E27FC236}">
                  <a16:creationId xmlns:a16="http://schemas.microsoft.com/office/drawing/2014/main" id="{5F05741A-96AD-A713-CDA7-8A9588EA4097}"/>
                </a:ext>
              </a:extLst>
            </p:cNvPr>
            <p:cNvGrpSpPr/>
            <p:nvPr/>
          </p:nvGrpSpPr>
          <p:grpSpPr>
            <a:xfrm>
              <a:off x="5922439" y="1989566"/>
              <a:ext cx="381582" cy="4460400"/>
              <a:chOff x="5922439" y="1989566"/>
              <a:chExt cx="381582" cy="4460400"/>
            </a:xfrm>
          </p:grpSpPr>
          <p:cxnSp>
            <p:nvCxnSpPr>
              <p:cNvPr id="17" name="直線矢印コネクタ 16">
                <a:extLst>
                  <a:ext uri="{FF2B5EF4-FFF2-40B4-BE49-F238E27FC236}">
                    <a16:creationId xmlns:a16="http://schemas.microsoft.com/office/drawing/2014/main" id="{36003952-C103-D5A8-66BC-400300F19778}"/>
                  </a:ext>
                </a:extLst>
              </p:cNvPr>
              <p:cNvCxnSpPr>
                <a:cxnSpLocks/>
              </p:cNvCxnSpPr>
              <p:nvPr/>
            </p:nvCxnSpPr>
            <p:spPr>
              <a:xfrm>
                <a:off x="6113230" y="1989566"/>
                <a:ext cx="0" cy="446040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C8181992-330D-C578-321E-A8CC48831817}"/>
                  </a:ext>
                </a:extLst>
              </p:cNvPr>
              <p:cNvSpPr/>
              <p:nvPr/>
            </p:nvSpPr>
            <p:spPr>
              <a:xfrm>
                <a:off x="5922439" y="4029082"/>
                <a:ext cx="381582" cy="381368"/>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000" b="1" dirty="0">
                    <a:solidFill>
                      <a:schemeClr val="bg1"/>
                    </a:solidFill>
                    <a:latin typeface="+mn-ea"/>
                  </a:rPr>
                  <a:t>＞</a:t>
                </a:r>
              </a:p>
            </p:txBody>
          </p:sp>
        </p:grpSp>
      </p:grpSp>
    </p:spTree>
    <p:extLst>
      <p:ext uri="{BB962C8B-B14F-4D97-AF65-F5344CB8AC3E}">
        <p14:creationId xmlns:p14="http://schemas.microsoft.com/office/powerpoint/2010/main" val="286135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2.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3.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2647</TotalTime>
  <Words>303</Words>
  <Application>Microsoft Office PowerPoint</Application>
  <PresentationFormat>ワイド画面</PresentationFormat>
  <Paragraphs>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2026-02-09T13:48:07Z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