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74"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CBE1"/>
    <a:srgbClr val="F7F7F7"/>
    <a:srgbClr val="FDF8ED"/>
    <a:srgbClr val="F9F9F9"/>
    <a:srgbClr val="1924FF"/>
    <a:srgbClr val="145D3A"/>
    <a:srgbClr val="0F9ED5"/>
    <a:srgbClr val="77BF3F"/>
    <a:srgbClr val="FAC60A"/>
    <a:srgbClr val="00D0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925F3B-27D1-40AF-97E6-ACBE1B0C0E58}" v="642" dt="2026-02-09T13:36:45.991"/>
    <p1510:client id="{BFF50DA0-3A1D-4908-9CBE-D02EC0265655}" v="1" dt="2026-02-09T13:48:17.7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09T13:48:17.759" v="2572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09T13:44:29.807" v="25722" actId="47"/>
        <pc:sldMkLst>
          <pc:docMk/>
          <pc:sldMk cId="2861357872" sldId="6057"/>
        </pc:sldMkLst>
        <pc:spChg chg="add mod topLvl">
          <ac:chgData name="松浦英宗" userId="9b03fd3a-662f-49ff-9af1-1b93cf7aab22" providerId="ADAL" clId="{56E9DFAE-DDAD-4FCA-8AED-56B2D15DB479}" dt="2026-02-09T01:30:52.487" v="20190" actId="113"/>
          <ac:spMkLst>
            <pc:docMk/>
            <pc:sldMk cId="2861357872" sldId="6057"/>
            <ac:spMk id="2" creationId="{B2BC2440-CAED-002C-573B-17272FAB475C}"/>
          </ac:spMkLst>
        </pc:spChg>
        <pc:spChg chg="add del mod">
          <ac:chgData name="松浦英宗" userId="9b03fd3a-662f-49ff-9af1-1b93cf7aab22" providerId="ADAL" clId="{56E9DFAE-DDAD-4FCA-8AED-56B2D15DB479}" dt="2026-02-09T01:30:57.168" v="20192" actId="478"/>
          <ac:spMkLst>
            <pc:docMk/>
            <pc:sldMk cId="2861357872" sldId="6057"/>
            <ac:spMk id="3" creationId="{24225238-0498-F63D-8287-634EFA4F58E8}"/>
          </ac:spMkLst>
        </pc:spChg>
        <pc:spChg chg="add mod">
          <ac:chgData name="松浦英宗" userId="9b03fd3a-662f-49ff-9af1-1b93cf7aab22" providerId="ADAL" clId="{56E9DFAE-DDAD-4FCA-8AED-56B2D15DB479}" dt="2026-02-09T01:31:58.796" v="20244" actId="164"/>
          <ac:spMkLst>
            <pc:docMk/>
            <pc:sldMk cId="2861357872" sldId="6057"/>
            <ac:spMk id="4" creationId="{36887A99-0D18-A7A9-5FDE-5770D0487427}"/>
          </ac:spMkLst>
        </pc:spChg>
        <pc:spChg chg="add mod">
          <ac:chgData name="松浦英宗" userId="9b03fd3a-662f-49ff-9af1-1b93cf7aab22" providerId="ADAL" clId="{56E9DFAE-DDAD-4FCA-8AED-56B2D15DB479}" dt="2026-02-09T02:04:06.946" v="20632" actId="20577"/>
          <ac:spMkLst>
            <pc:docMk/>
            <pc:sldMk cId="2861357872" sldId="6057"/>
            <ac:spMk id="5" creationId="{6563B22F-A8F6-1286-96FD-D0D3A1B176BE}"/>
          </ac:spMkLst>
        </pc:spChg>
        <pc:spChg chg="mod">
          <ac:chgData name="松浦英宗" userId="9b03fd3a-662f-49ff-9af1-1b93cf7aab22" providerId="ADAL" clId="{56E9DFAE-DDAD-4FCA-8AED-56B2D15DB479}" dt="2026-02-09T02:04:03.331" v="20631" actId="403"/>
          <ac:spMkLst>
            <pc:docMk/>
            <pc:sldMk cId="2861357872" sldId="6057"/>
            <ac:spMk id="12" creationId="{3D7D3B78-8159-6CCD-E736-D914B520869C}"/>
          </ac:spMkLst>
        </pc:spChg>
        <pc:spChg chg="mod">
          <ac:chgData name="松浦英宗" userId="9b03fd3a-662f-49ff-9af1-1b93cf7aab22" providerId="ADAL" clId="{56E9DFAE-DDAD-4FCA-8AED-56B2D15DB479}" dt="2026-02-09T01:32:17.195" v="20257" actId="20577"/>
          <ac:spMkLst>
            <pc:docMk/>
            <pc:sldMk cId="2861357872" sldId="6057"/>
            <ac:spMk id="14" creationId="{71CD51B3-156B-D5F4-BD67-7C55DB5621F2}"/>
          </ac:spMkLst>
        </pc:spChg>
        <pc:spChg chg="add mod">
          <ac:chgData name="松浦英宗" userId="9b03fd3a-662f-49ff-9af1-1b93cf7aab22" providerId="ADAL" clId="{56E9DFAE-DDAD-4FCA-8AED-56B2D15DB479}" dt="2026-02-09T01:57:51.621" v="20498" actId="20577"/>
          <ac:spMkLst>
            <pc:docMk/>
            <pc:sldMk cId="2861357872" sldId="6057"/>
            <ac:spMk id="16" creationId="{80C19563-1125-E09F-D3FA-AE5700F64064}"/>
          </ac:spMkLst>
        </pc:spChg>
        <pc:spChg chg="add mod ord">
          <ac:chgData name="松浦英宗" userId="9b03fd3a-662f-49ff-9af1-1b93cf7aab22" providerId="ADAL" clId="{56E9DFAE-DDAD-4FCA-8AED-56B2D15DB479}" dt="2026-02-09T01:33:22.180" v="20336" actId="164"/>
          <ac:spMkLst>
            <pc:docMk/>
            <pc:sldMk cId="2861357872" sldId="6057"/>
            <ac:spMk id="19" creationId="{C8181992-330D-C578-321E-A8CC48831817}"/>
          </ac:spMkLst>
        </pc:spChg>
        <pc:grpChg chg="add mod">
          <ac:chgData name="松浦英宗" userId="9b03fd3a-662f-49ff-9af1-1b93cf7aab22" providerId="ADAL" clId="{56E9DFAE-DDAD-4FCA-8AED-56B2D15DB479}" dt="2026-02-09T01:58:08.993" v="20503" actId="164"/>
          <ac:grpSpMkLst>
            <pc:docMk/>
            <pc:sldMk cId="2861357872" sldId="6057"/>
            <ac:grpSpMk id="3" creationId="{DDED679D-4EB1-3D52-C7FC-113AEBB2F590}"/>
          </ac:grpSpMkLst>
        </pc:grpChg>
        <pc:grpChg chg="add mod">
          <ac:chgData name="松浦英宗" userId="9b03fd3a-662f-49ff-9af1-1b93cf7aab22" providerId="ADAL" clId="{56E9DFAE-DDAD-4FCA-8AED-56B2D15DB479}" dt="2026-02-09T01:31:32.510" v="20221" actId="164"/>
          <ac:grpSpMkLst>
            <pc:docMk/>
            <pc:sldMk cId="2861357872" sldId="6057"/>
            <ac:grpSpMk id="6" creationId="{82292BC7-67C3-E66B-CCCD-1FCA80410DDD}"/>
          </ac:grpSpMkLst>
        </pc:grpChg>
        <pc:grpChg chg="add mod">
          <ac:chgData name="松浦英宗" userId="9b03fd3a-662f-49ff-9af1-1b93cf7aab22" providerId="ADAL" clId="{56E9DFAE-DDAD-4FCA-8AED-56B2D15DB479}" dt="2026-02-09T01:32:04.366" v="20246" actId="164"/>
          <ac:grpSpMkLst>
            <pc:docMk/>
            <pc:sldMk cId="2861357872" sldId="6057"/>
            <ac:grpSpMk id="9" creationId="{F8A8A5FF-9C38-EDD3-99C3-D0BE88251CD2}"/>
          </ac:grpSpMkLst>
        </pc:grpChg>
        <pc:grpChg chg="add mod">
          <ac:chgData name="松浦英宗" userId="9b03fd3a-662f-49ff-9af1-1b93cf7aab22" providerId="ADAL" clId="{56E9DFAE-DDAD-4FCA-8AED-56B2D15DB479}" dt="2026-02-09T01:58:08.993" v="20503" actId="164"/>
          <ac:grpSpMkLst>
            <pc:docMk/>
            <pc:sldMk cId="2861357872" sldId="6057"/>
            <ac:grpSpMk id="10" creationId="{EB4D82DF-E4A4-A62D-96ED-5D92D85673DF}"/>
          </ac:grpSpMkLst>
        </pc:grpChg>
        <pc:grpChg chg="add mod">
          <ac:chgData name="松浦英宗" userId="9b03fd3a-662f-49ff-9af1-1b93cf7aab22" providerId="ADAL" clId="{56E9DFAE-DDAD-4FCA-8AED-56B2D15DB479}" dt="2026-02-09T01:58:08.993" v="20503" actId="164"/>
          <ac:grpSpMkLst>
            <pc:docMk/>
            <pc:sldMk cId="2861357872" sldId="6057"/>
            <ac:grpSpMk id="11" creationId="{2091A3E8-C459-694A-9C8F-DBAC633D9D72}"/>
          </ac:grpSpMkLst>
        </pc:grpChg>
        <pc:grpChg chg="mod">
          <ac:chgData name="松浦英宗" userId="9b03fd3a-662f-49ff-9af1-1b93cf7aab22" providerId="ADAL" clId="{56E9DFAE-DDAD-4FCA-8AED-56B2D15DB479}" dt="2026-02-09T01:32:08.262" v="20247" actId="571"/>
          <ac:grpSpMkLst>
            <pc:docMk/>
            <pc:sldMk cId="2861357872" sldId="6057"/>
            <ac:grpSpMk id="13" creationId="{B13198FC-D7CC-F6E5-C3B8-A98D5BD9A08C}"/>
          </ac:grpSpMkLst>
        </pc:grpChg>
        <pc:grpChg chg="add mod">
          <ac:chgData name="松浦英宗" userId="9b03fd3a-662f-49ff-9af1-1b93cf7aab22" providerId="ADAL" clId="{56E9DFAE-DDAD-4FCA-8AED-56B2D15DB479}" dt="2026-02-09T01:58:08.993" v="20503" actId="164"/>
          <ac:grpSpMkLst>
            <pc:docMk/>
            <pc:sldMk cId="2861357872" sldId="6057"/>
            <ac:grpSpMk id="20" creationId="{5F05741A-96AD-A713-CDA7-8A9588EA4097}"/>
          </ac:grpSpMkLst>
        </pc:grpChg>
        <pc:cxnChg chg="add mod">
          <ac:chgData name="松浦英宗" userId="9b03fd3a-662f-49ff-9af1-1b93cf7aab22" providerId="ADAL" clId="{56E9DFAE-DDAD-4FCA-8AED-56B2D15DB479}" dt="2026-02-09T10:22:02.594" v="20700" actId="692"/>
          <ac:cxnSpMkLst>
            <pc:docMk/>
            <pc:sldMk cId="2861357872" sldId="6057"/>
            <ac:cxnSpMk id="7" creationId="{E9AF2936-F0FB-DAF8-653F-6CC910A7F9BA}"/>
          </ac:cxnSpMkLst>
        </pc:cxnChg>
        <pc:cxnChg chg="mod">
          <ac:chgData name="松浦英宗" userId="9b03fd3a-662f-49ff-9af1-1b93cf7aab22" providerId="ADAL" clId="{56E9DFAE-DDAD-4FCA-8AED-56B2D15DB479}" dt="2026-02-09T10:22:02.594" v="20700" actId="692"/>
          <ac:cxnSpMkLst>
            <pc:docMk/>
            <pc:sldMk cId="2861357872" sldId="6057"/>
            <ac:cxnSpMk id="15" creationId="{073C93B3-DDDA-545F-E013-23E65AE1CCCB}"/>
          </ac:cxnSpMkLst>
        </pc:cxnChg>
        <pc:cxnChg chg="add mod">
          <ac:chgData name="松浦英宗" userId="9b03fd3a-662f-49ff-9af1-1b93cf7aab22" providerId="ADAL" clId="{56E9DFAE-DDAD-4FCA-8AED-56B2D15DB479}" dt="2026-02-09T10:22:02.594" v="20700" actId="692"/>
          <ac:cxnSpMkLst>
            <pc:docMk/>
            <pc:sldMk cId="2861357872" sldId="6057"/>
            <ac:cxnSpMk id="17" creationId="{36003952-C103-D5A8-66BC-400300F19778}"/>
          </ac:cxnSpMkLst>
        </pc:cxnChg>
      </pc:sldChg>
      <pc:sldChg chg="add del">
        <pc:chgData name="松浦英宗" userId="9b03fd3a-662f-49ff-9af1-1b93cf7aab22" providerId="ADAL" clId="{56E9DFAE-DDAD-4FCA-8AED-56B2D15DB479}" dt="2026-02-09T01:19:47.708" v="20127"/>
        <pc:sldMkLst>
          <pc:docMk/>
          <pc:sldMk cId="2740792301" sldId="6058"/>
        </pc:sldMkLst>
      </pc:sldChg>
      <pc:sldChg chg="addSp delSp modSp add del mod">
        <pc:chgData name="松浦英宗" userId="9b03fd3a-662f-49ff-9af1-1b93cf7aab22" providerId="ADAL" clId="{56E9DFAE-DDAD-4FCA-8AED-56B2D15DB479}" dt="2026-02-09T13:44:29.807" v="25722" actId="47"/>
        <pc:sldMkLst>
          <pc:docMk/>
          <pc:sldMk cId="3127830955" sldId="6058"/>
        </pc:sldMkLst>
        <pc:spChg chg="del mod">
          <ac:chgData name="松浦英宗" userId="9b03fd3a-662f-49ff-9af1-1b93cf7aab22" providerId="ADAL" clId="{56E9DFAE-DDAD-4FCA-8AED-56B2D15DB479}" dt="2026-02-09T01:33:35.291" v="20337" actId="478"/>
          <ac:spMkLst>
            <pc:docMk/>
            <pc:sldMk cId="3127830955" sldId="6058"/>
            <ac:spMk id="2" creationId="{1E7D8258-66DE-CB57-7D5A-E3C1ADB3D522}"/>
          </ac:spMkLst>
        </pc:spChg>
        <pc:spChg chg="add del mod">
          <ac:chgData name="松浦英宗" userId="9b03fd3a-662f-49ff-9af1-1b93cf7aab22" providerId="ADAL" clId="{56E9DFAE-DDAD-4FCA-8AED-56B2D15DB479}" dt="2026-02-09T01:37:59.506" v="20468"/>
          <ac:spMkLst>
            <pc:docMk/>
            <pc:sldMk cId="3127830955" sldId="6058"/>
            <ac:spMk id="2" creationId="{76107CE0-ED6A-822A-8E0F-34954DD5BF9E}"/>
          </ac:spMkLst>
        </pc:spChg>
        <pc:spChg chg="add mod">
          <ac:chgData name="松浦英宗" userId="9b03fd3a-662f-49ff-9af1-1b93cf7aab22" providerId="ADAL" clId="{56E9DFAE-DDAD-4FCA-8AED-56B2D15DB479}" dt="2026-02-09T12:34:06.890" v="23837" actId="207"/>
          <ac:spMkLst>
            <pc:docMk/>
            <pc:sldMk cId="3127830955" sldId="6058"/>
            <ac:spMk id="3" creationId="{0FD86D0A-D6EC-E0E5-FF7B-9FAF23ECDEDD}"/>
          </ac:spMkLst>
        </pc:spChg>
        <pc:spChg chg="del mod ord">
          <ac:chgData name="松浦英宗" userId="9b03fd3a-662f-49ff-9af1-1b93cf7aab22" providerId="ADAL" clId="{56E9DFAE-DDAD-4FCA-8AED-56B2D15DB479}" dt="2026-02-09T12:36:36.796" v="23906" actId="478"/>
          <ac:spMkLst>
            <pc:docMk/>
            <pc:sldMk cId="3127830955" sldId="6058"/>
            <ac:spMk id="4" creationId="{ADDEEC44-803A-68FD-31F0-9DEA1E8F7E8D}"/>
          </ac:spMkLst>
        </pc:spChg>
        <pc:spChg chg="mod topLvl">
          <ac:chgData name="松浦英宗" userId="9b03fd3a-662f-49ff-9af1-1b93cf7aab22" providerId="ADAL" clId="{56E9DFAE-DDAD-4FCA-8AED-56B2D15DB479}" dt="2026-02-09T02:02:18.802" v="20584" actId="403"/>
          <ac:spMkLst>
            <pc:docMk/>
            <pc:sldMk cId="3127830955" sldId="6058"/>
            <ac:spMk id="5" creationId="{9E0E52F8-940A-58F4-B5CA-7AD4BE670415}"/>
          </ac:spMkLst>
        </pc:spChg>
        <pc:spChg chg="add mod">
          <ac:chgData name="松浦英宗" userId="9b03fd3a-662f-49ff-9af1-1b93cf7aab22" providerId="ADAL" clId="{56E9DFAE-DDAD-4FCA-8AED-56B2D15DB479}" dt="2026-02-09T02:02:06.599" v="20575" actId="571"/>
          <ac:spMkLst>
            <pc:docMk/>
            <pc:sldMk cId="3127830955" sldId="6058"/>
            <ac:spMk id="6" creationId="{0E1BCB17-B990-4F14-30FB-2CF147FCB156}"/>
          </ac:spMkLst>
        </pc:spChg>
        <pc:spChg chg="mod topLvl">
          <ac:chgData name="松浦英宗" userId="9b03fd3a-662f-49ff-9af1-1b93cf7aab22" providerId="ADAL" clId="{56E9DFAE-DDAD-4FCA-8AED-56B2D15DB479}" dt="2026-02-09T01:34:19.432" v="20370" actId="1036"/>
          <ac:spMkLst>
            <pc:docMk/>
            <pc:sldMk cId="3127830955" sldId="6058"/>
            <ac:spMk id="7" creationId="{D44645D2-179C-60FE-385A-E2B8AAD8F5A2}"/>
          </ac:spMkLst>
        </pc:spChg>
        <pc:spChg chg="add mod">
          <ac:chgData name="松浦英宗" userId="9b03fd3a-662f-49ff-9af1-1b93cf7aab22" providerId="ADAL" clId="{56E9DFAE-DDAD-4FCA-8AED-56B2D15DB479}" dt="2026-02-09T02:02:06.599" v="20575" actId="571"/>
          <ac:spMkLst>
            <pc:docMk/>
            <pc:sldMk cId="3127830955" sldId="6058"/>
            <ac:spMk id="8" creationId="{E69CBA2A-5898-D40C-CB11-9110564BE8DA}"/>
          </ac:spMkLst>
        </pc:spChg>
        <pc:spChg chg="add mod ord">
          <ac:chgData name="松浦英宗" userId="9b03fd3a-662f-49ff-9af1-1b93cf7aab22" providerId="ADAL" clId="{56E9DFAE-DDAD-4FCA-8AED-56B2D15DB479}" dt="2026-02-09T12:36:38.230" v="23908" actId="167"/>
          <ac:spMkLst>
            <pc:docMk/>
            <pc:sldMk cId="3127830955" sldId="6058"/>
            <ac:spMk id="9" creationId="{976F95E2-1714-A90E-CFF8-9B4D30A686EA}"/>
          </ac:spMkLst>
        </pc:spChg>
        <pc:spChg chg="mod topLvl">
          <ac:chgData name="松浦英宗" userId="9b03fd3a-662f-49ff-9af1-1b93cf7aab22" providerId="ADAL" clId="{56E9DFAE-DDAD-4FCA-8AED-56B2D15DB479}" dt="2026-02-09T12:33:59.009" v="23836" actId="207"/>
          <ac:spMkLst>
            <pc:docMk/>
            <pc:sldMk cId="3127830955" sldId="6058"/>
            <ac:spMk id="10" creationId="{B3582434-1181-CBC1-DF79-39BBEDFCD68D}"/>
          </ac:spMkLst>
        </pc:spChg>
        <pc:spChg chg="mod topLvl">
          <ac:chgData name="松浦英宗" userId="9b03fd3a-662f-49ff-9af1-1b93cf7aab22" providerId="ADAL" clId="{56E9DFAE-DDAD-4FCA-8AED-56B2D15DB479}" dt="2026-02-09T12:33:59.009" v="23836" actId="207"/>
          <ac:spMkLst>
            <pc:docMk/>
            <pc:sldMk cId="3127830955" sldId="6058"/>
            <ac:spMk id="12" creationId="{0BA45ADD-0E3F-A885-E1D8-649941CDE393}"/>
          </ac:spMkLst>
        </pc:spChg>
        <pc:spChg chg="add mod">
          <ac:chgData name="松浦英宗" userId="9b03fd3a-662f-49ff-9af1-1b93cf7aab22" providerId="ADAL" clId="{56E9DFAE-DDAD-4FCA-8AED-56B2D15DB479}" dt="2026-02-09T12:36:46.949" v="23909" actId="20577"/>
          <ac:spMkLst>
            <pc:docMk/>
            <pc:sldMk cId="3127830955" sldId="6058"/>
            <ac:spMk id="14" creationId="{A74F67FB-DEA3-C465-64AF-11C69700B109}"/>
          </ac:spMkLst>
        </pc:spChg>
        <pc:spChg chg="add del mod ord">
          <ac:chgData name="松浦英宗" userId="9b03fd3a-662f-49ff-9af1-1b93cf7aab22" providerId="ADAL" clId="{56E9DFAE-DDAD-4FCA-8AED-56B2D15DB479}" dt="2026-02-09T01:37:59.506" v="20468"/>
          <ac:spMkLst>
            <pc:docMk/>
            <pc:sldMk cId="3127830955" sldId="6058"/>
            <ac:spMk id="15" creationId="{D65BE55F-9AEF-7956-CD79-878C874F39B8}"/>
          </ac:spMkLst>
        </pc:spChg>
        <pc:grpChg chg="add del mod">
          <ac:chgData name="松浦英宗" userId="9b03fd3a-662f-49ff-9af1-1b93cf7aab22" providerId="ADAL" clId="{56E9DFAE-DDAD-4FCA-8AED-56B2D15DB479}" dt="2026-02-09T01:34:03.542" v="20347" actId="165"/>
          <ac:grpSpMkLst>
            <pc:docMk/>
            <pc:sldMk cId="3127830955" sldId="6058"/>
            <ac:grpSpMk id="4" creationId="{FD743D0F-202C-7174-C7CE-93F7AD13BF76}"/>
          </ac:grpSpMkLst>
        </pc:grpChg>
        <pc:grpChg chg="del mod topLvl">
          <ac:chgData name="松浦英宗" userId="9b03fd3a-662f-49ff-9af1-1b93cf7aab22" providerId="ADAL" clId="{56E9DFAE-DDAD-4FCA-8AED-56B2D15DB479}" dt="2026-02-09T01:34:07.007" v="20348" actId="165"/>
          <ac:grpSpMkLst>
            <pc:docMk/>
            <pc:sldMk cId="3127830955" sldId="6058"/>
            <ac:grpSpMk id="6" creationId="{B9AA8BD1-88D2-810B-067C-1858A19636DA}"/>
          </ac:grpSpMkLst>
        </pc:grpChg>
        <pc:grpChg chg="add del mod">
          <ac:chgData name="松浦英宗" userId="9b03fd3a-662f-49ff-9af1-1b93cf7aab22" providerId="ADAL" clId="{56E9DFAE-DDAD-4FCA-8AED-56B2D15DB479}" dt="2026-02-09T01:34:03.542" v="20347" actId="165"/>
          <ac:grpSpMkLst>
            <pc:docMk/>
            <pc:sldMk cId="3127830955" sldId="6058"/>
            <ac:grpSpMk id="9" creationId="{FC1D1715-C77B-A9B1-7140-7F929EFFB630}"/>
          </ac:grpSpMkLst>
        </pc:grpChg>
        <pc:grpChg chg="del mod topLvl">
          <ac:chgData name="松浦英宗" userId="9b03fd3a-662f-49ff-9af1-1b93cf7aab22" providerId="ADAL" clId="{56E9DFAE-DDAD-4FCA-8AED-56B2D15DB479}" dt="2026-02-09T01:34:07.007" v="20348" actId="165"/>
          <ac:grpSpMkLst>
            <pc:docMk/>
            <pc:sldMk cId="3127830955" sldId="6058"/>
            <ac:grpSpMk id="11" creationId="{B018F514-D509-EC09-33CB-5CE2593B358D}"/>
          </ac:grpSpMkLst>
        </pc:grpChg>
        <pc:cxnChg chg="del mod topLvl">
          <ac:chgData name="松浦英宗" userId="9b03fd3a-662f-49ff-9af1-1b93cf7aab22" providerId="ADAL" clId="{56E9DFAE-DDAD-4FCA-8AED-56B2D15DB479}" dt="2026-02-09T01:34:10.576" v="20349" actId="478"/>
          <ac:cxnSpMkLst>
            <pc:docMk/>
            <pc:sldMk cId="3127830955" sldId="6058"/>
            <ac:cxnSpMk id="8" creationId="{9DC05EA6-F80C-98FD-15BB-4961E6CB654B}"/>
          </ac:cxnSpMkLst>
        </pc:cxnChg>
        <pc:cxnChg chg="del mod topLvl">
          <ac:chgData name="松浦英宗" userId="9b03fd3a-662f-49ff-9af1-1b93cf7aab22" providerId="ADAL" clId="{56E9DFAE-DDAD-4FCA-8AED-56B2D15DB479}" dt="2026-02-09T01:34:10.576" v="20349" actId="478"/>
          <ac:cxnSpMkLst>
            <pc:docMk/>
            <pc:sldMk cId="3127830955" sldId="6058"/>
            <ac:cxnSpMk id="13" creationId="{5C7346B6-D43C-6453-31A2-32457A533635}"/>
          </ac:cxnSpMkLst>
        </pc:cxnChg>
      </pc:sldChg>
      <pc:sldChg chg="addSp modSp add del mod ord">
        <pc:chgData name="松浦英宗" userId="9b03fd3a-662f-49ff-9af1-1b93cf7aab22" providerId="ADAL" clId="{56E9DFAE-DDAD-4FCA-8AED-56B2D15DB479}" dt="2026-02-09T13:44:29.807" v="25722" actId="47"/>
        <pc:sldMkLst>
          <pc:docMk/>
          <pc:sldMk cId="23441702" sldId="6059"/>
        </pc:sldMkLst>
        <pc:spChg chg="mod ord">
          <ac:chgData name="松浦英宗" userId="9b03fd3a-662f-49ff-9af1-1b93cf7aab22" providerId="ADAL" clId="{56E9DFAE-DDAD-4FCA-8AED-56B2D15DB479}" dt="2026-02-09T10:22:41.100" v="20721" actId="20577"/>
          <ac:spMkLst>
            <pc:docMk/>
            <pc:sldMk cId="23441702" sldId="6059"/>
            <ac:spMk id="2" creationId="{738EF944-7B83-B636-F7AC-D08093A8BEB1}"/>
          </ac:spMkLst>
        </pc:spChg>
        <pc:spChg chg="add mod">
          <ac:chgData name="松浦英宗" userId="9b03fd3a-662f-49ff-9af1-1b93cf7aab22" providerId="ADAL" clId="{56E9DFAE-DDAD-4FCA-8AED-56B2D15DB479}" dt="2026-02-09T10:33:57.888" v="21107" actId="20577"/>
          <ac:spMkLst>
            <pc:docMk/>
            <pc:sldMk cId="23441702" sldId="6059"/>
            <ac:spMk id="3" creationId="{F3F0A4CA-4279-B4CA-3A6C-101C2EB24759}"/>
          </ac:spMkLst>
        </pc:spChg>
        <pc:spChg chg="add mod">
          <ac:chgData name="松浦英宗" userId="9b03fd3a-662f-49ff-9af1-1b93cf7aab22" providerId="ADAL" clId="{56E9DFAE-DDAD-4FCA-8AED-56B2D15DB479}" dt="2026-02-09T10:17:25.588" v="20681" actId="12788"/>
          <ac:spMkLst>
            <pc:docMk/>
            <pc:sldMk cId="23441702" sldId="6059"/>
            <ac:spMk id="4" creationId="{0FC3FF5E-0FF8-C549-240F-1D84BCD05527}"/>
          </ac:spMkLst>
        </pc:spChg>
        <pc:spChg chg="add mod">
          <ac:chgData name="松浦英宗" userId="9b03fd3a-662f-49ff-9af1-1b93cf7aab22" providerId="ADAL" clId="{56E9DFAE-DDAD-4FCA-8AED-56B2D15DB479}" dt="2026-02-09T10:33:23.293" v="20986" actId="1036"/>
          <ac:spMkLst>
            <pc:docMk/>
            <pc:sldMk cId="23441702" sldId="6059"/>
            <ac:spMk id="8" creationId="{CDA5BC6E-3638-6B2C-36D5-DA8D1E4750C3}"/>
          </ac:spMkLst>
        </pc:spChg>
        <pc:spChg chg="add mod">
          <ac:chgData name="松浦英宗" userId="9b03fd3a-662f-49ff-9af1-1b93cf7aab22" providerId="ADAL" clId="{56E9DFAE-DDAD-4FCA-8AED-56B2D15DB479}" dt="2026-02-09T12:16:33.450" v="23494" actId="1036"/>
          <ac:spMkLst>
            <pc:docMk/>
            <pc:sldMk cId="23441702" sldId="6059"/>
            <ac:spMk id="9" creationId="{490F0C53-FE6D-1BD2-C58E-454459245CDF}"/>
          </ac:spMkLst>
        </pc:spChg>
        <pc:spChg chg="add mod">
          <ac:chgData name="松浦英宗" userId="9b03fd3a-662f-49ff-9af1-1b93cf7aab22" providerId="ADAL" clId="{56E9DFAE-DDAD-4FCA-8AED-56B2D15DB479}" dt="2026-02-09T12:16:37.807" v="23500" actId="1035"/>
          <ac:spMkLst>
            <pc:docMk/>
            <pc:sldMk cId="23441702" sldId="6059"/>
            <ac:spMk id="10" creationId="{8E877373-1806-4E65-01A6-2B34B442EBED}"/>
          </ac:spMkLst>
        </pc:spChg>
        <pc:graphicFrameChg chg="add mod">
          <ac:chgData name="松浦英宗" userId="9b03fd3a-662f-49ff-9af1-1b93cf7aab22" providerId="ADAL" clId="{56E9DFAE-DDAD-4FCA-8AED-56B2D15DB479}" dt="2026-02-09T12:16:30.094" v="23486" actId="207"/>
          <ac:graphicFrameMkLst>
            <pc:docMk/>
            <pc:sldMk cId="23441702" sldId="6059"/>
            <ac:graphicFrameMk id="7" creationId="{8922EE72-048A-897F-375B-4C442B02E179}"/>
          </ac:graphicFrameMkLst>
        </pc:graphicFrameChg>
      </pc:sldChg>
      <pc:sldChg chg="add del">
        <pc:chgData name="松浦英宗" userId="9b03fd3a-662f-49ff-9af1-1b93cf7aab22" providerId="ADAL" clId="{56E9DFAE-DDAD-4FCA-8AED-56B2D15DB479}" dt="2026-02-09T01:30:42.442" v="20176" actId="47"/>
        <pc:sldMkLst>
          <pc:docMk/>
          <pc:sldMk cId="4173192509" sldId="6059"/>
        </pc:sldMkLst>
      </pc:sldChg>
      <pc:sldChg chg="add del">
        <pc:chgData name="松浦英宗" userId="9b03fd3a-662f-49ff-9af1-1b93cf7aab22" providerId="ADAL" clId="{56E9DFAE-DDAD-4FCA-8AED-56B2D15DB479}" dt="2026-02-09T01:30:42.442" v="20176" actId="47"/>
        <pc:sldMkLst>
          <pc:docMk/>
          <pc:sldMk cId="75524625" sldId="6060"/>
        </pc:sldMkLst>
      </pc:sldChg>
      <pc:sldChg chg="addSp modSp add del mod ord">
        <pc:chgData name="松浦英宗" userId="9b03fd3a-662f-49ff-9af1-1b93cf7aab22" providerId="ADAL" clId="{56E9DFAE-DDAD-4FCA-8AED-56B2D15DB479}" dt="2026-02-09T13:44:29.807" v="25722" actId="47"/>
        <pc:sldMkLst>
          <pc:docMk/>
          <pc:sldMk cId="938155213" sldId="6060"/>
        </pc:sldMkLst>
        <pc:spChg chg="mod">
          <ac:chgData name="松浦英宗" userId="9b03fd3a-662f-49ff-9af1-1b93cf7aab22" providerId="ADAL" clId="{56E9DFAE-DDAD-4FCA-8AED-56B2D15DB479}" dt="2026-02-09T10:38:58.405" v="21168" actId="207"/>
          <ac:spMkLst>
            <pc:docMk/>
            <pc:sldMk cId="938155213" sldId="6060"/>
            <ac:spMk id="2" creationId="{D0F55CB2-1742-97F9-9F10-97B4F272998B}"/>
          </ac:spMkLst>
        </pc:spChg>
        <pc:spChg chg="add mod">
          <ac:chgData name="松浦英宗" userId="9b03fd3a-662f-49ff-9af1-1b93cf7aab22" providerId="ADAL" clId="{56E9DFAE-DDAD-4FCA-8AED-56B2D15DB479}" dt="2026-02-09T10:47:02.145" v="21345" actId="1036"/>
          <ac:spMkLst>
            <pc:docMk/>
            <pc:sldMk cId="938155213" sldId="6060"/>
            <ac:spMk id="3" creationId="{B83B7F36-3D2D-E4E7-B980-7A99C5A5F96E}"/>
          </ac:spMkLst>
        </pc:spChg>
        <pc:spChg chg="add mod">
          <ac:chgData name="松浦英宗" userId="9b03fd3a-662f-49ff-9af1-1b93cf7aab22" providerId="ADAL" clId="{56E9DFAE-DDAD-4FCA-8AED-56B2D15DB479}" dt="2026-02-09T10:47:02.145" v="21345" actId="1036"/>
          <ac:spMkLst>
            <pc:docMk/>
            <pc:sldMk cId="938155213" sldId="6060"/>
            <ac:spMk id="4" creationId="{81543908-9FEA-D20B-7E62-03A03B587CD4}"/>
          </ac:spMkLst>
        </pc:spChg>
        <pc:spChg chg="add mod">
          <ac:chgData name="松浦英宗" userId="9b03fd3a-662f-49ff-9af1-1b93cf7aab22" providerId="ADAL" clId="{56E9DFAE-DDAD-4FCA-8AED-56B2D15DB479}" dt="2026-02-09T10:42:15.193" v="21295" actId="164"/>
          <ac:spMkLst>
            <pc:docMk/>
            <pc:sldMk cId="938155213" sldId="6060"/>
            <ac:spMk id="5" creationId="{BE6070E5-6F61-B919-5B0E-AC6634213257}"/>
          </ac:spMkLst>
        </pc:spChg>
        <pc:spChg chg="add mod">
          <ac:chgData name="松浦英宗" userId="9b03fd3a-662f-49ff-9af1-1b93cf7aab22" providerId="ADAL" clId="{56E9DFAE-DDAD-4FCA-8AED-56B2D15DB479}" dt="2026-02-09T10:46:39.692" v="21314"/>
          <ac:spMkLst>
            <pc:docMk/>
            <pc:sldMk cId="938155213" sldId="6060"/>
            <ac:spMk id="6" creationId="{E7D7F098-E2E5-5325-69A0-B629699FA51A}"/>
          </ac:spMkLst>
        </pc:spChg>
        <pc:spChg chg="mod">
          <ac:chgData name="松浦英宗" userId="9b03fd3a-662f-49ff-9af1-1b93cf7aab22" providerId="ADAL" clId="{56E9DFAE-DDAD-4FCA-8AED-56B2D15DB479}" dt="2026-02-09T10:42:19.828" v="21298" actId="20577"/>
          <ac:spMkLst>
            <pc:docMk/>
            <pc:sldMk cId="938155213" sldId="6060"/>
            <ac:spMk id="9" creationId="{97F4E64C-0498-8903-9A74-FB55F616C849}"/>
          </ac:spMkLst>
        </pc:spChg>
        <pc:spChg chg="mod">
          <ac:chgData name="松浦英宗" userId="9b03fd3a-662f-49ff-9af1-1b93cf7aab22" providerId="ADAL" clId="{56E9DFAE-DDAD-4FCA-8AED-56B2D15DB479}" dt="2026-02-09T10:46:48.128" v="21316"/>
          <ac:spMkLst>
            <pc:docMk/>
            <pc:sldMk cId="938155213" sldId="6060"/>
            <ac:spMk id="10" creationId="{8A2BBEF7-D1EC-0F0A-A9EB-5FA9130A9440}"/>
          </ac:spMkLst>
        </pc:spChg>
        <pc:spChg chg="add mod">
          <ac:chgData name="松浦英宗" userId="9b03fd3a-662f-49ff-9af1-1b93cf7aab22" providerId="ADAL" clId="{56E9DFAE-DDAD-4FCA-8AED-56B2D15DB479}" dt="2026-02-09T10:42:34.004" v="21300" actId="207"/>
          <ac:spMkLst>
            <pc:docMk/>
            <pc:sldMk cId="938155213" sldId="6060"/>
            <ac:spMk id="11" creationId="{28D9E9B5-7BD7-BDF5-9167-2CFF335470BE}"/>
          </ac:spMkLst>
        </pc:spChg>
        <pc:grpChg chg="add mod">
          <ac:chgData name="松浦英宗" userId="9b03fd3a-662f-49ff-9af1-1b93cf7aab22" providerId="ADAL" clId="{56E9DFAE-DDAD-4FCA-8AED-56B2D15DB479}" dt="2026-02-09T10:46:51.358" v="21318" actId="1076"/>
          <ac:grpSpMkLst>
            <pc:docMk/>
            <pc:sldMk cId="938155213" sldId="6060"/>
            <ac:grpSpMk id="7" creationId="{E967FACC-1304-E29D-46A1-947A621D9EB5}"/>
          </ac:grpSpMkLst>
        </pc:grpChg>
        <pc:grpChg chg="add mod">
          <ac:chgData name="松浦英宗" userId="9b03fd3a-662f-49ff-9af1-1b93cf7aab22" providerId="ADAL" clId="{56E9DFAE-DDAD-4FCA-8AED-56B2D15DB479}" dt="2026-02-09T10:42:17.606" v="21296" actId="571"/>
          <ac:grpSpMkLst>
            <pc:docMk/>
            <pc:sldMk cId="938155213" sldId="6060"/>
            <ac:grpSpMk id="8" creationId="{9D8B3EB1-E6FB-A4E7-5291-2651E1F3780F}"/>
          </ac:grpSpMkLst>
        </pc:grpChg>
      </pc:sldChg>
      <pc:sldChg chg="addSp delSp modSp add del mod ord">
        <pc:chgData name="松浦英宗" userId="9b03fd3a-662f-49ff-9af1-1b93cf7aab22" providerId="ADAL" clId="{56E9DFAE-DDAD-4FCA-8AED-56B2D15DB479}" dt="2026-02-09T13:44:29.807" v="25722" actId="47"/>
        <pc:sldMkLst>
          <pc:docMk/>
          <pc:sldMk cId="758835368" sldId="6061"/>
        </pc:sldMkLst>
        <pc:spChg chg="del">
          <ac:chgData name="松浦英宗" userId="9b03fd3a-662f-49ff-9af1-1b93cf7aab22" providerId="ADAL" clId="{56E9DFAE-DDAD-4FCA-8AED-56B2D15DB479}" dt="2026-02-09T10:48:23.665" v="21346" actId="478"/>
          <ac:spMkLst>
            <pc:docMk/>
            <pc:sldMk cId="758835368" sldId="6061"/>
            <ac:spMk id="2" creationId="{46F80D41-3199-C5BA-2A32-D545AC4C6547}"/>
          </ac:spMkLst>
        </pc:spChg>
        <pc:spChg chg="mod">
          <ac:chgData name="松浦英宗" userId="9b03fd3a-662f-49ff-9af1-1b93cf7aab22" providerId="ADAL" clId="{56E9DFAE-DDAD-4FCA-8AED-56B2D15DB479}" dt="2026-02-09T10:52:03.234" v="21392" actId="20577"/>
          <ac:spMkLst>
            <pc:docMk/>
            <pc:sldMk cId="758835368" sldId="6061"/>
            <ac:spMk id="3" creationId="{BF680F4A-871D-209E-7280-7EF0741B6CC4}"/>
          </ac:spMkLst>
        </pc:spChg>
        <pc:spChg chg="mod">
          <ac:chgData name="松浦英宗" userId="9b03fd3a-662f-49ff-9af1-1b93cf7aab22" providerId="ADAL" clId="{56E9DFAE-DDAD-4FCA-8AED-56B2D15DB479}" dt="2026-02-09T10:48:24.046" v="21347"/>
          <ac:spMkLst>
            <pc:docMk/>
            <pc:sldMk cId="758835368" sldId="6061"/>
            <ac:spMk id="20" creationId="{632653B1-D3D1-1BAC-0018-440E6F773225}"/>
          </ac:spMkLst>
        </pc:spChg>
        <pc:spChg chg="add mod">
          <ac:chgData name="松浦英宗" userId="9b03fd3a-662f-49ff-9af1-1b93cf7aab22" providerId="ADAL" clId="{56E9DFAE-DDAD-4FCA-8AED-56B2D15DB479}" dt="2026-02-09T10:48:24.046" v="21347"/>
          <ac:spMkLst>
            <pc:docMk/>
            <pc:sldMk cId="758835368" sldId="6061"/>
            <ac:spMk id="23" creationId="{AD6FEABD-0C5E-B5E3-7C22-4395943E0E1B}"/>
          </ac:spMkLst>
        </pc:spChg>
        <pc:spChg chg="add mod">
          <ac:chgData name="松浦英宗" userId="9b03fd3a-662f-49ff-9af1-1b93cf7aab22" providerId="ADAL" clId="{56E9DFAE-DDAD-4FCA-8AED-56B2D15DB479}" dt="2026-02-09T12:05:36.252" v="23288" actId="207"/>
          <ac:spMkLst>
            <pc:docMk/>
            <pc:sldMk cId="758835368" sldId="6061"/>
            <ac:spMk id="24" creationId="{AC419F77-A846-5C72-8D45-0159A05E661E}"/>
          </ac:spMkLst>
        </pc:spChg>
        <pc:spChg chg="add mod">
          <ac:chgData name="松浦英宗" userId="9b03fd3a-662f-49ff-9af1-1b93cf7aab22" providerId="ADAL" clId="{56E9DFAE-DDAD-4FCA-8AED-56B2D15DB479}" dt="2026-02-09T10:48:24.046" v="21347"/>
          <ac:spMkLst>
            <pc:docMk/>
            <pc:sldMk cId="758835368" sldId="6061"/>
            <ac:spMk id="29" creationId="{A05A98BB-E392-1D95-F9B7-23EFBB41C848}"/>
          </ac:spMkLst>
        </pc:spChg>
        <pc:spChg chg="mod topLvl">
          <ac:chgData name="松浦英宗" userId="9b03fd3a-662f-49ff-9af1-1b93cf7aab22" providerId="ADAL" clId="{56E9DFAE-DDAD-4FCA-8AED-56B2D15DB479}" dt="2026-02-09T10:49:51.222" v="21355" actId="207"/>
          <ac:spMkLst>
            <pc:docMk/>
            <pc:sldMk cId="758835368" sldId="6061"/>
            <ac:spMk id="31" creationId="{3CDF088C-C768-F4D2-A33D-3B28685D863A}"/>
          </ac:spMkLst>
        </pc:spChg>
        <pc:spChg chg="mod topLvl">
          <ac:chgData name="松浦英宗" userId="9b03fd3a-662f-49ff-9af1-1b93cf7aab22" providerId="ADAL" clId="{56E9DFAE-DDAD-4FCA-8AED-56B2D15DB479}" dt="2026-02-09T10:49:51.222" v="21355" actId="207"/>
          <ac:spMkLst>
            <pc:docMk/>
            <pc:sldMk cId="758835368" sldId="6061"/>
            <ac:spMk id="32" creationId="{D5202C40-7835-983A-619D-B2043D6B1565}"/>
          </ac:spMkLst>
        </pc:spChg>
        <pc:spChg chg="add mod topLvl">
          <ac:chgData name="松浦英宗" userId="9b03fd3a-662f-49ff-9af1-1b93cf7aab22" providerId="ADAL" clId="{56E9DFAE-DDAD-4FCA-8AED-56B2D15DB479}" dt="2026-02-09T10:49:51.222" v="21355" actId="207"/>
          <ac:spMkLst>
            <pc:docMk/>
            <pc:sldMk cId="758835368" sldId="6061"/>
            <ac:spMk id="33" creationId="{BEAB978F-BB4C-5888-C066-6F4A5D0C5685}"/>
          </ac:spMkLst>
        </pc:spChg>
        <pc:spChg chg="mod">
          <ac:chgData name="松浦英宗" userId="9b03fd3a-662f-49ff-9af1-1b93cf7aab22" providerId="ADAL" clId="{56E9DFAE-DDAD-4FCA-8AED-56B2D15DB479}" dt="2026-02-09T10:51:58.700" v="21373" actId="20577"/>
          <ac:spMkLst>
            <pc:docMk/>
            <pc:sldMk cId="758835368" sldId="6061"/>
            <ac:spMk id="34" creationId="{3E248E89-5957-F507-FDF4-EB365BFB3DAF}"/>
          </ac:spMkLst>
        </pc:spChg>
        <pc:spChg chg="add mod">
          <ac:chgData name="松浦英宗" userId="9b03fd3a-662f-49ff-9af1-1b93cf7aab22" providerId="ADAL" clId="{56E9DFAE-DDAD-4FCA-8AED-56B2D15DB479}" dt="2026-02-09T10:48:24.046" v="21347"/>
          <ac:spMkLst>
            <pc:docMk/>
            <pc:sldMk cId="758835368" sldId="6061"/>
            <ac:spMk id="38" creationId="{4FD52563-35F5-7E9A-348F-0A333C7CEF12}"/>
          </ac:spMkLst>
        </pc:spChg>
        <pc:spChg chg="mod">
          <ac:chgData name="松浦英宗" userId="9b03fd3a-662f-49ff-9af1-1b93cf7aab22" providerId="ADAL" clId="{56E9DFAE-DDAD-4FCA-8AED-56B2D15DB479}" dt="2026-02-09T10:49:40.033" v="21353" actId="554"/>
          <ac:spMkLst>
            <pc:docMk/>
            <pc:sldMk cId="758835368" sldId="6061"/>
            <ac:spMk id="46" creationId="{E5204D6A-F195-BBA6-4987-729E9374BB94}"/>
          </ac:spMkLst>
        </pc:spChg>
        <pc:spChg chg="add mod">
          <ac:chgData name="松浦英宗" userId="9b03fd3a-662f-49ff-9af1-1b93cf7aab22" providerId="ADAL" clId="{56E9DFAE-DDAD-4FCA-8AED-56B2D15DB479}" dt="2026-02-09T10:48:24.046" v="21347"/>
          <ac:spMkLst>
            <pc:docMk/>
            <pc:sldMk cId="758835368" sldId="6061"/>
            <ac:spMk id="47" creationId="{FAE0EB9C-4A44-DB2A-4C7B-8912969DBE70}"/>
          </ac:spMkLst>
        </pc:spChg>
        <pc:spChg chg="add mod">
          <ac:chgData name="松浦英宗" userId="9b03fd3a-662f-49ff-9af1-1b93cf7aab22" providerId="ADAL" clId="{56E9DFAE-DDAD-4FCA-8AED-56B2D15DB479}" dt="2026-02-09T13:29:27.770" v="25612" actId="1076"/>
          <ac:spMkLst>
            <pc:docMk/>
            <pc:sldMk cId="758835368" sldId="6061"/>
            <ac:spMk id="50" creationId="{370F30EF-4E0F-3FEB-3AE7-2F08F73F3C7F}"/>
          </ac:spMkLst>
        </pc:spChg>
        <pc:spChg chg="add mod">
          <ac:chgData name="松浦英宗" userId="9b03fd3a-662f-49ff-9af1-1b93cf7aab22" providerId="ADAL" clId="{56E9DFAE-DDAD-4FCA-8AED-56B2D15DB479}" dt="2026-02-09T10:48:24.046" v="21347"/>
          <ac:spMkLst>
            <pc:docMk/>
            <pc:sldMk cId="758835368" sldId="6061"/>
            <ac:spMk id="51" creationId="{66D897CC-202A-05A1-DCDB-AA912A2296EF}"/>
          </ac:spMkLst>
        </pc:spChg>
        <pc:spChg chg="add mod">
          <ac:chgData name="松浦英宗" userId="9b03fd3a-662f-49ff-9af1-1b93cf7aab22" providerId="ADAL" clId="{56E9DFAE-DDAD-4FCA-8AED-56B2D15DB479}" dt="2026-02-09T10:48:24.046" v="21347"/>
          <ac:spMkLst>
            <pc:docMk/>
            <pc:sldMk cId="758835368" sldId="6061"/>
            <ac:spMk id="52" creationId="{B7918440-73D1-D800-319B-30B05C3D41B0}"/>
          </ac:spMkLst>
        </pc:spChg>
        <pc:grpChg chg="del">
          <ac:chgData name="松浦英宗" userId="9b03fd3a-662f-49ff-9af1-1b93cf7aab22" providerId="ADAL" clId="{56E9DFAE-DDAD-4FCA-8AED-56B2D15DB479}" dt="2026-02-09T10:49:53.233" v="21356" actId="478"/>
          <ac:grpSpMkLst>
            <pc:docMk/>
            <pc:sldMk cId="758835368" sldId="6061"/>
            <ac:grpSpMk id="6" creationId="{5DBDB28F-5209-710D-FFBF-312020E56A42}"/>
          </ac:grpSpMkLst>
        </pc:grpChg>
        <pc:grpChg chg="add del mod">
          <ac:chgData name="松浦英宗" userId="9b03fd3a-662f-49ff-9af1-1b93cf7aab22" providerId="ADAL" clId="{56E9DFAE-DDAD-4FCA-8AED-56B2D15DB479}" dt="2026-02-09T10:49:42.912" v="21354" actId="165"/>
          <ac:grpSpMkLst>
            <pc:docMk/>
            <pc:sldMk cId="758835368" sldId="6061"/>
            <ac:grpSpMk id="53" creationId="{EBB672A5-A4A5-80B5-AAA0-6B75394B8172}"/>
          </ac:grpSpMkLst>
        </pc:grpChg>
        <pc:picChg chg="del">
          <ac:chgData name="松浦英宗" userId="9b03fd3a-662f-49ff-9af1-1b93cf7aab22" providerId="ADAL" clId="{56E9DFAE-DDAD-4FCA-8AED-56B2D15DB479}" dt="2026-02-09T10:49:31.101" v="21350" actId="478"/>
          <ac:picMkLst>
            <pc:docMk/>
            <pc:sldMk cId="758835368" sldId="6061"/>
            <ac:picMk id="26" creationId="{DF52F78C-8375-F234-C518-B8FEFFBB9F17}"/>
          </ac:picMkLst>
        </pc:picChg>
        <pc:picChg chg="del">
          <ac:chgData name="松浦英宗" userId="9b03fd3a-662f-49ff-9af1-1b93cf7aab22" providerId="ADAL" clId="{56E9DFAE-DDAD-4FCA-8AED-56B2D15DB479}" dt="2026-02-09T10:49:31.101" v="21350" actId="478"/>
          <ac:picMkLst>
            <pc:docMk/>
            <pc:sldMk cId="758835368" sldId="6061"/>
            <ac:picMk id="27" creationId="{A19A8701-EA2D-CC85-1A26-5FF902D7D899}"/>
          </ac:picMkLst>
        </pc:picChg>
        <pc:picChg chg="del">
          <ac:chgData name="松浦英宗" userId="9b03fd3a-662f-49ff-9af1-1b93cf7aab22" providerId="ADAL" clId="{56E9DFAE-DDAD-4FCA-8AED-56B2D15DB479}" dt="2026-02-09T10:49:31.101" v="21350" actId="478"/>
          <ac:picMkLst>
            <pc:docMk/>
            <pc:sldMk cId="758835368" sldId="6061"/>
            <ac:picMk id="28" creationId="{1FE2F370-376D-E503-52E5-D09D5662EFAC}"/>
          </ac:picMkLst>
        </pc:picChg>
      </pc:sldChg>
      <pc:sldChg chg="add del">
        <pc:chgData name="松浦英宗" userId="9b03fd3a-662f-49ff-9af1-1b93cf7aab22" providerId="ADAL" clId="{56E9DFAE-DDAD-4FCA-8AED-56B2D15DB479}" dt="2026-02-09T01:30:42.442" v="20176" actId="47"/>
        <pc:sldMkLst>
          <pc:docMk/>
          <pc:sldMk cId="2846007315" sldId="6061"/>
        </pc:sldMkLst>
      </pc:sldChg>
      <pc:sldChg chg="add del">
        <pc:chgData name="松浦英宗" userId="9b03fd3a-662f-49ff-9af1-1b93cf7aab22" providerId="ADAL" clId="{56E9DFAE-DDAD-4FCA-8AED-56B2D15DB479}" dt="2026-02-09T01:30:42.442" v="20176" actId="47"/>
        <pc:sldMkLst>
          <pc:docMk/>
          <pc:sldMk cId="890034485" sldId="6062"/>
        </pc:sldMkLst>
      </pc:sldChg>
      <pc:sldChg chg="addSp delSp modSp add del mod ord">
        <pc:chgData name="松浦英宗" userId="9b03fd3a-662f-49ff-9af1-1b93cf7aab22" providerId="ADAL" clId="{56E9DFAE-DDAD-4FCA-8AED-56B2D15DB479}" dt="2026-02-09T13:44:29.807" v="25722" actId="47"/>
        <pc:sldMkLst>
          <pc:docMk/>
          <pc:sldMk cId="1624634834" sldId="6062"/>
        </pc:sldMkLst>
        <pc:spChg chg="mod">
          <ac:chgData name="松浦英宗" userId="9b03fd3a-662f-49ff-9af1-1b93cf7aab22" providerId="ADAL" clId="{56E9DFAE-DDAD-4FCA-8AED-56B2D15DB479}" dt="2026-02-09T11:04:26.141" v="21473" actId="113"/>
          <ac:spMkLst>
            <pc:docMk/>
            <pc:sldMk cId="1624634834" sldId="6062"/>
            <ac:spMk id="2" creationId="{773FFF0C-EB93-0252-794B-B1460162D501}"/>
          </ac:spMkLst>
        </pc:spChg>
        <pc:spChg chg="add mod topLvl">
          <ac:chgData name="松浦英宗" userId="9b03fd3a-662f-49ff-9af1-1b93cf7aab22" providerId="ADAL" clId="{56E9DFAE-DDAD-4FCA-8AED-56B2D15DB479}" dt="2026-02-09T12:45:46.500" v="24716" actId="165"/>
          <ac:spMkLst>
            <pc:docMk/>
            <pc:sldMk cId="1624634834" sldId="6062"/>
            <ac:spMk id="3" creationId="{4E2743E4-E9D7-F72D-9230-4049814A0952}"/>
          </ac:spMkLst>
        </pc:spChg>
        <pc:spChg chg="add del mod">
          <ac:chgData name="松浦英宗" userId="9b03fd3a-662f-49ff-9af1-1b93cf7aab22" providerId="ADAL" clId="{56E9DFAE-DDAD-4FCA-8AED-56B2D15DB479}" dt="2026-02-09T11:03:58.094" v="21435" actId="478"/>
          <ac:spMkLst>
            <pc:docMk/>
            <pc:sldMk cId="1624634834" sldId="6062"/>
            <ac:spMk id="4" creationId="{BCAD72BA-4355-7565-ED01-49F2E63E3776}"/>
          </ac:spMkLst>
        </pc:spChg>
        <pc:spChg chg="add mod topLvl">
          <ac:chgData name="松浦英宗" userId="9b03fd3a-662f-49ff-9af1-1b93cf7aab22" providerId="ADAL" clId="{56E9DFAE-DDAD-4FCA-8AED-56B2D15DB479}" dt="2026-02-09T12:45:46.500" v="24716" actId="165"/>
          <ac:spMkLst>
            <pc:docMk/>
            <pc:sldMk cId="1624634834" sldId="6062"/>
            <ac:spMk id="5" creationId="{C027A8B9-C02C-E4CC-2AFE-6F46B52FA9FA}"/>
          </ac:spMkLst>
        </pc:spChg>
        <pc:spChg chg="add del mod">
          <ac:chgData name="松浦英宗" userId="9b03fd3a-662f-49ff-9af1-1b93cf7aab22" providerId="ADAL" clId="{56E9DFAE-DDAD-4FCA-8AED-56B2D15DB479}" dt="2026-02-09T11:05:37.510" v="21565" actId="478"/>
          <ac:spMkLst>
            <pc:docMk/>
            <pc:sldMk cId="1624634834" sldId="6062"/>
            <ac:spMk id="6" creationId="{E31444C9-AF19-B3AF-E086-677D91EBCFED}"/>
          </ac:spMkLst>
        </pc:spChg>
        <pc:spChg chg="add mod topLvl">
          <ac:chgData name="松浦英宗" userId="9b03fd3a-662f-49ff-9af1-1b93cf7aab22" providerId="ADAL" clId="{56E9DFAE-DDAD-4FCA-8AED-56B2D15DB479}" dt="2026-02-09T12:45:46.500" v="24716" actId="165"/>
          <ac:spMkLst>
            <pc:docMk/>
            <pc:sldMk cId="1624634834" sldId="6062"/>
            <ac:spMk id="7" creationId="{C9F6E025-137C-55AD-E962-E34B701DE584}"/>
          </ac:spMkLst>
        </pc:spChg>
        <pc:spChg chg="add mod topLvl">
          <ac:chgData name="松浦英宗" userId="9b03fd3a-662f-49ff-9af1-1b93cf7aab22" providerId="ADAL" clId="{56E9DFAE-DDAD-4FCA-8AED-56B2D15DB479}" dt="2026-02-09T12:45:46.500" v="24716" actId="165"/>
          <ac:spMkLst>
            <pc:docMk/>
            <pc:sldMk cId="1624634834" sldId="6062"/>
            <ac:spMk id="8" creationId="{BEEF0C7D-ABAF-CA1C-8343-7145E49C0E8A}"/>
          </ac:spMkLst>
        </pc:spChg>
        <pc:spChg chg="add mod">
          <ac:chgData name="松浦英宗" userId="9b03fd3a-662f-49ff-9af1-1b93cf7aab22" providerId="ADAL" clId="{56E9DFAE-DDAD-4FCA-8AED-56B2D15DB479}" dt="2026-02-09T11:12:32.135" v="21989" actId="207"/>
          <ac:spMkLst>
            <pc:docMk/>
            <pc:sldMk cId="1624634834" sldId="6062"/>
            <ac:spMk id="12" creationId="{59272D1E-60F4-BD70-BF49-072AE0FD27D3}"/>
          </ac:spMkLst>
        </pc:spChg>
        <pc:spChg chg="add mod topLvl">
          <ac:chgData name="松浦英宗" userId="9b03fd3a-662f-49ff-9af1-1b93cf7aab22" providerId="ADAL" clId="{56E9DFAE-DDAD-4FCA-8AED-56B2D15DB479}" dt="2026-02-09T12:46:44.596" v="24765" actId="948"/>
          <ac:spMkLst>
            <pc:docMk/>
            <pc:sldMk cId="1624634834" sldId="6062"/>
            <ac:spMk id="13" creationId="{0A4638B3-C8ED-7D8D-1EF4-C8A798313617}"/>
          </ac:spMkLst>
        </pc:spChg>
        <pc:spChg chg="add del mod topLvl">
          <ac:chgData name="松浦英宗" userId="9b03fd3a-662f-49ff-9af1-1b93cf7aab22" providerId="ADAL" clId="{56E9DFAE-DDAD-4FCA-8AED-56B2D15DB479}" dt="2026-02-09T11:10:46.743" v="21851" actId="478"/>
          <ac:spMkLst>
            <pc:docMk/>
            <pc:sldMk cId="1624634834" sldId="6062"/>
            <ac:spMk id="14" creationId="{BE6DFDF1-AD29-CD27-39C2-BC76F6DA1D6F}"/>
          </ac:spMkLst>
        </pc:spChg>
        <pc:spChg chg="add del mod topLvl">
          <ac:chgData name="松浦英宗" userId="9b03fd3a-662f-49ff-9af1-1b93cf7aab22" providerId="ADAL" clId="{56E9DFAE-DDAD-4FCA-8AED-56B2D15DB479}" dt="2026-02-09T11:10:46.743" v="21851" actId="478"/>
          <ac:spMkLst>
            <pc:docMk/>
            <pc:sldMk cId="1624634834" sldId="6062"/>
            <ac:spMk id="15" creationId="{11722814-D53D-2F2B-9102-119D364DD086}"/>
          </ac:spMkLst>
        </pc:spChg>
        <pc:spChg chg="mod topLvl">
          <ac:chgData name="松浦英宗" userId="9b03fd3a-662f-49ff-9af1-1b93cf7aab22" providerId="ADAL" clId="{56E9DFAE-DDAD-4FCA-8AED-56B2D15DB479}" dt="2026-02-09T12:46:44.596" v="24765" actId="948"/>
          <ac:spMkLst>
            <pc:docMk/>
            <pc:sldMk cId="1624634834" sldId="6062"/>
            <ac:spMk id="18" creationId="{B4C79673-DFA2-FF3E-1E10-D259BBF9A6EF}"/>
          </ac:spMkLst>
        </pc:spChg>
        <pc:spChg chg="del mod topLvl">
          <ac:chgData name="松浦英宗" userId="9b03fd3a-662f-49ff-9af1-1b93cf7aab22" providerId="ADAL" clId="{56E9DFAE-DDAD-4FCA-8AED-56B2D15DB479}" dt="2026-02-09T11:10:46.743" v="21851" actId="478"/>
          <ac:spMkLst>
            <pc:docMk/>
            <pc:sldMk cId="1624634834" sldId="6062"/>
            <ac:spMk id="19" creationId="{E1931961-CE46-A79C-9FFC-70C82F565401}"/>
          </ac:spMkLst>
        </pc:spChg>
        <pc:spChg chg="del mod topLvl">
          <ac:chgData name="松浦英宗" userId="9b03fd3a-662f-49ff-9af1-1b93cf7aab22" providerId="ADAL" clId="{56E9DFAE-DDAD-4FCA-8AED-56B2D15DB479}" dt="2026-02-09T11:10:46.743" v="21851" actId="478"/>
          <ac:spMkLst>
            <pc:docMk/>
            <pc:sldMk cId="1624634834" sldId="6062"/>
            <ac:spMk id="20" creationId="{B2BDC260-E926-EA58-26AF-9FC29524CB19}"/>
          </ac:spMkLst>
        </pc:spChg>
        <pc:spChg chg="mod">
          <ac:chgData name="松浦英宗" userId="9b03fd3a-662f-49ff-9af1-1b93cf7aab22" providerId="ADAL" clId="{56E9DFAE-DDAD-4FCA-8AED-56B2D15DB479}" dt="2026-02-09T12:46:44.596" v="24765" actId="948"/>
          <ac:spMkLst>
            <pc:docMk/>
            <pc:sldMk cId="1624634834" sldId="6062"/>
            <ac:spMk id="23" creationId="{1842A94C-F126-FB2B-7648-932A5917A386}"/>
          </ac:spMkLst>
        </pc:spChg>
        <pc:spChg chg="mod">
          <ac:chgData name="松浦英宗" userId="9b03fd3a-662f-49ff-9af1-1b93cf7aab22" providerId="ADAL" clId="{56E9DFAE-DDAD-4FCA-8AED-56B2D15DB479}" dt="2026-02-09T12:46:44.596" v="24765" actId="948"/>
          <ac:spMkLst>
            <pc:docMk/>
            <pc:sldMk cId="1624634834" sldId="6062"/>
            <ac:spMk id="24" creationId="{C10FEB8D-15DA-5612-2DF2-30FB9659DEEE}"/>
          </ac:spMkLst>
        </pc:spChg>
        <pc:spChg chg="mod">
          <ac:chgData name="松浦英宗" userId="9b03fd3a-662f-49ff-9af1-1b93cf7aab22" providerId="ADAL" clId="{56E9DFAE-DDAD-4FCA-8AED-56B2D15DB479}" dt="2026-02-09T12:46:44.596" v="24765" actId="948"/>
          <ac:spMkLst>
            <pc:docMk/>
            <pc:sldMk cId="1624634834" sldId="6062"/>
            <ac:spMk id="26" creationId="{777F8158-9372-FF1B-8AC3-0563CD465BDF}"/>
          </ac:spMkLst>
        </pc:spChg>
        <pc:spChg chg="mod">
          <ac:chgData name="松浦英宗" userId="9b03fd3a-662f-49ff-9af1-1b93cf7aab22" providerId="ADAL" clId="{56E9DFAE-DDAD-4FCA-8AED-56B2D15DB479}" dt="2026-02-09T12:46:44.596" v="24765" actId="948"/>
          <ac:spMkLst>
            <pc:docMk/>
            <pc:sldMk cId="1624634834" sldId="6062"/>
            <ac:spMk id="27" creationId="{FCF6EE5B-D8E4-B243-BED0-8F34FFF96194}"/>
          </ac:spMkLst>
        </pc:spChg>
        <pc:spChg chg="add mod">
          <ac:chgData name="松浦英宗" userId="9b03fd3a-662f-49ff-9af1-1b93cf7aab22" providerId="ADAL" clId="{56E9DFAE-DDAD-4FCA-8AED-56B2D15DB479}" dt="2026-02-09T11:13:26.735" v="22202" actId="20577"/>
          <ac:spMkLst>
            <pc:docMk/>
            <pc:sldMk cId="1624634834" sldId="6062"/>
            <ac:spMk id="29" creationId="{2A152218-B349-2AF5-D311-0A07070C821C}"/>
          </ac:spMkLst>
        </pc:spChg>
        <pc:spChg chg="add del mod ord">
          <ac:chgData name="松浦英宗" userId="9b03fd3a-662f-49ff-9af1-1b93cf7aab22" providerId="ADAL" clId="{56E9DFAE-DDAD-4FCA-8AED-56B2D15DB479}" dt="2026-02-09T12:47:28.673" v="24769" actId="478"/>
          <ac:spMkLst>
            <pc:docMk/>
            <pc:sldMk cId="1624634834" sldId="6062"/>
            <ac:spMk id="30" creationId="{95F4758D-B8CA-E824-BA76-074F512109BA}"/>
          </ac:spMkLst>
        </pc:spChg>
        <pc:spChg chg="add del mod">
          <ac:chgData name="松浦英宗" userId="9b03fd3a-662f-49ff-9af1-1b93cf7aab22" providerId="ADAL" clId="{56E9DFAE-DDAD-4FCA-8AED-56B2D15DB479}" dt="2026-02-09T12:47:15.496" v="24768" actId="478"/>
          <ac:spMkLst>
            <pc:docMk/>
            <pc:sldMk cId="1624634834" sldId="6062"/>
            <ac:spMk id="31" creationId="{FD5D972D-5EF2-1E78-4EB3-3B6D26E9D0ED}"/>
          </ac:spMkLst>
        </pc:spChg>
        <pc:spChg chg="add del mod">
          <ac:chgData name="松浦英宗" userId="9b03fd3a-662f-49ff-9af1-1b93cf7aab22" providerId="ADAL" clId="{56E9DFAE-DDAD-4FCA-8AED-56B2D15DB479}" dt="2026-02-09T12:47:15.496" v="24768" actId="478"/>
          <ac:spMkLst>
            <pc:docMk/>
            <pc:sldMk cId="1624634834" sldId="6062"/>
            <ac:spMk id="32" creationId="{DF2AE0C2-6492-6E10-B2B1-DB7F82F7C3FA}"/>
          </ac:spMkLst>
        </pc:spChg>
        <pc:spChg chg="add mod ord">
          <ac:chgData name="松浦英宗" userId="9b03fd3a-662f-49ff-9af1-1b93cf7aab22" providerId="ADAL" clId="{56E9DFAE-DDAD-4FCA-8AED-56B2D15DB479}" dt="2026-02-09T12:47:30.055" v="24771" actId="167"/>
          <ac:spMkLst>
            <pc:docMk/>
            <pc:sldMk cId="1624634834" sldId="6062"/>
            <ac:spMk id="33" creationId="{3E3BCD46-8AFF-ABAF-AD1F-233C8B1C33E2}"/>
          </ac:spMkLst>
        </pc:spChg>
        <pc:grpChg chg="add del mod">
          <ac:chgData name="松浦英宗" userId="9b03fd3a-662f-49ff-9af1-1b93cf7aab22" providerId="ADAL" clId="{56E9DFAE-DDAD-4FCA-8AED-56B2D15DB479}" dt="2026-02-09T11:09:58.074" v="21807" actId="165"/>
          <ac:grpSpMkLst>
            <pc:docMk/>
            <pc:sldMk cId="1624634834" sldId="6062"/>
            <ac:grpSpMk id="16" creationId="{3C5E6FAF-06B4-A864-F53B-ED4BB461F9A6}"/>
          </ac:grpSpMkLst>
        </pc:grpChg>
        <pc:grpChg chg="add del mod">
          <ac:chgData name="松浦英宗" userId="9b03fd3a-662f-49ff-9af1-1b93cf7aab22" providerId="ADAL" clId="{56E9DFAE-DDAD-4FCA-8AED-56B2D15DB479}" dt="2026-02-09T11:09:58.074" v="21807" actId="165"/>
          <ac:grpSpMkLst>
            <pc:docMk/>
            <pc:sldMk cId="1624634834" sldId="6062"/>
            <ac:grpSpMk id="17" creationId="{2E6FBA3A-87D4-688A-C7A0-05FA19531196}"/>
          </ac:grpSpMkLst>
        </pc:grpChg>
        <pc:grpChg chg="add mod">
          <ac:chgData name="松浦英宗" userId="9b03fd3a-662f-49ff-9af1-1b93cf7aab22" providerId="ADAL" clId="{56E9DFAE-DDAD-4FCA-8AED-56B2D15DB479}" dt="2026-02-09T12:46:08.454" v="24753" actId="1035"/>
          <ac:grpSpMkLst>
            <pc:docMk/>
            <pc:sldMk cId="1624634834" sldId="6062"/>
            <ac:grpSpMk id="21" creationId="{2028A9DA-23D0-F600-F99D-53D53EEFD7A0}"/>
          </ac:grpSpMkLst>
        </pc:grpChg>
        <pc:grpChg chg="add mod">
          <ac:chgData name="松浦英宗" userId="9b03fd3a-662f-49ff-9af1-1b93cf7aab22" providerId="ADAL" clId="{56E9DFAE-DDAD-4FCA-8AED-56B2D15DB479}" dt="2026-02-09T12:46:08.454" v="24753" actId="1035"/>
          <ac:grpSpMkLst>
            <pc:docMk/>
            <pc:sldMk cId="1624634834" sldId="6062"/>
            <ac:grpSpMk id="22" creationId="{C704C539-365D-D70F-D510-654AFF0A5F0E}"/>
          </ac:grpSpMkLst>
        </pc:grpChg>
        <pc:grpChg chg="add mod">
          <ac:chgData name="松浦英宗" userId="9b03fd3a-662f-49ff-9af1-1b93cf7aab22" providerId="ADAL" clId="{56E9DFAE-DDAD-4FCA-8AED-56B2D15DB479}" dt="2026-02-09T12:46:08.454" v="24753" actId="1035"/>
          <ac:grpSpMkLst>
            <pc:docMk/>
            <pc:sldMk cId="1624634834" sldId="6062"/>
            <ac:grpSpMk id="25" creationId="{37942B8D-14D1-D574-719F-9DB4B8B03C85}"/>
          </ac:grpSpMkLst>
        </pc:grpChg>
        <pc:grpChg chg="add mod">
          <ac:chgData name="松浦英宗" userId="9b03fd3a-662f-49ff-9af1-1b93cf7aab22" providerId="ADAL" clId="{56E9DFAE-DDAD-4FCA-8AED-56B2D15DB479}" dt="2026-02-09T11:12:04.182" v="21981" actId="1035"/>
          <ac:grpSpMkLst>
            <pc:docMk/>
            <pc:sldMk cId="1624634834" sldId="6062"/>
            <ac:grpSpMk id="28" creationId="{3E1B33F3-D363-3052-FDD6-8685AEE5AF94}"/>
          </ac:grpSpMkLst>
        </pc:grpChg>
        <pc:cxnChg chg="add mod">
          <ac:chgData name="松浦英宗" userId="9b03fd3a-662f-49ff-9af1-1b93cf7aab22" providerId="ADAL" clId="{56E9DFAE-DDAD-4FCA-8AED-56B2D15DB479}" dt="2026-02-09T11:12:00.467" v="21961" actId="164"/>
          <ac:cxnSpMkLst>
            <pc:docMk/>
            <pc:sldMk cId="1624634834" sldId="6062"/>
            <ac:cxnSpMk id="9" creationId="{BCF7025C-BC7E-703B-8A6B-1C4677C5C427}"/>
          </ac:cxnSpMkLst>
        </pc:cxnChg>
      </pc:sldChg>
      <pc:sldChg chg="addSp delSp modSp add del mod ord">
        <pc:chgData name="松浦英宗" userId="9b03fd3a-662f-49ff-9af1-1b93cf7aab22" providerId="ADAL" clId="{56E9DFAE-DDAD-4FCA-8AED-56B2D15DB479}" dt="2026-02-09T13:44:29.807" v="25722" actId="47"/>
        <pc:sldMkLst>
          <pc:docMk/>
          <pc:sldMk cId="431748186" sldId="6063"/>
        </pc:sldMkLst>
        <pc:spChg chg="del">
          <ac:chgData name="松浦英宗" userId="9b03fd3a-662f-49ff-9af1-1b93cf7aab22" providerId="ADAL" clId="{56E9DFAE-DDAD-4FCA-8AED-56B2D15DB479}" dt="2026-02-09T11:19:40.503" v="22203" actId="478"/>
          <ac:spMkLst>
            <pc:docMk/>
            <pc:sldMk cId="431748186" sldId="6063"/>
            <ac:spMk id="2" creationId="{066F11C3-6EB8-94A6-C1E0-A9C19859BD6F}"/>
          </ac:spMkLst>
        </pc:spChg>
        <pc:spChg chg="add mod">
          <ac:chgData name="松浦英宗" userId="9b03fd3a-662f-49ff-9af1-1b93cf7aab22" providerId="ADAL" clId="{56E9DFAE-DDAD-4FCA-8AED-56B2D15DB479}" dt="2026-02-09T11:26:19.621" v="22605" actId="1076"/>
          <ac:spMkLst>
            <pc:docMk/>
            <pc:sldMk cId="431748186" sldId="6063"/>
            <ac:spMk id="3" creationId="{321A7579-5479-1020-18DF-61DC3CCBA44F}"/>
          </ac:spMkLst>
        </pc:spChg>
        <pc:spChg chg="add mod">
          <ac:chgData name="松浦英宗" userId="9b03fd3a-662f-49ff-9af1-1b93cf7aab22" providerId="ADAL" clId="{56E9DFAE-DDAD-4FCA-8AED-56B2D15DB479}" dt="2026-02-09T11:26:04.457" v="22595" actId="165"/>
          <ac:spMkLst>
            <pc:docMk/>
            <pc:sldMk cId="431748186" sldId="6063"/>
            <ac:spMk id="4" creationId="{A299F085-1F6E-F281-3D7C-996C7640F3AF}"/>
          </ac:spMkLst>
        </pc:spChg>
        <pc:spChg chg="add mod">
          <ac:chgData name="松浦英宗" userId="9b03fd3a-662f-49ff-9af1-1b93cf7aab22" providerId="ADAL" clId="{56E9DFAE-DDAD-4FCA-8AED-56B2D15DB479}" dt="2026-02-09T11:26:04.457" v="22595" actId="165"/>
          <ac:spMkLst>
            <pc:docMk/>
            <pc:sldMk cId="431748186" sldId="6063"/>
            <ac:spMk id="5" creationId="{04BE7FAC-C7C5-5AC1-254D-AD0661F58081}"/>
          </ac:spMkLst>
        </pc:spChg>
        <pc:spChg chg="add mod">
          <ac:chgData name="松浦英宗" userId="9b03fd3a-662f-49ff-9af1-1b93cf7aab22" providerId="ADAL" clId="{56E9DFAE-DDAD-4FCA-8AED-56B2D15DB479}" dt="2026-02-09T11:27:24.616" v="22640" actId="207"/>
          <ac:spMkLst>
            <pc:docMk/>
            <pc:sldMk cId="431748186" sldId="6063"/>
            <ac:spMk id="6" creationId="{87E386BC-1BB0-355D-5B4B-241EF26BFECC}"/>
          </ac:spMkLst>
        </pc:spChg>
        <pc:spChg chg="add mod">
          <ac:chgData name="松浦英宗" userId="9b03fd3a-662f-49ff-9af1-1b93cf7aab22" providerId="ADAL" clId="{56E9DFAE-DDAD-4FCA-8AED-56B2D15DB479}" dt="2026-02-09T11:26:04.457" v="22595" actId="165"/>
          <ac:spMkLst>
            <pc:docMk/>
            <pc:sldMk cId="431748186" sldId="6063"/>
            <ac:spMk id="10" creationId="{C3C961D9-DC0F-0F61-D869-F6B6D321F35C}"/>
          </ac:spMkLst>
        </pc:spChg>
        <pc:spChg chg="add mod">
          <ac:chgData name="松浦英宗" userId="9b03fd3a-662f-49ff-9af1-1b93cf7aab22" providerId="ADAL" clId="{56E9DFAE-DDAD-4FCA-8AED-56B2D15DB479}" dt="2026-02-09T11:26:04.457" v="22595" actId="165"/>
          <ac:spMkLst>
            <pc:docMk/>
            <pc:sldMk cId="431748186" sldId="6063"/>
            <ac:spMk id="11" creationId="{754A735E-966E-75AF-E333-BECEDF09D4F8}"/>
          </ac:spMkLst>
        </pc:spChg>
        <pc:grpChg chg="add mod">
          <ac:chgData name="松浦英宗" userId="9b03fd3a-662f-49ff-9af1-1b93cf7aab22" providerId="ADAL" clId="{56E9DFAE-DDAD-4FCA-8AED-56B2D15DB479}" dt="2026-02-09T11:26:04.457" v="22595" actId="165"/>
          <ac:grpSpMkLst>
            <pc:docMk/>
            <pc:sldMk cId="431748186" sldId="6063"/>
            <ac:grpSpMk id="12" creationId="{F6AEA8C3-E8A6-0A52-BF11-81A1F395A18A}"/>
          </ac:grpSpMkLst>
        </pc:grpChg>
        <pc:grpChg chg="add mod topLvl">
          <ac:chgData name="松浦英宗" userId="9b03fd3a-662f-49ff-9af1-1b93cf7aab22" providerId="ADAL" clId="{56E9DFAE-DDAD-4FCA-8AED-56B2D15DB479}" dt="2026-02-09T11:26:06.401" v="22597" actId="164"/>
          <ac:grpSpMkLst>
            <pc:docMk/>
            <pc:sldMk cId="431748186" sldId="6063"/>
            <ac:grpSpMk id="13" creationId="{36537F5A-ACE3-F0E4-C496-5C90FD08C173}"/>
          </ac:grpSpMkLst>
        </pc:grpChg>
        <pc:grpChg chg="add mod topLvl">
          <ac:chgData name="松浦英宗" userId="9b03fd3a-662f-49ff-9af1-1b93cf7aab22" providerId="ADAL" clId="{56E9DFAE-DDAD-4FCA-8AED-56B2D15DB479}" dt="2026-02-09T11:26:06.401" v="22597" actId="164"/>
          <ac:grpSpMkLst>
            <pc:docMk/>
            <pc:sldMk cId="431748186" sldId="6063"/>
            <ac:grpSpMk id="14" creationId="{EC2F0AA7-A220-749D-60C0-C03B52706BF9}"/>
          </ac:grpSpMkLst>
        </pc:grpChg>
        <pc:grpChg chg="add del mod">
          <ac:chgData name="松浦英宗" userId="9b03fd3a-662f-49ff-9af1-1b93cf7aab22" providerId="ADAL" clId="{56E9DFAE-DDAD-4FCA-8AED-56B2D15DB479}" dt="2026-02-09T11:26:04.457" v="22595" actId="165"/>
          <ac:grpSpMkLst>
            <pc:docMk/>
            <pc:sldMk cId="431748186" sldId="6063"/>
            <ac:grpSpMk id="15" creationId="{B487E380-04DF-3CEC-E2DE-AB63795AD9F7}"/>
          </ac:grpSpMkLst>
        </pc:grpChg>
        <pc:grpChg chg="add mod">
          <ac:chgData name="松浦英宗" userId="9b03fd3a-662f-49ff-9af1-1b93cf7aab22" providerId="ADAL" clId="{56E9DFAE-DDAD-4FCA-8AED-56B2D15DB479}" dt="2026-02-09T11:26:30.284" v="22625" actId="1035"/>
          <ac:grpSpMkLst>
            <pc:docMk/>
            <pc:sldMk cId="431748186" sldId="6063"/>
            <ac:grpSpMk id="16" creationId="{A9FB5136-76EF-E87E-9AEB-038E5C51D3D4}"/>
          </ac:grpSpMkLst>
        </pc:grpChg>
        <pc:graphicFrameChg chg="add mod">
          <ac:chgData name="松浦英宗" userId="9b03fd3a-662f-49ff-9af1-1b93cf7aab22" providerId="ADAL" clId="{56E9DFAE-DDAD-4FCA-8AED-56B2D15DB479}" dt="2026-02-09T11:27:22.319" v="22639" actId="207"/>
          <ac:graphicFrameMkLst>
            <pc:docMk/>
            <pc:sldMk cId="431748186" sldId="6063"/>
            <ac:graphicFrameMk id="9" creationId="{91E7E162-B50F-9239-5741-A8CC4F7EDC73}"/>
          </ac:graphicFrameMkLst>
        </pc:graphicFrameChg>
      </pc:sldChg>
      <pc:sldChg chg="add del">
        <pc:chgData name="松浦英宗" userId="9b03fd3a-662f-49ff-9af1-1b93cf7aab22" providerId="ADAL" clId="{56E9DFAE-DDAD-4FCA-8AED-56B2D15DB479}" dt="2026-02-09T01:30:42.442" v="20176" actId="47"/>
        <pc:sldMkLst>
          <pc:docMk/>
          <pc:sldMk cId="1570025402" sldId="6063"/>
        </pc:sldMkLst>
      </pc:sldChg>
      <pc:sldChg chg="add del">
        <pc:chgData name="松浦英宗" userId="9b03fd3a-662f-49ff-9af1-1b93cf7aab22" providerId="ADAL" clId="{56E9DFAE-DDAD-4FCA-8AED-56B2D15DB479}" dt="2026-02-09T01:30:42.442" v="20176" actId="47"/>
        <pc:sldMkLst>
          <pc:docMk/>
          <pc:sldMk cId="3212790646" sldId="6064"/>
        </pc:sldMkLst>
      </pc:sldChg>
      <pc:sldChg chg="add del">
        <pc:chgData name="松浦英宗" userId="9b03fd3a-662f-49ff-9af1-1b93cf7aab22" providerId="ADAL" clId="{56E9DFAE-DDAD-4FCA-8AED-56B2D15DB479}" dt="2026-02-09T11:26:56.729" v="22626" actId="47"/>
        <pc:sldMkLst>
          <pc:docMk/>
          <pc:sldMk cId="3847792910" sldId="6064"/>
        </pc:sldMkLst>
      </pc:sldChg>
      <pc:sldChg chg="add del">
        <pc:chgData name="松浦英宗" userId="9b03fd3a-662f-49ff-9af1-1b93cf7aab22" providerId="ADAL" clId="{56E9DFAE-DDAD-4FCA-8AED-56B2D15DB479}" dt="2026-02-09T11:26:56.729" v="22626" actId="47"/>
        <pc:sldMkLst>
          <pc:docMk/>
          <pc:sldMk cId="1296722254" sldId="6065"/>
        </pc:sldMkLst>
      </pc:sldChg>
      <pc:sldChg chg="add del">
        <pc:chgData name="松浦英宗" userId="9b03fd3a-662f-49ff-9af1-1b93cf7aab22" providerId="ADAL" clId="{56E9DFAE-DDAD-4FCA-8AED-56B2D15DB479}" dt="2026-02-09T01:30:42.442" v="20176" actId="47"/>
        <pc:sldMkLst>
          <pc:docMk/>
          <pc:sldMk cId="2416129302" sldId="6065"/>
        </pc:sldMkLst>
      </pc:sldChg>
      <pc:sldChg chg="add del">
        <pc:chgData name="松浦英宗" userId="9b03fd3a-662f-49ff-9af1-1b93cf7aab22" providerId="ADAL" clId="{56E9DFAE-DDAD-4FCA-8AED-56B2D15DB479}" dt="2026-02-09T11:26:56.729" v="22626" actId="47"/>
        <pc:sldMkLst>
          <pc:docMk/>
          <pc:sldMk cId="465401331" sldId="6066"/>
        </pc:sldMkLst>
      </pc:sldChg>
      <pc:sldChg chg="add del">
        <pc:chgData name="松浦英宗" userId="9b03fd3a-662f-49ff-9af1-1b93cf7aab22" providerId="ADAL" clId="{56E9DFAE-DDAD-4FCA-8AED-56B2D15DB479}" dt="2026-02-09T01:30:42.442" v="20176" actId="47"/>
        <pc:sldMkLst>
          <pc:docMk/>
          <pc:sldMk cId="845720820" sldId="6066"/>
        </pc:sldMkLst>
      </pc:sldChg>
      <pc:sldChg chg="add del">
        <pc:chgData name="松浦英宗" userId="9b03fd3a-662f-49ff-9af1-1b93cf7aab22" providerId="ADAL" clId="{56E9DFAE-DDAD-4FCA-8AED-56B2D15DB479}" dt="2026-02-09T01:30:42.442" v="20176" actId="47"/>
        <pc:sldMkLst>
          <pc:docMk/>
          <pc:sldMk cId="923821462" sldId="6067"/>
        </pc:sldMkLst>
      </pc:sldChg>
      <pc:sldChg chg="add del">
        <pc:chgData name="松浦英宗" userId="9b03fd3a-662f-49ff-9af1-1b93cf7aab22" providerId="ADAL" clId="{56E9DFAE-DDAD-4FCA-8AED-56B2D15DB479}" dt="2026-02-09T11:26:56.729" v="22626" actId="47"/>
        <pc:sldMkLst>
          <pc:docMk/>
          <pc:sldMk cId="2065975647" sldId="6067"/>
        </pc:sldMkLst>
      </pc:sldChg>
      <pc:sldChg chg="add del">
        <pc:chgData name="松浦英宗" userId="9b03fd3a-662f-49ff-9af1-1b93cf7aab22" providerId="ADAL" clId="{56E9DFAE-DDAD-4FCA-8AED-56B2D15DB479}" dt="2026-02-09T11:26:56.729" v="22626" actId="47"/>
        <pc:sldMkLst>
          <pc:docMk/>
          <pc:sldMk cId="517177065" sldId="6068"/>
        </pc:sldMkLst>
      </pc:sldChg>
      <pc:sldChg chg="add del">
        <pc:chgData name="松浦英宗" userId="9b03fd3a-662f-49ff-9af1-1b93cf7aab22" providerId="ADAL" clId="{56E9DFAE-DDAD-4FCA-8AED-56B2D15DB479}" dt="2026-02-09T01:30:42.442" v="20176" actId="47"/>
        <pc:sldMkLst>
          <pc:docMk/>
          <pc:sldMk cId="1233599878" sldId="6068"/>
        </pc:sldMkLst>
      </pc:sldChg>
      <pc:sldChg chg="add del">
        <pc:chgData name="松浦英宗" userId="9b03fd3a-662f-49ff-9af1-1b93cf7aab22" providerId="ADAL" clId="{56E9DFAE-DDAD-4FCA-8AED-56B2D15DB479}" dt="2026-02-09T01:30:42.442" v="20176" actId="47"/>
        <pc:sldMkLst>
          <pc:docMk/>
          <pc:sldMk cId="1013708897" sldId="6069"/>
        </pc:sldMkLst>
      </pc:sldChg>
      <pc:sldChg chg="add del">
        <pc:chgData name="松浦英宗" userId="9b03fd3a-662f-49ff-9af1-1b93cf7aab22" providerId="ADAL" clId="{56E9DFAE-DDAD-4FCA-8AED-56B2D15DB479}" dt="2026-02-09T10:50:18.206" v="21358" actId="47"/>
        <pc:sldMkLst>
          <pc:docMk/>
          <pc:sldMk cId="3328661667" sldId="6069"/>
        </pc:sldMkLst>
      </pc:sldChg>
      <pc:sldChg chg="add del">
        <pc:chgData name="松浦英宗" userId="9b03fd3a-662f-49ff-9af1-1b93cf7aab22" providerId="ADAL" clId="{56E9DFAE-DDAD-4FCA-8AED-56B2D15DB479}" dt="2026-02-09T01:30:42.442" v="20176" actId="47"/>
        <pc:sldMkLst>
          <pc:docMk/>
          <pc:sldMk cId="418499619" sldId="6070"/>
        </pc:sldMkLst>
      </pc:sldChg>
      <pc:sldChg chg="add del">
        <pc:chgData name="松浦英宗" userId="9b03fd3a-662f-49ff-9af1-1b93cf7aab22" providerId="ADAL" clId="{56E9DFAE-DDAD-4FCA-8AED-56B2D15DB479}" dt="2026-02-09T10:50:18.206" v="21358" actId="47"/>
        <pc:sldMkLst>
          <pc:docMk/>
          <pc:sldMk cId="992777809" sldId="6070"/>
        </pc:sldMkLst>
      </pc:sldChg>
      <pc:sldChg chg="add del">
        <pc:chgData name="松浦英宗" userId="9b03fd3a-662f-49ff-9af1-1b93cf7aab22" providerId="ADAL" clId="{56E9DFAE-DDAD-4FCA-8AED-56B2D15DB479}" dt="2026-02-09T01:30:42.442" v="20176" actId="47"/>
        <pc:sldMkLst>
          <pc:docMk/>
          <pc:sldMk cId="2431617877" sldId="6071"/>
        </pc:sldMkLst>
      </pc:sldChg>
      <pc:sldChg chg="add del">
        <pc:chgData name="松浦英宗" userId="9b03fd3a-662f-49ff-9af1-1b93cf7aab22" providerId="ADAL" clId="{56E9DFAE-DDAD-4FCA-8AED-56B2D15DB479}" dt="2026-02-09T10:50:18.206" v="21358" actId="47"/>
        <pc:sldMkLst>
          <pc:docMk/>
          <pc:sldMk cId="3220219950" sldId="6071"/>
        </pc:sldMkLst>
      </pc:sldChg>
      <pc:sldChg chg="addSp delSp modSp add del mod ord">
        <pc:chgData name="松浦英宗" userId="9b03fd3a-662f-49ff-9af1-1b93cf7aab22" providerId="ADAL" clId="{56E9DFAE-DDAD-4FCA-8AED-56B2D15DB479}" dt="2026-02-09T13:44:29.807" v="25722" actId="47"/>
        <pc:sldMkLst>
          <pc:docMk/>
          <pc:sldMk cId="1103917310" sldId="6072"/>
        </pc:sldMkLst>
        <pc:spChg chg="mod">
          <ac:chgData name="松浦英宗" userId="9b03fd3a-662f-49ff-9af1-1b93cf7aab22" providerId="ADAL" clId="{56E9DFAE-DDAD-4FCA-8AED-56B2D15DB479}" dt="2026-02-09T11:32:15.764" v="22738" actId="207"/>
          <ac:spMkLst>
            <pc:docMk/>
            <pc:sldMk cId="1103917310" sldId="6072"/>
            <ac:spMk id="5" creationId="{C4FFCBD1-36E6-3A7C-F923-634AFFA00C3B}"/>
          </ac:spMkLst>
        </pc:spChg>
        <pc:spChg chg="mod">
          <ac:chgData name="松浦英宗" userId="9b03fd3a-662f-49ff-9af1-1b93cf7aab22" providerId="ADAL" clId="{56E9DFAE-DDAD-4FCA-8AED-56B2D15DB479}" dt="2026-02-09T11:32:15.764" v="22738" actId="207"/>
          <ac:spMkLst>
            <pc:docMk/>
            <pc:sldMk cId="1103917310" sldId="6072"/>
            <ac:spMk id="6" creationId="{7864A1EA-2DDB-39F3-95CD-18A6459D2390}"/>
          </ac:spMkLst>
        </pc:spChg>
        <pc:spChg chg="mod">
          <ac:chgData name="松浦英宗" userId="9b03fd3a-662f-49ff-9af1-1b93cf7aab22" providerId="ADAL" clId="{56E9DFAE-DDAD-4FCA-8AED-56B2D15DB479}" dt="2026-02-09T01:36:22.944" v="20386" actId="164"/>
          <ac:spMkLst>
            <pc:docMk/>
            <pc:sldMk cId="1103917310" sldId="6072"/>
            <ac:spMk id="7" creationId="{283EA8FB-E57B-DFE9-CE27-670DB23C6529}"/>
          </ac:spMkLst>
        </pc:spChg>
        <pc:spChg chg="mod">
          <ac:chgData name="松浦英宗" userId="9b03fd3a-662f-49ff-9af1-1b93cf7aab22" providerId="ADAL" clId="{56E9DFAE-DDAD-4FCA-8AED-56B2D15DB479}" dt="2026-02-09T01:36:28.017" v="20395" actId="20577"/>
          <ac:spMkLst>
            <pc:docMk/>
            <pc:sldMk cId="1103917310" sldId="6072"/>
            <ac:spMk id="8" creationId="{F8F237CB-11F8-BE05-826E-5B5B12C3C012}"/>
          </ac:spMkLst>
        </pc:spChg>
        <pc:spChg chg="add mod">
          <ac:chgData name="松浦英宗" userId="9b03fd3a-662f-49ff-9af1-1b93cf7aab22" providerId="ADAL" clId="{56E9DFAE-DDAD-4FCA-8AED-56B2D15DB479}" dt="2026-02-09T11:32:24.594" v="22739" actId="207"/>
          <ac:spMkLst>
            <pc:docMk/>
            <pc:sldMk cId="1103917310" sldId="6072"/>
            <ac:spMk id="9" creationId="{7802BDF5-BC39-F9A0-9F08-D124517F32C8}"/>
          </ac:spMkLst>
        </pc:spChg>
        <pc:spChg chg="del">
          <ac:chgData name="松浦英宗" userId="9b03fd3a-662f-49ff-9af1-1b93cf7aab22" providerId="ADAL" clId="{56E9DFAE-DDAD-4FCA-8AED-56B2D15DB479}" dt="2026-02-09T01:35:16.959" v="20374" actId="478"/>
          <ac:spMkLst>
            <pc:docMk/>
            <pc:sldMk cId="1103917310" sldId="6072"/>
            <ac:spMk id="10" creationId="{E281493F-28C2-1EF3-1CD4-87F2A5D2E1B2}"/>
          </ac:spMkLst>
        </pc:spChg>
        <pc:spChg chg="del">
          <ac:chgData name="松浦英宗" userId="9b03fd3a-662f-49ff-9af1-1b93cf7aab22" providerId="ADAL" clId="{56E9DFAE-DDAD-4FCA-8AED-56B2D15DB479}" dt="2026-02-09T01:35:16.959" v="20374" actId="478"/>
          <ac:spMkLst>
            <pc:docMk/>
            <pc:sldMk cId="1103917310" sldId="6072"/>
            <ac:spMk id="12" creationId="{60019DF0-5DBF-4FF1-9A2A-19ED0FE94A6F}"/>
          </ac:spMkLst>
        </pc:spChg>
        <pc:spChg chg="mod">
          <ac:chgData name="松浦英宗" userId="9b03fd3a-662f-49ff-9af1-1b93cf7aab22" providerId="ADAL" clId="{56E9DFAE-DDAD-4FCA-8AED-56B2D15DB479}" dt="2026-02-09T02:03:19.133" v="20612" actId="20577"/>
          <ac:spMkLst>
            <pc:docMk/>
            <pc:sldMk cId="1103917310" sldId="6072"/>
            <ac:spMk id="14" creationId="{9251646F-7F42-6C7C-8762-4C3FF27B4850}"/>
          </ac:spMkLst>
        </pc:spChg>
        <pc:spChg chg="del mod">
          <ac:chgData name="松浦英宗" userId="9b03fd3a-662f-49ff-9af1-1b93cf7aab22" providerId="ADAL" clId="{56E9DFAE-DDAD-4FCA-8AED-56B2D15DB479}" dt="2026-02-09T11:31:41.632" v="22651" actId="478"/>
          <ac:spMkLst>
            <pc:docMk/>
            <pc:sldMk cId="1103917310" sldId="6072"/>
            <ac:spMk id="15" creationId="{0B681C1B-9D1D-FBF9-9ED0-93560AE31E3A}"/>
          </ac:spMkLst>
        </pc:spChg>
        <pc:grpChg chg="add mod">
          <ac:chgData name="松浦英宗" userId="9b03fd3a-662f-49ff-9af1-1b93cf7aab22" providerId="ADAL" clId="{56E9DFAE-DDAD-4FCA-8AED-56B2D15DB479}" dt="2026-02-09T02:03:46.712" v="20629" actId="164"/>
          <ac:grpSpMkLst>
            <pc:docMk/>
            <pc:sldMk cId="1103917310" sldId="6072"/>
            <ac:grpSpMk id="2" creationId="{3A8CCD43-8238-9C4A-66E2-5BBCCFD8EC8B}"/>
          </ac:grpSpMkLst>
        </pc:grpChg>
        <pc:grpChg chg="add mod">
          <ac:chgData name="松浦英宗" userId="9b03fd3a-662f-49ff-9af1-1b93cf7aab22" providerId="ADAL" clId="{56E9DFAE-DDAD-4FCA-8AED-56B2D15DB479}" dt="2026-02-09T02:03:46.712" v="20629" actId="164"/>
          <ac:grpSpMkLst>
            <pc:docMk/>
            <pc:sldMk cId="1103917310" sldId="6072"/>
            <ac:grpSpMk id="4" creationId="{CD27F581-2733-AB71-3C0D-8274A8A11F86}"/>
          </ac:grpSpMkLst>
        </pc:grpChg>
        <pc:grpChg chg="add mod">
          <ac:chgData name="松浦英宗" userId="9b03fd3a-662f-49ff-9af1-1b93cf7aab22" providerId="ADAL" clId="{56E9DFAE-DDAD-4FCA-8AED-56B2D15DB479}" dt="2026-02-09T02:03:46.712" v="20629" actId="164"/>
          <ac:grpSpMkLst>
            <pc:docMk/>
            <pc:sldMk cId="1103917310" sldId="6072"/>
            <ac:grpSpMk id="10" creationId="{88540045-DCA7-D626-1491-0096948A5F38}"/>
          </ac:grpSpMkLst>
        </pc:grpChg>
        <pc:picChg chg="add mod ord">
          <ac:chgData name="松浦英宗" userId="9b03fd3a-662f-49ff-9af1-1b93cf7aab22" providerId="ADAL" clId="{56E9DFAE-DDAD-4FCA-8AED-56B2D15DB479}" dt="2026-02-09T11:31:46.350" v="22655" actId="1036"/>
          <ac:picMkLst>
            <pc:docMk/>
            <pc:sldMk cId="1103917310" sldId="6072"/>
            <ac:picMk id="12" creationId="{9968AD30-4A26-326C-0794-0CBE21B776B6}"/>
          </ac:picMkLst>
        </pc:picChg>
      </pc:sldChg>
      <pc:sldChg chg="add del">
        <pc:chgData name="松浦英宗" userId="9b03fd3a-662f-49ff-9af1-1b93cf7aab22" providerId="ADAL" clId="{56E9DFAE-DDAD-4FCA-8AED-56B2D15DB479}" dt="2026-02-09T01:34:51.775" v="20372" actId="47"/>
        <pc:sldMkLst>
          <pc:docMk/>
          <pc:sldMk cId="4251379322" sldId="6072"/>
        </pc:sldMkLst>
      </pc:sldChg>
      <pc:sldChg chg="modSp add del mod ord">
        <pc:chgData name="松浦英宗" userId="9b03fd3a-662f-49ff-9af1-1b93cf7aab22" providerId="ADAL" clId="{56E9DFAE-DDAD-4FCA-8AED-56B2D15DB479}" dt="2026-02-09T12:36:34.167" v="23905" actId="47"/>
        <pc:sldMkLst>
          <pc:docMk/>
          <pc:sldMk cId="3046594895" sldId="6073"/>
        </pc:sldMkLst>
        <pc:spChg chg="mod">
          <ac:chgData name="松浦英宗" userId="9b03fd3a-662f-49ff-9af1-1b93cf7aab22" providerId="ADAL" clId="{56E9DFAE-DDAD-4FCA-8AED-56B2D15DB479}" dt="2026-02-09T10:15:29.717" v="20655" actId="207"/>
          <ac:spMkLst>
            <pc:docMk/>
            <pc:sldMk cId="3046594895" sldId="6073"/>
            <ac:spMk id="3" creationId="{925B40D7-381E-44EB-F74F-90F5D8D46A4F}"/>
          </ac:spMkLst>
        </pc:spChg>
        <pc:spChg chg="mod">
          <ac:chgData name="松浦英宗" userId="9b03fd3a-662f-49ff-9af1-1b93cf7aab22" providerId="ADAL" clId="{56E9DFAE-DDAD-4FCA-8AED-56B2D15DB479}" dt="2026-02-09T10:15:19.470" v="20642" actId="207"/>
          <ac:spMkLst>
            <pc:docMk/>
            <pc:sldMk cId="3046594895" sldId="6073"/>
            <ac:spMk id="4" creationId="{83E055AB-36E7-D264-9CCC-E1AFED175005}"/>
          </ac:spMkLst>
        </pc:spChg>
        <pc:spChg chg="mod">
          <ac:chgData name="松浦英宗" userId="9b03fd3a-662f-49ff-9af1-1b93cf7aab22" providerId="ADAL" clId="{56E9DFAE-DDAD-4FCA-8AED-56B2D15DB479}" dt="2026-02-09T02:02:59.857" v="20595" actId="20577"/>
          <ac:spMkLst>
            <pc:docMk/>
            <pc:sldMk cId="3046594895" sldId="6073"/>
            <ac:spMk id="5" creationId="{AA4D7AA9-9DBC-1702-D546-5F39940A8E8A}"/>
          </ac:spMkLst>
        </pc:spChg>
        <pc:spChg chg="mod">
          <ac:chgData name="松浦英宗" userId="9b03fd3a-662f-49ff-9af1-1b93cf7aab22" providerId="ADAL" clId="{56E9DFAE-DDAD-4FCA-8AED-56B2D15DB479}" dt="2026-02-09T10:15:14.568" v="20641" actId="207"/>
          <ac:spMkLst>
            <pc:docMk/>
            <pc:sldMk cId="3046594895" sldId="6073"/>
            <ac:spMk id="10" creationId="{A1C1C887-78FC-B235-3A59-1CE716A9166B}"/>
          </ac:spMkLst>
        </pc:spChg>
        <pc:spChg chg="mod">
          <ac:chgData name="松浦英宗" userId="9b03fd3a-662f-49ff-9af1-1b93cf7aab22" providerId="ADAL" clId="{56E9DFAE-DDAD-4FCA-8AED-56B2D15DB479}" dt="2026-02-09T10:15:14.568" v="20641" actId="207"/>
          <ac:spMkLst>
            <pc:docMk/>
            <pc:sldMk cId="3046594895" sldId="6073"/>
            <ac:spMk id="12" creationId="{2445B2AE-0D50-055B-D7A6-E5C9A2DDA265}"/>
          </ac:spMkLst>
        </pc:spChg>
        <pc:spChg chg="mod">
          <ac:chgData name="松浦英宗" userId="9b03fd3a-662f-49ff-9af1-1b93cf7aab22" providerId="ADAL" clId="{56E9DFAE-DDAD-4FCA-8AED-56B2D15DB479}" dt="2026-02-09T10:15:25.443" v="20654" actId="20577"/>
          <ac:spMkLst>
            <pc:docMk/>
            <pc:sldMk cId="3046594895" sldId="6073"/>
            <ac:spMk id="14" creationId="{A24DB61D-56D3-1E20-5CCE-A5FC0D745B4A}"/>
          </ac:spMkLst>
        </pc:spChg>
      </pc:sldChg>
      <pc:sldChg chg="addSp delSp modSp add del mod">
        <pc:chgData name="松浦英宗" userId="9b03fd3a-662f-49ff-9af1-1b93cf7aab22" providerId="ADAL" clId="{56E9DFAE-DDAD-4FCA-8AED-56B2D15DB479}" dt="2026-02-09T13:48:17.759" v="25723"/>
        <pc:sldMkLst>
          <pc:docMk/>
          <pc:sldMk cId="504502841" sldId="6074"/>
        </pc:sldMkLst>
        <pc:spChg chg="mod">
          <ac:chgData name="松浦英宗" userId="9b03fd3a-662f-49ff-9af1-1b93cf7aab22" providerId="ADAL" clId="{56E9DFAE-DDAD-4FCA-8AED-56B2D15DB479}" dt="2026-02-09T10:14:33.108" v="20637" actId="207"/>
          <ac:spMkLst>
            <pc:docMk/>
            <pc:sldMk cId="504502841" sldId="6074"/>
            <ac:spMk id="2" creationId="{0636EF9C-CB34-5511-5661-38D1F9D9B3BA}"/>
          </ac:spMkLst>
        </pc:spChg>
        <pc:spChg chg="mod topLvl">
          <ac:chgData name="松浦英宗" userId="9b03fd3a-662f-49ff-9af1-1b93cf7aab22" providerId="ADAL" clId="{56E9DFAE-DDAD-4FCA-8AED-56B2D15DB479}" dt="2026-02-09T10:22:18.967" v="20704" actId="692"/>
          <ac:spMkLst>
            <pc:docMk/>
            <pc:sldMk cId="504502841" sldId="6074"/>
            <ac:spMk id="4" creationId="{5F85D9A8-C215-0069-0A96-305EA269E4CB}"/>
          </ac:spMkLst>
        </pc:spChg>
        <pc:spChg chg="mod topLvl">
          <ac:chgData name="松浦英宗" userId="9b03fd3a-662f-49ff-9af1-1b93cf7aab22" providerId="ADAL" clId="{56E9DFAE-DDAD-4FCA-8AED-56B2D15DB479}" dt="2026-02-09T10:22:18.967" v="20704" actId="692"/>
          <ac:spMkLst>
            <pc:docMk/>
            <pc:sldMk cId="504502841" sldId="6074"/>
            <ac:spMk id="5" creationId="{5B5C52BD-321B-1096-5D3E-CC95D1AEC108}"/>
          </ac:spMkLst>
        </pc:spChg>
        <pc:spChg chg="mod topLvl">
          <ac:chgData name="松浦英宗" userId="9b03fd3a-662f-49ff-9af1-1b93cf7aab22" providerId="ADAL" clId="{56E9DFAE-DDAD-4FCA-8AED-56B2D15DB479}" dt="2026-02-09T10:22:18.967" v="20704" actId="692"/>
          <ac:spMkLst>
            <pc:docMk/>
            <pc:sldMk cId="504502841" sldId="6074"/>
            <ac:spMk id="12" creationId="{4834B430-7256-0246-6C75-87F98787B54A}"/>
          </ac:spMkLst>
        </pc:spChg>
        <pc:spChg chg="mod topLvl">
          <ac:chgData name="松浦英宗" userId="9b03fd3a-662f-49ff-9af1-1b93cf7aab22" providerId="ADAL" clId="{56E9DFAE-DDAD-4FCA-8AED-56B2D15DB479}" dt="2026-02-09T10:22:18.967" v="20704" actId="692"/>
          <ac:spMkLst>
            <pc:docMk/>
            <pc:sldMk cId="504502841" sldId="6074"/>
            <ac:spMk id="14" creationId="{381FF5A1-B7C5-D6EA-717A-E1DFC00AA44D}"/>
          </ac:spMkLst>
        </pc:spChg>
        <pc:spChg chg="mod">
          <ac:chgData name="松浦英宗" userId="9b03fd3a-662f-49ff-9af1-1b93cf7aab22" providerId="ADAL" clId="{56E9DFAE-DDAD-4FCA-8AED-56B2D15DB479}" dt="2026-02-09T01:58:55.521" v="20518" actId="20577"/>
          <ac:spMkLst>
            <pc:docMk/>
            <pc:sldMk cId="504502841" sldId="6074"/>
            <ac:spMk id="16" creationId="{72DF7D52-1C1D-E8BE-7239-18766F5368AD}"/>
          </ac:spMkLst>
        </pc:spChg>
        <pc:spChg chg="mod">
          <ac:chgData name="松浦英宗" userId="9b03fd3a-662f-49ff-9af1-1b93cf7aab22" providerId="ADAL" clId="{56E9DFAE-DDAD-4FCA-8AED-56B2D15DB479}" dt="2026-02-09T10:14:17.841" v="20635" actId="207"/>
          <ac:spMkLst>
            <pc:docMk/>
            <pc:sldMk cId="504502841" sldId="6074"/>
            <ac:spMk id="19" creationId="{7048BE62-8279-F989-8A0C-D83D538164D2}"/>
          </ac:spMkLst>
        </pc:spChg>
        <pc:grpChg chg="add mod">
          <ac:chgData name="松浦英宗" userId="9b03fd3a-662f-49ff-9af1-1b93cf7aab22" providerId="ADAL" clId="{56E9DFAE-DDAD-4FCA-8AED-56B2D15DB479}" dt="2026-02-09T10:22:12.247" v="20701" actId="164"/>
          <ac:grpSpMkLst>
            <pc:docMk/>
            <pc:sldMk cId="504502841" sldId="6074"/>
            <ac:grpSpMk id="3" creationId="{D6DF9798-F7C8-09B8-A2D5-4A16A7BE39EE}"/>
          </ac:grpSpMkLst>
        </pc:grpChg>
        <pc:grpChg chg="del mod topLvl">
          <ac:chgData name="松浦英宗" userId="9b03fd3a-662f-49ff-9af1-1b93cf7aab22" providerId="ADAL" clId="{56E9DFAE-DDAD-4FCA-8AED-56B2D15DB479}" dt="2026-02-09T01:54:17.527" v="20476" actId="165"/>
          <ac:grpSpMkLst>
            <pc:docMk/>
            <pc:sldMk cId="504502841" sldId="6074"/>
            <ac:grpSpMk id="9" creationId="{E126EECC-9669-F5AA-8D9F-4AD25AF744CD}"/>
          </ac:grpSpMkLst>
        </pc:grpChg>
        <pc:grpChg chg="del">
          <ac:chgData name="松浦英宗" userId="9b03fd3a-662f-49ff-9af1-1b93cf7aab22" providerId="ADAL" clId="{56E9DFAE-DDAD-4FCA-8AED-56B2D15DB479}" dt="2026-02-09T01:54:15.117" v="20475" actId="165"/>
          <ac:grpSpMkLst>
            <pc:docMk/>
            <pc:sldMk cId="504502841" sldId="6074"/>
            <ac:grpSpMk id="10" creationId="{33A477E6-1E7F-4558-D67C-357C92E3CFE7}"/>
          </ac:grpSpMkLst>
        </pc:grpChg>
        <pc:grpChg chg="del">
          <ac:chgData name="松浦英宗" userId="9b03fd3a-662f-49ff-9af1-1b93cf7aab22" providerId="ADAL" clId="{56E9DFAE-DDAD-4FCA-8AED-56B2D15DB479}" dt="2026-02-09T01:54:15.117" v="20475" actId="165"/>
          <ac:grpSpMkLst>
            <pc:docMk/>
            <pc:sldMk cId="504502841" sldId="6074"/>
            <ac:grpSpMk id="11" creationId="{E0043E11-89DE-0254-AAA8-49592B5F4005}"/>
          </ac:grpSpMkLst>
        </pc:grpChg>
        <pc:grpChg chg="del mod topLvl">
          <ac:chgData name="松浦英宗" userId="9b03fd3a-662f-49ff-9af1-1b93cf7aab22" providerId="ADAL" clId="{56E9DFAE-DDAD-4FCA-8AED-56B2D15DB479}" dt="2026-02-09T01:54:17.527" v="20476" actId="165"/>
          <ac:grpSpMkLst>
            <pc:docMk/>
            <pc:sldMk cId="504502841" sldId="6074"/>
            <ac:grpSpMk id="13" creationId="{AE133C82-3122-BFD8-9476-74E9028CD7FF}"/>
          </ac:grpSpMkLst>
        </pc:grpChg>
        <pc:grpChg chg="mod">
          <ac:chgData name="松浦英宗" userId="9b03fd3a-662f-49ff-9af1-1b93cf7aab22" providerId="ADAL" clId="{56E9DFAE-DDAD-4FCA-8AED-56B2D15DB479}" dt="2026-02-09T10:22:12.247" v="20701" actId="164"/>
          <ac:grpSpMkLst>
            <pc:docMk/>
            <pc:sldMk cId="504502841" sldId="6074"/>
            <ac:grpSpMk id="20" creationId="{7549D670-B43F-A56E-0227-2E6BA4D20D52}"/>
          </ac:grpSpMkLst>
        </pc:grpChg>
        <pc:cxnChg chg="del mod topLvl">
          <ac:chgData name="松浦英宗" userId="9b03fd3a-662f-49ff-9af1-1b93cf7aab22" providerId="ADAL" clId="{56E9DFAE-DDAD-4FCA-8AED-56B2D15DB479}" dt="2026-02-09T01:54:19.393" v="20477" actId="478"/>
          <ac:cxnSpMkLst>
            <pc:docMk/>
            <pc:sldMk cId="504502841" sldId="6074"/>
            <ac:cxnSpMk id="7" creationId="{CB371FFF-CB6A-AEDB-2387-056315E9B715}"/>
          </ac:cxnSpMkLst>
        </pc:cxnChg>
        <pc:cxnChg chg="del mod topLvl">
          <ac:chgData name="松浦英宗" userId="9b03fd3a-662f-49ff-9af1-1b93cf7aab22" providerId="ADAL" clId="{56E9DFAE-DDAD-4FCA-8AED-56B2D15DB479}" dt="2026-02-09T01:54:19.393" v="20477" actId="478"/>
          <ac:cxnSpMkLst>
            <pc:docMk/>
            <pc:sldMk cId="504502841" sldId="6074"/>
            <ac:cxnSpMk id="15" creationId="{A481A153-57DE-3ECE-48E8-60D975CE0936}"/>
          </ac:cxnSpMkLst>
        </pc:cxnChg>
        <pc:cxnChg chg="mod">
          <ac:chgData name="松浦英宗" userId="9b03fd3a-662f-49ff-9af1-1b93cf7aab22" providerId="ADAL" clId="{56E9DFAE-DDAD-4FCA-8AED-56B2D15DB479}" dt="2026-02-09T10:22:18.967" v="20704" actId="692"/>
          <ac:cxnSpMkLst>
            <pc:docMk/>
            <pc:sldMk cId="504502841" sldId="6074"/>
            <ac:cxnSpMk id="17" creationId="{2F6A36F7-15C4-D186-5E11-49EACC93DD2D}"/>
          </ac:cxnSpMkLst>
        </pc:cxnChg>
      </pc:sldChg>
      <pc:sldChg chg="addSp delSp modSp add del mod ord">
        <pc:chgData name="松浦英宗" userId="9b03fd3a-662f-49ff-9af1-1b93cf7aab22" providerId="ADAL" clId="{56E9DFAE-DDAD-4FCA-8AED-56B2D15DB479}" dt="2026-02-09T13:44:29.807" v="25722" actId="47"/>
        <pc:sldMkLst>
          <pc:docMk/>
          <pc:sldMk cId="1522457694" sldId="6075"/>
        </pc:sldMkLst>
        <pc:spChg chg="add mod">
          <ac:chgData name="松浦英宗" userId="9b03fd3a-662f-49ff-9af1-1b93cf7aab22" providerId="ADAL" clId="{56E9DFAE-DDAD-4FCA-8AED-56B2D15DB479}" dt="2026-02-09T11:52:45.897" v="22900" actId="14861"/>
          <ac:spMkLst>
            <pc:docMk/>
            <pc:sldMk cId="1522457694" sldId="6075"/>
            <ac:spMk id="2" creationId="{F13B235F-7759-C2ED-0FCA-3092CF48C7AD}"/>
          </ac:spMkLst>
        </pc:spChg>
        <pc:spChg chg="del">
          <ac:chgData name="松浦英宗" userId="9b03fd3a-662f-49ff-9af1-1b93cf7aab22" providerId="ADAL" clId="{56E9DFAE-DDAD-4FCA-8AED-56B2D15DB479}" dt="2026-02-09T11:34:27.110" v="22742" actId="478"/>
          <ac:spMkLst>
            <pc:docMk/>
            <pc:sldMk cId="1522457694" sldId="6075"/>
            <ac:spMk id="3" creationId="{41749144-1F9E-5404-B93A-C474CE29C93F}"/>
          </ac:spMkLst>
        </pc:spChg>
        <pc:spChg chg="del">
          <ac:chgData name="松浦英宗" userId="9b03fd3a-662f-49ff-9af1-1b93cf7aab22" providerId="ADAL" clId="{56E9DFAE-DDAD-4FCA-8AED-56B2D15DB479}" dt="2026-02-09T11:34:27.110" v="22742" actId="478"/>
          <ac:spMkLst>
            <pc:docMk/>
            <pc:sldMk cId="1522457694" sldId="6075"/>
            <ac:spMk id="4" creationId="{DC3D9314-DF5A-5DFD-A92F-649FCB1B29F0}"/>
          </ac:spMkLst>
        </pc:spChg>
        <pc:spChg chg="del">
          <ac:chgData name="松浦英宗" userId="9b03fd3a-662f-49ff-9af1-1b93cf7aab22" providerId="ADAL" clId="{56E9DFAE-DDAD-4FCA-8AED-56B2D15DB479}" dt="2026-02-09T11:34:27.110" v="22742" actId="478"/>
          <ac:spMkLst>
            <pc:docMk/>
            <pc:sldMk cId="1522457694" sldId="6075"/>
            <ac:spMk id="5" creationId="{3E6FFF4B-681F-CD2E-092B-533CA983234E}"/>
          </ac:spMkLst>
        </pc:spChg>
        <pc:spChg chg="add mod topLvl">
          <ac:chgData name="松浦英宗" userId="9b03fd3a-662f-49ff-9af1-1b93cf7aab22" providerId="ADAL" clId="{56E9DFAE-DDAD-4FCA-8AED-56B2D15DB479}" dt="2026-02-09T11:54:29.659" v="22902"/>
          <ac:spMkLst>
            <pc:docMk/>
            <pc:sldMk cId="1522457694" sldId="6075"/>
            <ac:spMk id="6" creationId="{8284C92F-3F70-39FD-B995-0FE8C4C7B365}"/>
          </ac:spMkLst>
        </pc:spChg>
        <pc:spChg chg="del">
          <ac:chgData name="松浦英宗" userId="9b03fd3a-662f-49ff-9af1-1b93cf7aab22" providerId="ADAL" clId="{56E9DFAE-DDAD-4FCA-8AED-56B2D15DB479}" dt="2026-02-09T11:34:27.110" v="22742" actId="478"/>
          <ac:spMkLst>
            <pc:docMk/>
            <pc:sldMk cId="1522457694" sldId="6075"/>
            <ac:spMk id="7" creationId="{B2A6DC16-33BC-D9AD-1584-3E72864716EF}"/>
          </ac:spMkLst>
        </pc:spChg>
        <pc:spChg chg="add mod topLvl">
          <ac:chgData name="松浦英宗" userId="9b03fd3a-662f-49ff-9af1-1b93cf7aab22" providerId="ADAL" clId="{56E9DFAE-DDAD-4FCA-8AED-56B2D15DB479}" dt="2026-02-09T11:54:36.045" v="22904"/>
          <ac:spMkLst>
            <pc:docMk/>
            <pc:sldMk cId="1522457694" sldId="6075"/>
            <ac:spMk id="8" creationId="{149E0A2C-2BA0-3D0F-6D4F-9BAF43D0603C}"/>
          </ac:spMkLst>
        </pc:spChg>
        <pc:spChg chg="del">
          <ac:chgData name="松浦英宗" userId="9b03fd3a-662f-49ff-9af1-1b93cf7aab22" providerId="ADAL" clId="{56E9DFAE-DDAD-4FCA-8AED-56B2D15DB479}" dt="2026-02-09T11:34:27.110" v="22742" actId="478"/>
          <ac:spMkLst>
            <pc:docMk/>
            <pc:sldMk cId="1522457694" sldId="6075"/>
            <ac:spMk id="10" creationId="{BC031C66-AB9F-1C25-FF2F-95D3E9123064}"/>
          </ac:spMkLst>
        </pc:spChg>
        <pc:spChg chg="del">
          <ac:chgData name="松浦英宗" userId="9b03fd3a-662f-49ff-9af1-1b93cf7aab22" providerId="ADAL" clId="{56E9DFAE-DDAD-4FCA-8AED-56B2D15DB479}" dt="2026-02-09T11:34:27.110" v="22742" actId="478"/>
          <ac:spMkLst>
            <pc:docMk/>
            <pc:sldMk cId="1522457694" sldId="6075"/>
            <ac:spMk id="12" creationId="{308FFC05-2F08-08F5-37B1-E455B6F77283}"/>
          </ac:spMkLst>
        </pc:spChg>
        <pc:spChg chg="mod topLvl">
          <ac:chgData name="松浦英宗" userId="9b03fd3a-662f-49ff-9af1-1b93cf7aab22" providerId="ADAL" clId="{56E9DFAE-DDAD-4FCA-8AED-56B2D15DB479}" dt="2026-02-09T11:54:42.511" v="22906"/>
          <ac:spMkLst>
            <pc:docMk/>
            <pc:sldMk cId="1522457694" sldId="6075"/>
            <ac:spMk id="13" creationId="{67EEC60E-A02B-1782-E67B-786E23BEEC0D}"/>
          </ac:spMkLst>
        </pc:spChg>
        <pc:spChg chg="del">
          <ac:chgData name="松浦英宗" userId="9b03fd3a-662f-49ff-9af1-1b93cf7aab22" providerId="ADAL" clId="{56E9DFAE-DDAD-4FCA-8AED-56B2D15DB479}" dt="2026-02-09T11:34:27.110" v="22742" actId="478"/>
          <ac:spMkLst>
            <pc:docMk/>
            <pc:sldMk cId="1522457694" sldId="6075"/>
            <ac:spMk id="14" creationId="{D0CD7139-EA9A-9B54-8A9F-B87869EB3C09}"/>
          </ac:spMkLst>
        </pc:spChg>
        <pc:spChg chg="mod topLvl">
          <ac:chgData name="松浦英宗" userId="9b03fd3a-662f-49ff-9af1-1b93cf7aab22" providerId="ADAL" clId="{56E9DFAE-DDAD-4FCA-8AED-56B2D15DB479}" dt="2026-02-09T11:54:48.782" v="22908"/>
          <ac:spMkLst>
            <pc:docMk/>
            <pc:sldMk cId="1522457694" sldId="6075"/>
            <ac:spMk id="15" creationId="{2AB38750-F1BC-A5E9-B29E-A55B40AE8722}"/>
          </ac:spMkLst>
        </pc:spChg>
        <pc:spChg chg="add mod">
          <ac:chgData name="松浦英宗" userId="9b03fd3a-662f-49ff-9af1-1b93cf7aab22" providerId="ADAL" clId="{56E9DFAE-DDAD-4FCA-8AED-56B2D15DB479}" dt="2026-02-09T11:52:22.915" v="22897" actId="207"/>
          <ac:spMkLst>
            <pc:docMk/>
            <pc:sldMk cId="1522457694" sldId="6075"/>
            <ac:spMk id="16" creationId="{A0EAEE7A-D8EC-4141-113E-600416D1DDA9}"/>
          </ac:spMkLst>
        </pc:spChg>
        <pc:spChg chg="add mod">
          <ac:chgData name="松浦英宗" userId="9b03fd3a-662f-49ff-9af1-1b93cf7aab22" providerId="ADAL" clId="{56E9DFAE-DDAD-4FCA-8AED-56B2D15DB479}" dt="2026-02-09T11:51:51.924" v="22890" actId="164"/>
          <ac:spMkLst>
            <pc:docMk/>
            <pc:sldMk cId="1522457694" sldId="6075"/>
            <ac:spMk id="17" creationId="{20DDFE87-6886-25C3-C1B4-9A15B6DD09D2}"/>
          </ac:spMkLst>
        </pc:spChg>
        <pc:spChg chg="mod">
          <ac:chgData name="松浦英宗" userId="9b03fd3a-662f-49ff-9af1-1b93cf7aab22" providerId="ADAL" clId="{56E9DFAE-DDAD-4FCA-8AED-56B2D15DB479}" dt="2026-02-09T11:52:45.897" v="22900" actId="14861"/>
          <ac:spMkLst>
            <pc:docMk/>
            <pc:sldMk cId="1522457694" sldId="6075"/>
            <ac:spMk id="22" creationId="{79A2E7C6-95EA-BF65-0259-2FCAA30F3117}"/>
          </ac:spMkLst>
        </pc:spChg>
        <pc:spChg chg="mod">
          <ac:chgData name="松浦英宗" userId="9b03fd3a-662f-49ff-9af1-1b93cf7aab22" providerId="ADAL" clId="{56E9DFAE-DDAD-4FCA-8AED-56B2D15DB479}" dt="2026-02-09T11:54:55.512" v="22910"/>
          <ac:spMkLst>
            <pc:docMk/>
            <pc:sldMk cId="1522457694" sldId="6075"/>
            <ac:spMk id="23" creationId="{31858881-0286-629D-027F-56FA83BFE9CB}"/>
          </ac:spMkLst>
        </pc:spChg>
        <pc:spChg chg="mod">
          <ac:chgData name="松浦英宗" userId="9b03fd3a-662f-49ff-9af1-1b93cf7aab22" providerId="ADAL" clId="{56E9DFAE-DDAD-4FCA-8AED-56B2D15DB479}" dt="2026-02-09T11:55:01.647" v="22912"/>
          <ac:spMkLst>
            <pc:docMk/>
            <pc:sldMk cId="1522457694" sldId="6075"/>
            <ac:spMk id="24" creationId="{C15F9D16-EFB4-0AC5-EC4C-7E8630DA5086}"/>
          </ac:spMkLst>
        </pc:spChg>
        <pc:spChg chg="mod">
          <ac:chgData name="松浦英宗" userId="9b03fd3a-662f-49ff-9af1-1b93cf7aab22" providerId="ADAL" clId="{56E9DFAE-DDAD-4FCA-8AED-56B2D15DB479}" dt="2026-02-09T11:55:07.427" v="22914"/>
          <ac:spMkLst>
            <pc:docMk/>
            <pc:sldMk cId="1522457694" sldId="6075"/>
            <ac:spMk id="25" creationId="{102D242F-01AD-5A55-E4EE-5DA962CE9943}"/>
          </ac:spMkLst>
        </pc:spChg>
        <pc:spChg chg="mod">
          <ac:chgData name="松浦英宗" userId="9b03fd3a-662f-49ff-9af1-1b93cf7aab22" providerId="ADAL" clId="{56E9DFAE-DDAD-4FCA-8AED-56B2D15DB479}" dt="2026-02-09T11:55:14.214" v="22916"/>
          <ac:spMkLst>
            <pc:docMk/>
            <pc:sldMk cId="1522457694" sldId="6075"/>
            <ac:spMk id="26" creationId="{C247892F-D1FC-3021-F370-5B5500BF2274}"/>
          </ac:spMkLst>
        </pc:spChg>
        <pc:spChg chg="mod">
          <ac:chgData name="松浦英宗" userId="9b03fd3a-662f-49ff-9af1-1b93cf7aab22" providerId="ADAL" clId="{56E9DFAE-DDAD-4FCA-8AED-56B2D15DB479}" dt="2026-02-09T11:52:22.915" v="22897" actId="207"/>
          <ac:spMkLst>
            <pc:docMk/>
            <pc:sldMk cId="1522457694" sldId="6075"/>
            <ac:spMk id="27" creationId="{47B347CB-7D7F-0BB8-BAF7-9D3133B79F46}"/>
          </ac:spMkLst>
        </pc:spChg>
        <pc:spChg chg="mod">
          <ac:chgData name="松浦英宗" userId="9b03fd3a-662f-49ff-9af1-1b93cf7aab22" providerId="ADAL" clId="{56E9DFAE-DDAD-4FCA-8AED-56B2D15DB479}" dt="2026-02-09T11:51:54.246" v="22891" actId="571"/>
          <ac:spMkLst>
            <pc:docMk/>
            <pc:sldMk cId="1522457694" sldId="6075"/>
            <ac:spMk id="28" creationId="{1B036923-4CE8-0D76-E3AD-257E774B06B3}"/>
          </ac:spMkLst>
        </pc:spChg>
        <pc:spChg chg="mod">
          <ac:chgData name="松浦英宗" userId="9b03fd3a-662f-49ff-9af1-1b93cf7aab22" providerId="ADAL" clId="{56E9DFAE-DDAD-4FCA-8AED-56B2D15DB479}" dt="2026-02-09T11:52:45.897" v="22900" actId="14861"/>
          <ac:spMkLst>
            <pc:docMk/>
            <pc:sldMk cId="1522457694" sldId="6075"/>
            <ac:spMk id="31" creationId="{92738CAF-7BFA-0D99-9801-0D011A2EDDD4}"/>
          </ac:spMkLst>
        </pc:spChg>
        <pc:spChg chg="mod">
          <ac:chgData name="松浦英宗" userId="9b03fd3a-662f-49ff-9af1-1b93cf7aab22" providerId="ADAL" clId="{56E9DFAE-DDAD-4FCA-8AED-56B2D15DB479}" dt="2026-02-09T11:55:20.762" v="22918"/>
          <ac:spMkLst>
            <pc:docMk/>
            <pc:sldMk cId="1522457694" sldId="6075"/>
            <ac:spMk id="32" creationId="{DBFE6438-9F49-0259-582F-096A39C6B1F8}"/>
          </ac:spMkLst>
        </pc:spChg>
        <pc:spChg chg="mod">
          <ac:chgData name="松浦英宗" userId="9b03fd3a-662f-49ff-9af1-1b93cf7aab22" providerId="ADAL" clId="{56E9DFAE-DDAD-4FCA-8AED-56B2D15DB479}" dt="2026-02-09T11:55:26.998" v="22920"/>
          <ac:spMkLst>
            <pc:docMk/>
            <pc:sldMk cId="1522457694" sldId="6075"/>
            <ac:spMk id="33" creationId="{A3EC8F70-C503-5471-C48A-B38EF33AC66A}"/>
          </ac:spMkLst>
        </pc:spChg>
        <pc:spChg chg="mod">
          <ac:chgData name="松浦英宗" userId="9b03fd3a-662f-49ff-9af1-1b93cf7aab22" providerId="ADAL" clId="{56E9DFAE-DDAD-4FCA-8AED-56B2D15DB479}" dt="2026-02-09T11:55:34.311" v="22922"/>
          <ac:spMkLst>
            <pc:docMk/>
            <pc:sldMk cId="1522457694" sldId="6075"/>
            <ac:spMk id="34" creationId="{25821897-436E-526A-B8DB-0F9FC167E6F8}"/>
          </ac:spMkLst>
        </pc:spChg>
        <pc:spChg chg="mod">
          <ac:chgData name="松浦英宗" userId="9b03fd3a-662f-49ff-9af1-1b93cf7aab22" providerId="ADAL" clId="{56E9DFAE-DDAD-4FCA-8AED-56B2D15DB479}" dt="2026-02-09T11:55:49.844" v="22944" actId="20577"/>
          <ac:spMkLst>
            <pc:docMk/>
            <pc:sldMk cId="1522457694" sldId="6075"/>
            <ac:spMk id="35" creationId="{B055B77D-A39E-0C17-FF34-F15C8F500A33}"/>
          </ac:spMkLst>
        </pc:spChg>
        <pc:spChg chg="mod">
          <ac:chgData name="松浦英宗" userId="9b03fd3a-662f-49ff-9af1-1b93cf7aab22" providerId="ADAL" clId="{56E9DFAE-DDAD-4FCA-8AED-56B2D15DB479}" dt="2026-02-09T11:52:22.915" v="22897" actId="207"/>
          <ac:spMkLst>
            <pc:docMk/>
            <pc:sldMk cId="1522457694" sldId="6075"/>
            <ac:spMk id="36" creationId="{0B248C74-3ED7-A38D-476F-6636AC8468B7}"/>
          </ac:spMkLst>
        </pc:spChg>
        <pc:spChg chg="mod">
          <ac:chgData name="松浦英宗" userId="9b03fd3a-662f-49ff-9af1-1b93cf7aab22" providerId="ADAL" clId="{56E9DFAE-DDAD-4FCA-8AED-56B2D15DB479}" dt="2026-02-09T11:51:56.546" v="22892" actId="571"/>
          <ac:spMkLst>
            <pc:docMk/>
            <pc:sldMk cId="1522457694" sldId="6075"/>
            <ac:spMk id="37" creationId="{102142A1-CD48-EC8D-1B76-B93F6ADC64C7}"/>
          </ac:spMkLst>
        </pc:spChg>
        <pc:spChg chg="add mod">
          <ac:chgData name="松浦英宗" userId="9b03fd3a-662f-49ff-9af1-1b93cf7aab22" providerId="ADAL" clId="{56E9DFAE-DDAD-4FCA-8AED-56B2D15DB479}" dt="2026-02-09T11:56:41.821" v="23051" actId="1035"/>
          <ac:spMkLst>
            <pc:docMk/>
            <pc:sldMk cId="1522457694" sldId="6075"/>
            <ac:spMk id="40" creationId="{CDCEC486-D5A7-FE5A-A78A-83FE9AF325DA}"/>
          </ac:spMkLst>
        </pc:spChg>
        <pc:spChg chg="add mod">
          <ac:chgData name="松浦英宗" userId="9b03fd3a-662f-49ff-9af1-1b93cf7aab22" providerId="ADAL" clId="{56E9DFAE-DDAD-4FCA-8AED-56B2D15DB479}" dt="2026-02-09T11:57:01.648" v="23057" actId="14100"/>
          <ac:spMkLst>
            <pc:docMk/>
            <pc:sldMk cId="1522457694" sldId="6075"/>
            <ac:spMk id="41" creationId="{BDF2F69A-E10A-DBBE-E3EE-BDF131B265B6}"/>
          </ac:spMkLst>
        </pc:spChg>
        <pc:spChg chg="add mod">
          <ac:chgData name="松浦英宗" userId="9b03fd3a-662f-49ff-9af1-1b93cf7aab22" providerId="ADAL" clId="{56E9DFAE-DDAD-4FCA-8AED-56B2D15DB479}" dt="2026-02-09T11:57:10.117" v="23060" actId="207"/>
          <ac:spMkLst>
            <pc:docMk/>
            <pc:sldMk cId="1522457694" sldId="6075"/>
            <ac:spMk id="42" creationId="{533C44EB-9836-E280-E22D-75AA480F4999}"/>
          </ac:spMkLst>
        </pc:spChg>
        <pc:grpChg chg="add del mod">
          <ac:chgData name="松浦英宗" userId="9b03fd3a-662f-49ff-9af1-1b93cf7aab22" providerId="ADAL" clId="{56E9DFAE-DDAD-4FCA-8AED-56B2D15DB479}" dt="2026-02-09T11:50:21.584" v="22811" actId="165"/>
          <ac:grpSpMkLst>
            <pc:docMk/>
            <pc:sldMk cId="1522457694" sldId="6075"/>
            <ac:grpSpMk id="9" creationId="{35624BBB-DE2B-7BD6-3F33-26CB575E3F99}"/>
          </ac:grpSpMkLst>
        </pc:grpChg>
        <pc:grpChg chg="add del mod">
          <ac:chgData name="松浦英宗" userId="9b03fd3a-662f-49ff-9af1-1b93cf7aab22" providerId="ADAL" clId="{56E9DFAE-DDAD-4FCA-8AED-56B2D15DB479}" dt="2026-02-09T11:50:21.584" v="22811" actId="165"/>
          <ac:grpSpMkLst>
            <pc:docMk/>
            <pc:sldMk cId="1522457694" sldId="6075"/>
            <ac:grpSpMk id="11" creationId="{A7E2186D-D479-E154-5ADD-B63EA0C7B1F1}"/>
          </ac:grpSpMkLst>
        </pc:grpChg>
        <pc:grpChg chg="add mod">
          <ac:chgData name="松浦英宗" userId="9b03fd3a-662f-49ff-9af1-1b93cf7aab22" providerId="ADAL" clId="{56E9DFAE-DDAD-4FCA-8AED-56B2D15DB479}" dt="2026-02-09T11:52:00.815" v="22894" actId="164"/>
          <ac:grpSpMkLst>
            <pc:docMk/>
            <pc:sldMk cId="1522457694" sldId="6075"/>
            <ac:grpSpMk id="20" creationId="{ADF1962A-559F-5FC4-1D55-08254EE9B9BD}"/>
          </ac:grpSpMkLst>
        </pc:grpChg>
        <pc:grpChg chg="add mod">
          <ac:chgData name="松浦英宗" userId="9b03fd3a-662f-49ff-9af1-1b93cf7aab22" providerId="ADAL" clId="{56E9DFAE-DDAD-4FCA-8AED-56B2D15DB479}" dt="2026-02-09T11:52:00.815" v="22894" actId="164"/>
          <ac:grpSpMkLst>
            <pc:docMk/>
            <pc:sldMk cId="1522457694" sldId="6075"/>
            <ac:grpSpMk id="21" creationId="{2E081934-20A2-5215-EB18-B2E97C7E43E8}"/>
          </ac:grpSpMkLst>
        </pc:grpChg>
        <pc:grpChg chg="add mod">
          <ac:chgData name="松浦英宗" userId="9b03fd3a-662f-49ff-9af1-1b93cf7aab22" providerId="ADAL" clId="{56E9DFAE-DDAD-4FCA-8AED-56B2D15DB479}" dt="2026-02-09T11:52:00.815" v="22894" actId="164"/>
          <ac:grpSpMkLst>
            <pc:docMk/>
            <pc:sldMk cId="1522457694" sldId="6075"/>
            <ac:grpSpMk id="30" creationId="{C6C65BE8-3480-55AD-9352-8847C46B0D11}"/>
          </ac:grpSpMkLst>
        </pc:grpChg>
        <pc:grpChg chg="add mod">
          <ac:chgData name="松浦英宗" userId="9b03fd3a-662f-49ff-9af1-1b93cf7aab22" providerId="ADAL" clId="{56E9DFAE-DDAD-4FCA-8AED-56B2D15DB479}" dt="2026-02-09T11:52:02.836" v="22895" actId="12788"/>
          <ac:grpSpMkLst>
            <pc:docMk/>
            <pc:sldMk cId="1522457694" sldId="6075"/>
            <ac:grpSpMk id="39" creationId="{BD482971-DF9D-DF16-B1BF-3A0E4A6ED624}"/>
          </ac:grpSpMkLst>
        </pc:grpChg>
        <pc:cxnChg chg="add mod">
          <ac:chgData name="松浦英宗" userId="9b03fd3a-662f-49ff-9af1-1b93cf7aab22" providerId="ADAL" clId="{56E9DFAE-DDAD-4FCA-8AED-56B2D15DB479}" dt="2026-02-09T11:51:51.924" v="22890" actId="164"/>
          <ac:cxnSpMkLst>
            <pc:docMk/>
            <pc:sldMk cId="1522457694" sldId="6075"/>
            <ac:cxnSpMk id="18" creationId="{E70FD076-0643-4919-3E00-AC43E7D3FE37}"/>
          </ac:cxnSpMkLst>
        </pc:cxnChg>
        <pc:cxnChg chg="mod">
          <ac:chgData name="松浦英宗" userId="9b03fd3a-662f-49ff-9af1-1b93cf7aab22" providerId="ADAL" clId="{56E9DFAE-DDAD-4FCA-8AED-56B2D15DB479}" dt="2026-02-09T11:51:54.246" v="22891" actId="571"/>
          <ac:cxnSpMkLst>
            <pc:docMk/>
            <pc:sldMk cId="1522457694" sldId="6075"/>
            <ac:cxnSpMk id="29" creationId="{998803D9-BB9B-F91D-0D5A-E584E9B47BBC}"/>
          </ac:cxnSpMkLst>
        </pc:cxnChg>
        <pc:cxnChg chg="mod">
          <ac:chgData name="松浦英宗" userId="9b03fd3a-662f-49ff-9af1-1b93cf7aab22" providerId="ADAL" clId="{56E9DFAE-DDAD-4FCA-8AED-56B2D15DB479}" dt="2026-02-09T11:51:56.546" v="22892" actId="571"/>
          <ac:cxnSpMkLst>
            <pc:docMk/>
            <pc:sldMk cId="1522457694" sldId="6075"/>
            <ac:cxnSpMk id="38" creationId="{6D9A1266-724D-141D-36BE-EEB708D3D701}"/>
          </ac:cxnSpMkLst>
        </pc:cxnChg>
      </pc:sldChg>
      <pc:sldChg chg="addSp delSp modSp add del mod ord">
        <pc:chgData name="松浦英宗" userId="9b03fd3a-662f-49ff-9af1-1b93cf7aab22" providerId="ADAL" clId="{56E9DFAE-DDAD-4FCA-8AED-56B2D15DB479}" dt="2026-02-09T13:44:29.807" v="25722" actId="47"/>
        <pc:sldMkLst>
          <pc:docMk/>
          <pc:sldMk cId="3052484112" sldId="6076"/>
        </pc:sldMkLst>
        <pc:spChg chg="add del mod">
          <ac:chgData name="松浦英宗" userId="9b03fd3a-662f-49ff-9af1-1b93cf7aab22" providerId="ADAL" clId="{56E9DFAE-DDAD-4FCA-8AED-56B2D15DB479}" dt="2026-02-09T12:02:43.575" v="23187" actId="478"/>
          <ac:spMkLst>
            <pc:docMk/>
            <pc:sldMk cId="3052484112" sldId="6076"/>
            <ac:spMk id="2" creationId="{B11E33E3-7C04-E6A4-2466-D2F7DEB3E08B}"/>
          </ac:spMkLst>
        </pc:spChg>
        <pc:spChg chg="add mod">
          <ac:chgData name="松浦英宗" userId="9b03fd3a-662f-49ff-9af1-1b93cf7aab22" providerId="ADAL" clId="{56E9DFAE-DDAD-4FCA-8AED-56B2D15DB479}" dt="2026-02-09T12:00:55.021" v="23179" actId="164"/>
          <ac:spMkLst>
            <pc:docMk/>
            <pc:sldMk cId="3052484112" sldId="6076"/>
            <ac:spMk id="3" creationId="{68856FAE-2147-0FA8-7AE9-EAE812579C49}"/>
          </ac:spMkLst>
        </pc:spChg>
        <pc:spChg chg="add mod">
          <ac:chgData name="松浦英宗" userId="9b03fd3a-662f-49ff-9af1-1b93cf7aab22" providerId="ADAL" clId="{56E9DFAE-DDAD-4FCA-8AED-56B2D15DB479}" dt="2026-02-09T12:00:55.021" v="23179" actId="164"/>
          <ac:spMkLst>
            <pc:docMk/>
            <pc:sldMk cId="3052484112" sldId="6076"/>
            <ac:spMk id="4" creationId="{6E4E7594-86E5-7248-6B74-B74178301692}"/>
          </ac:spMkLst>
        </pc:spChg>
        <pc:spChg chg="add mod ord">
          <ac:chgData name="松浦英宗" userId="9b03fd3a-662f-49ff-9af1-1b93cf7aab22" providerId="ADAL" clId="{56E9DFAE-DDAD-4FCA-8AED-56B2D15DB479}" dt="2026-02-09T12:00:55.021" v="23179" actId="164"/>
          <ac:spMkLst>
            <pc:docMk/>
            <pc:sldMk cId="3052484112" sldId="6076"/>
            <ac:spMk id="5" creationId="{6AE8E4D4-A025-0B1B-F1EA-816E7FF1D878}"/>
          </ac:spMkLst>
        </pc:spChg>
        <pc:spChg chg="mod">
          <ac:chgData name="松浦英宗" userId="9b03fd3a-662f-49ff-9af1-1b93cf7aab22" providerId="ADAL" clId="{56E9DFAE-DDAD-4FCA-8AED-56B2D15DB479}" dt="2026-02-09T12:01:00.408" v="23181" actId="571"/>
          <ac:spMkLst>
            <pc:docMk/>
            <pc:sldMk cId="3052484112" sldId="6076"/>
            <ac:spMk id="8" creationId="{7118E0FA-DC2B-7BBB-98FA-5E6DBE551638}"/>
          </ac:spMkLst>
        </pc:spChg>
        <pc:spChg chg="mod">
          <ac:chgData name="松浦英宗" userId="9b03fd3a-662f-49ff-9af1-1b93cf7aab22" providerId="ADAL" clId="{56E9DFAE-DDAD-4FCA-8AED-56B2D15DB479}" dt="2026-02-09T12:01:00.408" v="23181" actId="571"/>
          <ac:spMkLst>
            <pc:docMk/>
            <pc:sldMk cId="3052484112" sldId="6076"/>
            <ac:spMk id="9" creationId="{F7D756EB-62AB-561F-5B8B-54127E144F7C}"/>
          </ac:spMkLst>
        </pc:spChg>
        <pc:spChg chg="mod">
          <ac:chgData name="松浦英宗" userId="9b03fd3a-662f-49ff-9af1-1b93cf7aab22" providerId="ADAL" clId="{56E9DFAE-DDAD-4FCA-8AED-56B2D15DB479}" dt="2026-02-09T12:01:00.408" v="23181" actId="571"/>
          <ac:spMkLst>
            <pc:docMk/>
            <pc:sldMk cId="3052484112" sldId="6076"/>
            <ac:spMk id="10" creationId="{A39952C2-A6D4-C83A-64DB-AB534CB3E596}"/>
          </ac:spMkLst>
        </pc:spChg>
        <pc:spChg chg="mod">
          <ac:chgData name="松浦英宗" userId="9b03fd3a-662f-49ff-9af1-1b93cf7aab22" providerId="ADAL" clId="{56E9DFAE-DDAD-4FCA-8AED-56B2D15DB479}" dt="2026-02-09T12:01:02.303" v="23182" actId="571"/>
          <ac:spMkLst>
            <pc:docMk/>
            <pc:sldMk cId="3052484112" sldId="6076"/>
            <ac:spMk id="12" creationId="{8536F484-DABE-89B8-7F41-33200AD5DE5C}"/>
          </ac:spMkLst>
        </pc:spChg>
        <pc:spChg chg="mod">
          <ac:chgData name="松浦英宗" userId="9b03fd3a-662f-49ff-9af1-1b93cf7aab22" providerId="ADAL" clId="{56E9DFAE-DDAD-4FCA-8AED-56B2D15DB479}" dt="2026-02-09T12:01:02.303" v="23182" actId="571"/>
          <ac:spMkLst>
            <pc:docMk/>
            <pc:sldMk cId="3052484112" sldId="6076"/>
            <ac:spMk id="13" creationId="{963161A1-3D52-0B9A-C287-3656949C2F3F}"/>
          </ac:spMkLst>
        </pc:spChg>
        <pc:spChg chg="mod">
          <ac:chgData name="松浦英宗" userId="9b03fd3a-662f-49ff-9af1-1b93cf7aab22" providerId="ADAL" clId="{56E9DFAE-DDAD-4FCA-8AED-56B2D15DB479}" dt="2026-02-09T12:01:02.303" v="23182" actId="571"/>
          <ac:spMkLst>
            <pc:docMk/>
            <pc:sldMk cId="3052484112" sldId="6076"/>
            <ac:spMk id="14" creationId="{A47AFB97-3428-ADEF-06B1-31293D65B246}"/>
          </ac:spMkLst>
        </pc:spChg>
        <pc:spChg chg="add mod">
          <ac:chgData name="松浦英宗" userId="9b03fd3a-662f-49ff-9af1-1b93cf7aab22" providerId="ADAL" clId="{56E9DFAE-DDAD-4FCA-8AED-56B2D15DB479}" dt="2026-02-09T12:02:53.287" v="23189" actId="207"/>
          <ac:spMkLst>
            <pc:docMk/>
            <pc:sldMk cId="3052484112" sldId="6076"/>
            <ac:spMk id="15" creationId="{0C02227B-C318-B86D-08D3-6711E2322411}"/>
          </ac:spMkLst>
        </pc:spChg>
        <pc:spChg chg="add mod topLvl">
          <ac:chgData name="松浦英宗" userId="9b03fd3a-662f-49ff-9af1-1b93cf7aab22" providerId="ADAL" clId="{56E9DFAE-DDAD-4FCA-8AED-56B2D15DB479}" dt="2026-02-09T12:15:10.143" v="23448"/>
          <ac:spMkLst>
            <pc:docMk/>
            <pc:sldMk cId="3052484112" sldId="6076"/>
            <ac:spMk id="16" creationId="{545A346E-D0D0-D450-D4DF-918E510C88CF}"/>
          </ac:spMkLst>
        </pc:spChg>
        <pc:spChg chg="add mod topLvl">
          <ac:chgData name="松浦英宗" userId="9b03fd3a-662f-49ff-9af1-1b93cf7aab22" providerId="ADAL" clId="{56E9DFAE-DDAD-4FCA-8AED-56B2D15DB479}" dt="2026-02-09T12:15:16.721" v="23450"/>
          <ac:spMkLst>
            <pc:docMk/>
            <pc:sldMk cId="3052484112" sldId="6076"/>
            <ac:spMk id="17" creationId="{77B9DEED-06BF-F700-B7BC-CFE1C40AAF0C}"/>
          </ac:spMkLst>
        </pc:spChg>
        <pc:spChg chg="mod topLvl">
          <ac:chgData name="松浦英宗" userId="9b03fd3a-662f-49ff-9af1-1b93cf7aab22" providerId="ADAL" clId="{56E9DFAE-DDAD-4FCA-8AED-56B2D15DB479}" dt="2026-02-09T12:15:23.302" v="23455"/>
          <ac:spMkLst>
            <pc:docMk/>
            <pc:sldMk cId="3052484112" sldId="6076"/>
            <ac:spMk id="20" creationId="{E089FA18-AEDB-3C09-ADB8-B83EBC098F3B}"/>
          </ac:spMkLst>
        </pc:spChg>
        <pc:spChg chg="mod topLvl">
          <ac:chgData name="松浦英宗" userId="9b03fd3a-662f-49ff-9af1-1b93cf7aab22" providerId="ADAL" clId="{56E9DFAE-DDAD-4FCA-8AED-56B2D15DB479}" dt="2026-02-09T12:15:30.101" v="23457"/>
          <ac:spMkLst>
            <pc:docMk/>
            <pc:sldMk cId="3052484112" sldId="6076"/>
            <ac:spMk id="21" creationId="{044F68FA-E9F7-DAB4-1774-3F9C0A52FF8C}"/>
          </ac:spMkLst>
        </pc:spChg>
        <pc:spChg chg="mod topLvl">
          <ac:chgData name="松浦英宗" userId="9b03fd3a-662f-49ff-9af1-1b93cf7aab22" providerId="ADAL" clId="{56E9DFAE-DDAD-4FCA-8AED-56B2D15DB479}" dt="2026-02-09T12:15:36.957" v="23462"/>
          <ac:spMkLst>
            <pc:docMk/>
            <pc:sldMk cId="3052484112" sldId="6076"/>
            <ac:spMk id="23" creationId="{D231724D-7D11-E96A-BB22-AE6213B7989C}"/>
          </ac:spMkLst>
        </pc:spChg>
        <pc:spChg chg="mod topLvl">
          <ac:chgData name="松浦英宗" userId="9b03fd3a-662f-49ff-9af1-1b93cf7aab22" providerId="ADAL" clId="{56E9DFAE-DDAD-4FCA-8AED-56B2D15DB479}" dt="2026-02-09T12:15:43.259" v="23464"/>
          <ac:spMkLst>
            <pc:docMk/>
            <pc:sldMk cId="3052484112" sldId="6076"/>
            <ac:spMk id="24" creationId="{AE820167-EFAA-AF53-AF4F-ADFBEF13E2E5}"/>
          </ac:spMkLst>
        </pc:spChg>
        <pc:spChg chg="add mod">
          <ac:chgData name="松浦英宗" userId="9b03fd3a-662f-49ff-9af1-1b93cf7aab22" providerId="ADAL" clId="{56E9DFAE-DDAD-4FCA-8AED-56B2D15DB479}" dt="2026-02-09T12:12:42.500" v="23440" actId="207"/>
          <ac:spMkLst>
            <pc:docMk/>
            <pc:sldMk cId="3052484112" sldId="6076"/>
            <ac:spMk id="26" creationId="{D8129852-DB09-FB2C-AD4C-0B7BB68A5DBA}"/>
          </ac:spMkLst>
        </pc:spChg>
        <pc:spChg chg="add del mod">
          <ac:chgData name="松浦英宗" userId="9b03fd3a-662f-49ff-9af1-1b93cf7aab22" providerId="ADAL" clId="{56E9DFAE-DDAD-4FCA-8AED-56B2D15DB479}" dt="2026-02-09T12:07:22.537" v="23356" actId="478"/>
          <ac:spMkLst>
            <pc:docMk/>
            <pc:sldMk cId="3052484112" sldId="6076"/>
            <ac:spMk id="27" creationId="{7168CEBF-EAC7-ED28-B577-FDE542C8A862}"/>
          </ac:spMkLst>
        </pc:spChg>
        <pc:spChg chg="add del mod">
          <ac:chgData name="松浦英宗" userId="9b03fd3a-662f-49ff-9af1-1b93cf7aab22" providerId="ADAL" clId="{56E9DFAE-DDAD-4FCA-8AED-56B2D15DB479}" dt="2026-02-09T12:07:36.325" v="23360" actId="478"/>
          <ac:spMkLst>
            <pc:docMk/>
            <pc:sldMk cId="3052484112" sldId="6076"/>
            <ac:spMk id="32" creationId="{5057760F-4A04-42BA-F555-F795D1E15008}"/>
          </ac:spMkLst>
        </pc:spChg>
        <pc:spChg chg="add mod">
          <ac:chgData name="松浦英宗" userId="9b03fd3a-662f-49ff-9af1-1b93cf7aab22" providerId="ADAL" clId="{56E9DFAE-DDAD-4FCA-8AED-56B2D15DB479}" dt="2026-02-09T12:15:02.048" v="23443"/>
          <ac:spMkLst>
            <pc:docMk/>
            <pc:sldMk cId="3052484112" sldId="6076"/>
            <ac:spMk id="33" creationId="{76AFEDF4-C8F9-CD44-7232-9AD586DDE5FB}"/>
          </ac:spMkLst>
        </pc:spChg>
        <pc:spChg chg="add mod">
          <ac:chgData name="松浦英宗" userId="9b03fd3a-662f-49ff-9af1-1b93cf7aab22" providerId="ADAL" clId="{56E9DFAE-DDAD-4FCA-8AED-56B2D15DB479}" dt="2026-02-09T12:09:31.060" v="23439"/>
          <ac:spMkLst>
            <pc:docMk/>
            <pc:sldMk cId="3052484112" sldId="6076"/>
            <ac:spMk id="36" creationId="{E3F69635-B409-DE60-DD44-FBC6D5118C63}"/>
          </ac:spMkLst>
        </pc:spChg>
        <pc:grpChg chg="add del mod ord">
          <ac:chgData name="松浦英宗" userId="9b03fd3a-662f-49ff-9af1-1b93cf7aab22" providerId="ADAL" clId="{56E9DFAE-DDAD-4FCA-8AED-56B2D15DB479}" dt="2026-02-09T12:01:09.298" v="23184" actId="478"/>
          <ac:grpSpMkLst>
            <pc:docMk/>
            <pc:sldMk cId="3052484112" sldId="6076"/>
            <ac:grpSpMk id="6" creationId="{EC4007D2-BF66-52EC-85E2-DFBA281CD3E2}"/>
          </ac:grpSpMkLst>
        </pc:grpChg>
        <pc:grpChg chg="add del mod ord">
          <ac:chgData name="松浦英宗" userId="9b03fd3a-662f-49ff-9af1-1b93cf7aab22" providerId="ADAL" clId="{56E9DFAE-DDAD-4FCA-8AED-56B2D15DB479}" dt="2026-02-09T12:01:09.298" v="23184" actId="478"/>
          <ac:grpSpMkLst>
            <pc:docMk/>
            <pc:sldMk cId="3052484112" sldId="6076"/>
            <ac:grpSpMk id="7" creationId="{B687A2E2-3BD9-2027-9D28-F25007793BB8}"/>
          </ac:grpSpMkLst>
        </pc:grpChg>
        <pc:grpChg chg="add del mod ord">
          <ac:chgData name="松浦英宗" userId="9b03fd3a-662f-49ff-9af1-1b93cf7aab22" providerId="ADAL" clId="{56E9DFAE-DDAD-4FCA-8AED-56B2D15DB479}" dt="2026-02-09T12:01:09.298" v="23184" actId="478"/>
          <ac:grpSpMkLst>
            <pc:docMk/>
            <pc:sldMk cId="3052484112" sldId="6076"/>
            <ac:grpSpMk id="11" creationId="{65773679-ED4D-CC3D-216B-8ED8E11025C5}"/>
          </ac:grpSpMkLst>
        </pc:grpChg>
        <pc:grpChg chg="add del mod topLvl">
          <ac:chgData name="松浦英宗" userId="9b03fd3a-662f-49ff-9af1-1b93cf7aab22" providerId="ADAL" clId="{56E9DFAE-DDAD-4FCA-8AED-56B2D15DB479}" dt="2026-02-09T12:08:12.905" v="23385" actId="165"/>
          <ac:grpSpMkLst>
            <pc:docMk/>
            <pc:sldMk cId="3052484112" sldId="6076"/>
            <ac:grpSpMk id="18" creationId="{A7A41583-3CC5-AB16-6A6E-504A18BADE0D}"/>
          </ac:grpSpMkLst>
        </pc:grpChg>
        <pc:grpChg chg="add del mod topLvl">
          <ac:chgData name="松浦英宗" userId="9b03fd3a-662f-49ff-9af1-1b93cf7aab22" providerId="ADAL" clId="{56E9DFAE-DDAD-4FCA-8AED-56B2D15DB479}" dt="2026-02-09T12:08:12.905" v="23385" actId="165"/>
          <ac:grpSpMkLst>
            <pc:docMk/>
            <pc:sldMk cId="3052484112" sldId="6076"/>
            <ac:grpSpMk id="19" creationId="{DBB46193-F7A1-A689-8DB1-2A5AF754684B}"/>
          </ac:grpSpMkLst>
        </pc:grpChg>
        <pc:grpChg chg="add del mod topLvl">
          <ac:chgData name="松浦英宗" userId="9b03fd3a-662f-49ff-9af1-1b93cf7aab22" providerId="ADAL" clId="{56E9DFAE-DDAD-4FCA-8AED-56B2D15DB479}" dt="2026-02-09T12:08:12.905" v="23385" actId="165"/>
          <ac:grpSpMkLst>
            <pc:docMk/>
            <pc:sldMk cId="3052484112" sldId="6076"/>
            <ac:grpSpMk id="22" creationId="{4A421C62-8816-895A-8C6B-63DC591261A5}"/>
          </ac:grpSpMkLst>
        </pc:grpChg>
        <pc:grpChg chg="add del mod">
          <ac:chgData name="松浦英宗" userId="9b03fd3a-662f-49ff-9af1-1b93cf7aab22" providerId="ADAL" clId="{56E9DFAE-DDAD-4FCA-8AED-56B2D15DB479}" dt="2026-02-09T12:06:57.302" v="23349" actId="165"/>
          <ac:grpSpMkLst>
            <pc:docMk/>
            <pc:sldMk cId="3052484112" sldId="6076"/>
            <ac:grpSpMk id="25" creationId="{6E87F5D2-7CCB-E96B-0842-C03467430E8D}"/>
          </ac:grpSpMkLst>
        </pc:grpChg>
        <pc:grpChg chg="add mod">
          <ac:chgData name="松浦英宗" userId="9b03fd3a-662f-49ff-9af1-1b93cf7aab22" providerId="ADAL" clId="{56E9DFAE-DDAD-4FCA-8AED-56B2D15DB479}" dt="2026-02-09T12:09:13.628" v="23412" actId="164"/>
          <ac:grpSpMkLst>
            <pc:docMk/>
            <pc:sldMk cId="3052484112" sldId="6076"/>
            <ac:grpSpMk id="34" creationId="{1EFF74CB-E88A-F99E-995B-1C49F6D63CF6}"/>
          </ac:grpSpMkLst>
        </pc:grpChg>
        <pc:grpChg chg="add mod">
          <ac:chgData name="松浦英宗" userId="9b03fd3a-662f-49ff-9af1-1b93cf7aab22" providerId="ADAL" clId="{56E9DFAE-DDAD-4FCA-8AED-56B2D15DB479}" dt="2026-02-09T12:15:51.173" v="23473" actId="1036"/>
          <ac:grpSpMkLst>
            <pc:docMk/>
            <pc:sldMk cId="3052484112" sldId="6076"/>
            <ac:grpSpMk id="35" creationId="{5B7578AD-7571-E429-E5D0-971F20FEA3B5}"/>
          </ac:grpSpMkLst>
        </pc:grpChg>
        <pc:cxnChg chg="add del mod">
          <ac:chgData name="松浦英宗" userId="9b03fd3a-662f-49ff-9af1-1b93cf7aab22" providerId="ADAL" clId="{56E9DFAE-DDAD-4FCA-8AED-56B2D15DB479}" dt="2026-02-09T12:06:38.523" v="23338" actId="478"/>
          <ac:cxnSpMkLst>
            <pc:docMk/>
            <pc:sldMk cId="3052484112" sldId="6076"/>
            <ac:cxnSpMk id="28" creationId="{59CE2B7C-6475-5392-B1A4-234E2DC5E3F7}"/>
          </ac:cxnSpMkLst>
        </pc:cxnChg>
        <pc:cxnChg chg="add mod">
          <ac:chgData name="松浦英宗" userId="9b03fd3a-662f-49ff-9af1-1b93cf7aab22" providerId="ADAL" clId="{56E9DFAE-DDAD-4FCA-8AED-56B2D15DB479}" dt="2026-02-09T12:12:47.263" v="23441" actId="208"/>
          <ac:cxnSpMkLst>
            <pc:docMk/>
            <pc:sldMk cId="3052484112" sldId="6076"/>
            <ac:cxnSpMk id="29" creationId="{4C207286-AAE8-A6C0-65B3-C65CECCA724B}"/>
          </ac:cxnSpMkLst>
        </pc:cxnChg>
        <pc:cxnChg chg="add mod">
          <ac:chgData name="松浦英宗" userId="9b03fd3a-662f-49ff-9af1-1b93cf7aab22" providerId="ADAL" clId="{56E9DFAE-DDAD-4FCA-8AED-56B2D15DB479}" dt="2026-02-09T12:12:47.263" v="23441" actId="208"/>
          <ac:cxnSpMkLst>
            <pc:docMk/>
            <pc:sldMk cId="3052484112" sldId="6076"/>
            <ac:cxnSpMk id="30" creationId="{91D7694E-C2CE-B970-7658-9D1B8E3FA092}"/>
          </ac:cxnSpMkLst>
        </pc:cxnChg>
        <pc:cxnChg chg="add mod">
          <ac:chgData name="松浦英宗" userId="9b03fd3a-662f-49ff-9af1-1b93cf7aab22" providerId="ADAL" clId="{56E9DFAE-DDAD-4FCA-8AED-56B2D15DB479}" dt="2026-02-09T12:12:47.263" v="23441" actId="208"/>
          <ac:cxnSpMkLst>
            <pc:docMk/>
            <pc:sldMk cId="3052484112" sldId="6076"/>
            <ac:cxnSpMk id="31" creationId="{F4BC1606-D847-9AD2-BDF6-E2C4D6D482C4}"/>
          </ac:cxnSpMkLst>
        </pc:cxnChg>
      </pc:sldChg>
      <pc:sldChg chg="addSp delSp modSp add del mod ord">
        <pc:chgData name="松浦英宗" userId="9b03fd3a-662f-49ff-9af1-1b93cf7aab22" providerId="ADAL" clId="{56E9DFAE-DDAD-4FCA-8AED-56B2D15DB479}" dt="2026-02-09T13:44:29.807" v="25722" actId="47"/>
        <pc:sldMkLst>
          <pc:docMk/>
          <pc:sldMk cId="2842849166" sldId="6077"/>
        </pc:sldMkLst>
        <pc:spChg chg="add mod">
          <ac:chgData name="松浦英宗" userId="9b03fd3a-662f-49ff-9af1-1b93cf7aab22" providerId="ADAL" clId="{56E9DFAE-DDAD-4FCA-8AED-56B2D15DB479}" dt="2026-02-09T12:25:23.743" v="23511" actId="207"/>
          <ac:spMkLst>
            <pc:docMk/>
            <pc:sldMk cId="2842849166" sldId="6077"/>
            <ac:spMk id="2" creationId="{9B4D6E48-D069-BB1C-9ACE-F8ACC7F1B93F}"/>
          </ac:spMkLst>
        </pc:spChg>
        <pc:spChg chg="add mod topLvl">
          <ac:chgData name="松浦英宗" userId="9b03fd3a-662f-49ff-9af1-1b93cf7aab22" providerId="ADAL" clId="{56E9DFAE-DDAD-4FCA-8AED-56B2D15DB479}" dt="2026-02-09T12:40:10.786" v="24071" actId="1035"/>
          <ac:spMkLst>
            <pc:docMk/>
            <pc:sldMk cId="2842849166" sldId="6077"/>
            <ac:spMk id="3" creationId="{05FC898F-70FB-7A27-A410-0B839722C7B8}"/>
          </ac:spMkLst>
        </pc:spChg>
        <pc:spChg chg="add del mod">
          <ac:chgData name="松浦英宗" userId="9b03fd3a-662f-49ff-9af1-1b93cf7aab22" providerId="ADAL" clId="{56E9DFAE-DDAD-4FCA-8AED-56B2D15DB479}" dt="2026-02-09T12:25:59.358" v="23532" actId="478"/>
          <ac:spMkLst>
            <pc:docMk/>
            <pc:sldMk cId="2842849166" sldId="6077"/>
            <ac:spMk id="4" creationId="{1C9C418C-4EFB-9000-88B8-51B10D3CA2DE}"/>
          </ac:spMkLst>
        </pc:spChg>
        <pc:spChg chg="add mod topLvl">
          <ac:chgData name="松浦英宗" userId="9b03fd3a-662f-49ff-9af1-1b93cf7aab22" providerId="ADAL" clId="{56E9DFAE-DDAD-4FCA-8AED-56B2D15DB479}" dt="2026-02-09T12:45:02.781" v="24599" actId="20577"/>
          <ac:spMkLst>
            <pc:docMk/>
            <pc:sldMk cId="2842849166" sldId="6077"/>
            <ac:spMk id="5" creationId="{848FDB4E-D745-A94A-89A2-A2D9F3EC8F89}"/>
          </ac:spMkLst>
        </pc:spChg>
        <pc:spChg chg="add mod topLvl">
          <ac:chgData name="松浦英宗" userId="9b03fd3a-662f-49ff-9af1-1b93cf7aab22" providerId="ADAL" clId="{56E9DFAE-DDAD-4FCA-8AED-56B2D15DB479}" dt="2026-02-09T12:37:22.828" v="23925" actId="164"/>
          <ac:spMkLst>
            <pc:docMk/>
            <pc:sldMk cId="2842849166" sldId="6077"/>
            <ac:spMk id="6" creationId="{00C85D9C-AF08-2B0B-2CA2-5336E1862628}"/>
          </ac:spMkLst>
        </pc:spChg>
        <pc:spChg chg="del mod topLvl">
          <ac:chgData name="松浦英宗" userId="9b03fd3a-662f-49ff-9af1-1b93cf7aab22" providerId="ADAL" clId="{56E9DFAE-DDAD-4FCA-8AED-56B2D15DB479}" dt="2026-02-09T12:37:03.051" v="23914" actId="478"/>
          <ac:spMkLst>
            <pc:docMk/>
            <pc:sldMk cId="2842849166" sldId="6077"/>
            <ac:spMk id="9" creationId="{89635A2A-4253-C33E-5AA1-05A089C1034A}"/>
          </ac:spMkLst>
        </pc:spChg>
        <pc:spChg chg="del mod topLvl">
          <ac:chgData name="松浦英宗" userId="9b03fd3a-662f-49ff-9af1-1b93cf7aab22" providerId="ADAL" clId="{56E9DFAE-DDAD-4FCA-8AED-56B2D15DB479}" dt="2026-02-09T12:37:03.051" v="23914" actId="478"/>
          <ac:spMkLst>
            <pc:docMk/>
            <pc:sldMk cId="2842849166" sldId="6077"/>
            <ac:spMk id="10" creationId="{C166D643-F9CE-D96F-CD40-D0C832D6471A}"/>
          </ac:spMkLst>
        </pc:spChg>
        <pc:spChg chg="add mod topLvl">
          <ac:chgData name="松浦英宗" userId="9b03fd3a-662f-49ff-9af1-1b93cf7aab22" providerId="ADAL" clId="{56E9DFAE-DDAD-4FCA-8AED-56B2D15DB479}" dt="2026-02-09T12:40:10.786" v="24071" actId="1035"/>
          <ac:spMkLst>
            <pc:docMk/>
            <pc:sldMk cId="2842849166" sldId="6077"/>
            <ac:spMk id="11" creationId="{77A8D160-097C-6015-817D-9D87E686499D}"/>
          </ac:spMkLst>
        </pc:spChg>
        <pc:spChg chg="add mod topLvl">
          <ac:chgData name="松浦英宗" userId="9b03fd3a-662f-49ff-9af1-1b93cf7aab22" providerId="ADAL" clId="{56E9DFAE-DDAD-4FCA-8AED-56B2D15DB479}" dt="2026-02-09T12:40:10.786" v="24071" actId="1035"/>
          <ac:spMkLst>
            <pc:docMk/>
            <pc:sldMk cId="2842849166" sldId="6077"/>
            <ac:spMk id="12" creationId="{401FFC77-6891-2047-5629-FC269D5B8605}"/>
          </ac:spMkLst>
        </pc:spChg>
        <pc:spChg chg="add mod">
          <ac:chgData name="松浦英宗" userId="9b03fd3a-662f-49ff-9af1-1b93cf7aab22" providerId="ADAL" clId="{56E9DFAE-DDAD-4FCA-8AED-56B2D15DB479}" dt="2026-02-09T12:40:10.786" v="24071" actId="1035"/>
          <ac:spMkLst>
            <pc:docMk/>
            <pc:sldMk cId="2842849166" sldId="6077"/>
            <ac:spMk id="13" creationId="{E957ABE7-6969-B7F8-A98E-6CD35021E015}"/>
          </ac:spMkLst>
        </pc:spChg>
        <pc:spChg chg="add mod topLvl">
          <ac:chgData name="松浦英宗" userId="9b03fd3a-662f-49ff-9af1-1b93cf7aab22" providerId="ADAL" clId="{56E9DFAE-DDAD-4FCA-8AED-56B2D15DB479}" dt="2026-02-09T12:37:39.386" v="23939" actId="12789"/>
          <ac:spMkLst>
            <pc:docMk/>
            <pc:sldMk cId="2842849166" sldId="6077"/>
            <ac:spMk id="14" creationId="{895ED935-FF30-72FE-3B68-E352DAD68DA2}"/>
          </ac:spMkLst>
        </pc:spChg>
        <pc:spChg chg="add del mod topLvl">
          <ac:chgData name="松浦英宗" userId="9b03fd3a-662f-49ff-9af1-1b93cf7aab22" providerId="ADAL" clId="{56E9DFAE-DDAD-4FCA-8AED-56B2D15DB479}" dt="2026-02-09T12:37:03.051" v="23914" actId="478"/>
          <ac:spMkLst>
            <pc:docMk/>
            <pc:sldMk cId="2842849166" sldId="6077"/>
            <ac:spMk id="15" creationId="{0AB3912D-D4D3-DD96-8BE6-B34A86007EF9}"/>
          </ac:spMkLst>
        </pc:spChg>
        <pc:spChg chg="add mod topLvl">
          <ac:chgData name="松浦英宗" userId="9b03fd3a-662f-49ff-9af1-1b93cf7aab22" providerId="ADAL" clId="{56E9DFAE-DDAD-4FCA-8AED-56B2D15DB479}" dt="2026-02-09T12:37:39.386" v="23939" actId="12789"/>
          <ac:spMkLst>
            <pc:docMk/>
            <pc:sldMk cId="2842849166" sldId="6077"/>
            <ac:spMk id="16" creationId="{128DBA04-C824-A236-5B9E-31C22976111A}"/>
          </ac:spMkLst>
        </pc:spChg>
        <pc:spChg chg="add del mod topLvl">
          <ac:chgData name="松浦英宗" userId="9b03fd3a-662f-49ff-9af1-1b93cf7aab22" providerId="ADAL" clId="{56E9DFAE-DDAD-4FCA-8AED-56B2D15DB479}" dt="2026-02-09T12:37:03.051" v="23914" actId="478"/>
          <ac:spMkLst>
            <pc:docMk/>
            <pc:sldMk cId="2842849166" sldId="6077"/>
            <ac:spMk id="17" creationId="{98999420-49DB-D8A4-8D76-CDB701901F0B}"/>
          </ac:spMkLst>
        </pc:spChg>
        <pc:spChg chg="add mod">
          <ac:chgData name="松浦英宗" userId="9b03fd3a-662f-49ff-9af1-1b93cf7aab22" providerId="ADAL" clId="{56E9DFAE-DDAD-4FCA-8AED-56B2D15DB479}" dt="2026-02-09T12:40:14.786" v="24084" actId="1036"/>
          <ac:spMkLst>
            <pc:docMk/>
            <pc:sldMk cId="2842849166" sldId="6077"/>
            <ac:spMk id="19" creationId="{8CA15605-0FE4-FED5-B66F-560818D6E688}"/>
          </ac:spMkLst>
        </pc:spChg>
        <pc:spChg chg="add del mod">
          <ac:chgData name="松浦英宗" userId="9b03fd3a-662f-49ff-9af1-1b93cf7aab22" providerId="ADAL" clId="{56E9DFAE-DDAD-4FCA-8AED-56B2D15DB479}" dt="2026-02-09T12:30:15.388" v="23808" actId="478"/>
          <ac:spMkLst>
            <pc:docMk/>
            <pc:sldMk cId="2842849166" sldId="6077"/>
            <ac:spMk id="20" creationId="{8D57F6F5-8B65-7610-9E82-C6109E4DE33D}"/>
          </ac:spMkLst>
        </pc:spChg>
        <pc:spChg chg="add mod">
          <ac:chgData name="松浦英宗" userId="9b03fd3a-662f-49ff-9af1-1b93cf7aab22" providerId="ADAL" clId="{56E9DFAE-DDAD-4FCA-8AED-56B2D15DB479}" dt="2026-02-09T12:40:10.786" v="24071" actId="1035"/>
          <ac:spMkLst>
            <pc:docMk/>
            <pc:sldMk cId="2842849166" sldId="6077"/>
            <ac:spMk id="22" creationId="{BF7CC06B-DC86-A6F1-6384-05DA5FF7B316}"/>
          </ac:spMkLst>
        </pc:spChg>
        <pc:spChg chg="mod">
          <ac:chgData name="松浦英宗" userId="9b03fd3a-662f-49ff-9af1-1b93cf7aab22" providerId="ADAL" clId="{56E9DFAE-DDAD-4FCA-8AED-56B2D15DB479}" dt="2026-02-09T12:37:24.243" v="23926" actId="571"/>
          <ac:spMkLst>
            <pc:docMk/>
            <pc:sldMk cId="2842849166" sldId="6077"/>
            <ac:spMk id="25" creationId="{2D852AEC-C691-743D-E0EB-9218B8662D6B}"/>
          </ac:spMkLst>
        </pc:spChg>
        <pc:spChg chg="mod">
          <ac:chgData name="松浦英宗" userId="9b03fd3a-662f-49ff-9af1-1b93cf7aab22" providerId="ADAL" clId="{56E9DFAE-DDAD-4FCA-8AED-56B2D15DB479}" dt="2026-02-09T12:37:24.243" v="23926" actId="571"/>
          <ac:spMkLst>
            <pc:docMk/>
            <pc:sldMk cId="2842849166" sldId="6077"/>
            <ac:spMk id="26" creationId="{D2AFB39A-F02E-55E0-F614-B4EFF5CB8247}"/>
          </ac:spMkLst>
        </pc:spChg>
        <pc:spChg chg="mod">
          <ac:chgData name="松浦英宗" userId="9b03fd3a-662f-49ff-9af1-1b93cf7aab22" providerId="ADAL" clId="{56E9DFAE-DDAD-4FCA-8AED-56B2D15DB479}" dt="2026-02-09T12:37:24.243" v="23926" actId="571"/>
          <ac:spMkLst>
            <pc:docMk/>
            <pc:sldMk cId="2842849166" sldId="6077"/>
            <ac:spMk id="27" creationId="{8F82DE8D-CB17-C73B-A06A-A4D65AE16E3B}"/>
          </ac:spMkLst>
        </pc:spChg>
        <pc:spChg chg="mod">
          <ac:chgData name="松浦英宗" userId="9b03fd3a-662f-49ff-9af1-1b93cf7aab22" providerId="ADAL" clId="{56E9DFAE-DDAD-4FCA-8AED-56B2D15DB479}" dt="2026-02-09T12:37:24.243" v="23926" actId="571"/>
          <ac:spMkLst>
            <pc:docMk/>
            <pc:sldMk cId="2842849166" sldId="6077"/>
            <ac:spMk id="28" creationId="{C5E48782-185D-6D60-28FA-03412DAF2B62}"/>
          </ac:spMkLst>
        </pc:spChg>
        <pc:spChg chg="mod">
          <ac:chgData name="松浦英宗" userId="9b03fd3a-662f-49ff-9af1-1b93cf7aab22" providerId="ADAL" clId="{56E9DFAE-DDAD-4FCA-8AED-56B2D15DB479}" dt="2026-02-09T12:37:25.150" v="23927" actId="571"/>
          <ac:spMkLst>
            <pc:docMk/>
            <pc:sldMk cId="2842849166" sldId="6077"/>
            <ac:spMk id="30" creationId="{8B76650F-5623-0D99-54D3-3E625EFD2070}"/>
          </ac:spMkLst>
        </pc:spChg>
        <pc:spChg chg="mod">
          <ac:chgData name="松浦英宗" userId="9b03fd3a-662f-49ff-9af1-1b93cf7aab22" providerId="ADAL" clId="{56E9DFAE-DDAD-4FCA-8AED-56B2D15DB479}" dt="2026-02-09T12:37:25.150" v="23927" actId="571"/>
          <ac:spMkLst>
            <pc:docMk/>
            <pc:sldMk cId="2842849166" sldId="6077"/>
            <ac:spMk id="31" creationId="{49247FA8-8D7A-012F-3AF0-EF50DDB63F33}"/>
          </ac:spMkLst>
        </pc:spChg>
        <pc:spChg chg="mod">
          <ac:chgData name="松浦英宗" userId="9b03fd3a-662f-49ff-9af1-1b93cf7aab22" providerId="ADAL" clId="{56E9DFAE-DDAD-4FCA-8AED-56B2D15DB479}" dt="2026-02-09T12:37:25.150" v="23927" actId="571"/>
          <ac:spMkLst>
            <pc:docMk/>
            <pc:sldMk cId="2842849166" sldId="6077"/>
            <ac:spMk id="32" creationId="{A9298EB5-12CE-5A62-AF0A-78E7AF563E36}"/>
          </ac:spMkLst>
        </pc:spChg>
        <pc:spChg chg="mod">
          <ac:chgData name="松浦英宗" userId="9b03fd3a-662f-49ff-9af1-1b93cf7aab22" providerId="ADAL" clId="{56E9DFAE-DDAD-4FCA-8AED-56B2D15DB479}" dt="2026-02-09T12:37:25.150" v="23927" actId="571"/>
          <ac:spMkLst>
            <pc:docMk/>
            <pc:sldMk cId="2842849166" sldId="6077"/>
            <ac:spMk id="33" creationId="{89F3C3D7-3D5E-A30B-769F-F392DCE793CA}"/>
          </ac:spMkLst>
        </pc:spChg>
        <pc:spChg chg="mod">
          <ac:chgData name="松浦英宗" userId="9b03fd3a-662f-49ff-9af1-1b93cf7aab22" providerId="ADAL" clId="{56E9DFAE-DDAD-4FCA-8AED-56B2D15DB479}" dt="2026-02-09T12:45:27.036" v="24663" actId="20577"/>
          <ac:spMkLst>
            <pc:docMk/>
            <pc:sldMk cId="2842849166" sldId="6077"/>
            <ac:spMk id="35" creationId="{6828B215-0F32-6E37-C463-E22E50B9FECB}"/>
          </ac:spMkLst>
        </pc:spChg>
        <pc:spChg chg="mod">
          <ac:chgData name="松浦英宗" userId="9b03fd3a-662f-49ff-9af1-1b93cf7aab22" providerId="ADAL" clId="{56E9DFAE-DDAD-4FCA-8AED-56B2D15DB479}" dt="2026-02-09T12:37:56.040" v="23945" actId="20577"/>
          <ac:spMkLst>
            <pc:docMk/>
            <pc:sldMk cId="2842849166" sldId="6077"/>
            <ac:spMk id="36" creationId="{CD96BC5E-7EB5-6986-662B-4A67345DC026}"/>
          </ac:spMkLst>
        </pc:spChg>
        <pc:spChg chg="mod">
          <ac:chgData name="松浦英宗" userId="9b03fd3a-662f-49ff-9af1-1b93cf7aab22" providerId="ADAL" clId="{56E9DFAE-DDAD-4FCA-8AED-56B2D15DB479}" dt="2026-02-09T12:37:42.274" v="23940" actId="571"/>
          <ac:spMkLst>
            <pc:docMk/>
            <pc:sldMk cId="2842849166" sldId="6077"/>
            <ac:spMk id="37" creationId="{9759E1CF-9F1F-34C8-6647-A633C88C0111}"/>
          </ac:spMkLst>
        </pc:spChg>
        <pc:spChg chg="mod">
          <ac:chgData name="松浦英宗" userId="9b03fd3a-662f-49ff-9af1-1b93cf7aab22" providerId="ADAL" clId="{56E9DFAE-DDAD-4FCA-8AED-56B2D15DB479}" dt="2026-02-09T12:37:42.274" v="23940" actId="571"/>
          <ac:spMkLst>
            <pc:docMk/>
            <pc:sldMk cId="2842849166" sldId="6077"/>
            <ac:spMk id="38" creationId="{E621A1D3-5788-AAA7-939A-BAE66A3CADC8}"/>
          </ac:spMkLst>
        </pc:spChg>
        <pc:spChg chg="mod">
          <ac:chgData name="松浦英宗" userId="9b03fd3a-662f-49ff-9af1-1b93cf7aab22" providerId="ADAL" clId="{56E9DFAE-DDAD-4FCA-8AED-56B2D15DB479}" dt="2026-02-09T12:45:40.166" v="24715" actId="20577"/>
          <ac:spMkLst>
            <pc:docMk/>
            <pc:sldMk cId="2842849166" sldId="6077"/>
            <ac:spMk id="40" creationId="{222141CF-0C57-7B9B-770D-81B6A8E51D8E}"/>
          </ac:spMkLst>
        </pc:spChg>
        <pc:spChg chg="mod">
          <ac:chgData name="松浦英宗" userId="9b03fd3a-662f-49ff-9af1-1b93cf7aab22" providerId="ADAL" clId="{56E9DFAE-DDAD-4FCA-8AED-56B2D15DB479}" dt="2026-02-09T12:37:58.029" v="23947" actId="20577"/>
          <ac:spMkLst>
            <pc:docMk/>
            <pc:sldMk cId="2842849166" sldId="6077"/>
            <ac:spMk id="41" creationId="{541E7FF0-8A34-5F50-28D1-43AF06B7D4DC}"/>
          </ac:spMkLst>
        </pc:spChg>
        <pc:spChg chg="mod">
          <ac:chgData name="松浦英宗" userId="9b03fd3a-662f-49ff-9af1-1b93cf7aab22" providerId="ADAL" clId="{56E9DFAE-DDAD-4FCA-8AED-56B2D15DB479}" dt="2026-02-09T12:37:49.539" v="23941" actId="571"/>
          <ac:spMkLst>
            <pc:docMk/>
            <pc:sldMk cId="2842849166" sldId="6077"/>
            <ac:spMk id="42" creationId="{6888E311-483E-EC72-5464-3EF68F57C11C}"/>
          </ac:spMkLst>
        </pc:spChg>
        <pc:spChg chg="mod">
          <ac:chgData name="松浦英宗" userId="9b03fd3a-662f-49ff-9af1-1b93cf7aab22" providerId="ADAL" clId="{56E9DFAE-DDAD-4FCA-8AED-56B2D15DB479}" dt="2026-02-09T12:37:49.539" v="23941" actId="571"/>
          <ac:spMkLst>
            <pc:docMk/>
            <pc:sldMk cId="2842849166" sldId="6077"/>
            <ac:spMk id="43" creationId="{67193753-BC8C-297E-54E3-9DA286AE89AC}"/>
          </ac:spMkLst>
        </pc:spChg>
        <pc:spChg chg="add mod">
          <ac:chgData name="松浦英宗" userId="9b03fd3a-662f-49ff-9af1-1b93cf7aab22" providerId="ADAL" clId="{56E9DFAE-DDAD-4FCA-8AED-56B2D15DB479}" dt="2026-02-09T12:40:10.786" v="24071" actId="1035"/>
          <ac:spMkLst>
            <pc:docMk/>
            <pc:sldMk cId="2842849166" sldId="6077"/>
            <ac:spMk id="45" creationId="{D2CDDF44-8B66-7D84-3EA1-EA5D53166E97}"/>
          </ac:spMkLst>
        </pc:spChg>
        <pc:spChg chg="add mod">
          <ac:chgData name="松浦英宗" userId="9b03fd3a-662f-49ff-9af1-1b93cf7aab22" providerId="ADAL" clId="{56E9DFAE-DDAD-4FCA-8AED-56B2D15DB479}" dt="2026-02-09T12:44:45.918" v="24546" actId="1036"/>
          <ac:spMkLst>
            <pc:docMk/>
            <pc:sldMk cId="2842849166" sldId="6077"/>
            <ac:spMk id="46" creationId="{9F2AFA7D-9060-6DF0-DB1A-B7B94775AB1E}"/>
          </ac:spMkLst>
        </pc:spChg>
        <pc:spChg chg="add mod">
          <ac:chgData name="松浦英宗" userId="9b03fd3a-662f-49ff-9af1-1b93cf7aab22" providerId="ADAL" clId="{56E9DFAE-DDAD-4FCA-8AED-56B2D15DB479}" dt="2026-02-09T12:40:42.852" v="24095" actId="571"/>
          <ac:spMkLst>
            <pc:docMk/>
            <pc:sldMk cId="2842849166" sldId="6077"/>
            <ac:spMk id="47" creationId="{51D4BC32-96EC-3333-8660-9CBCCB688477}"/>
          </ac:spMkLst>
        </pc:spChg>
        <pc:spChg chg="add mod">
          <ac:chgData name="松浦英宗" userId="9b03fd3a-662f-49ff-9af1-1b93cf7aab22" providerId="ADAL" clId="{56E9DFAE-DDAD-4FCA-8AED-56B2D15DB479}" dt="2026-02-09T12:40:42.852" v="24095" actId="571"/>
          <ac:spMkLst>
            <pc:docMk/>
            <pc:sldMk cId="2842849166" sldId="6077"/>
            <ac:spMk id="48" creationId="{4E751D47-2B44-0373-9373-18BBCCF402A0}"/>
          </ac:spMkLst>
        </pc:spChg>
        <pc:spChg chg="add mod">
          <ac:chgData name="松浦英宗" userId="9b03fd3a-662f-49ff-9af1-1b93cf7aab22" providerId="ADAL" clId="{56E9DFAE-DDAD-4FCA-8AED-56B2D15DB479}" dt="2026-02-09T12:44:45.918" v="24546" actId="1036"/>
          <ac:spMkLst>
            <pc:docMk/>
            <pc:sldMk cId="2842849166" sldId="6077"/>
            <ac:spMk id="49" creationId="{BB8AD00E-AE98-3400-C4E9-851260F52C58}"/>
          </ac:spMkLst>
        </pc:spChg>
        <pc:grpChg chg="add del mod">
          <ac:chgData name="松浦英宗" userId="9b03fd3a-662f-49ff-9af1-1b93cf7aab22" providerId="ADAL" clId="{56E9DFAE-DDAD-4FCA-8AED-56B2D15DB479}" dt="2026-02-09T12:28:09.060" v="23676" actId="165"/>
          <ac:grpSpMkLst>
            <pc:docMk/>
            <pc:sldMk cId="2842849166" sldId="6077"/>
            <ac:grpSpMk id="7" creationId="{3EDA7891-10F2-06F4-1671-C137512E4439}"/>
          </ac:grpSpMkLst>
        </pc:grpChg>
        <pc:grpChg chg="add del mod">
          <ac:chgData name="松浦英宗" userId="9b03fd3a-662f-49ff-9af1-1b93cf7aab22" providerId="ADAL" clId="{56E9DFAE-DDAD-4FCA-8AED-56B2D15DB479}" dt="2026-02-09T12:28:09.060" v="23676" actId="165"/>
          <ac:grpSpMkLst>
            <pc:docMk/>
            <pc:sldMk cId="2842849166" sldId="6077"/>
            <ac:grpSpMk id="8" creationId="{4F80F102-61C4-9436-76B2-91A78ED4939B}"/>
          </ac:grpSpMkLst>
        </pc:grpChg>
        <pc:grpChg chg="mod">
          <ac:chgData name="松浦英宗" userId="9b03fd3a-662f-49ff-9af1-1b93cf7aab22" providerId="ADAL" clId="{56E9DFAE-DDAD-4FCA-8AED-56B2D15DB479}" dt="2026-02-09T12:29:15.895" v="23746" actId="1036"/>
          <ac:grpSpMkLst>
            <pc:docMk/>
            <pc:sldMk cId="2842849166" sldId="6077"/>
            <ac:grpSpMk id="18" creationId="{C2E0DF36-E128-8FDD-A51E-041BF2295BED}"/>
          </ac:grpSpMkLst>
        </pc:grpChg>
        <pc:grpChg chg="add mod">
          <ac:chgData name="松浦英宗" userId="9b03fd3a-662f-49ff-9af1-1b93cf7aab22" providerId="ADAL" clId="{56E9DFAE-DDAD-4FCA-8AED-56B2D15DB479}" dt="2026-02-09T12:38:26.537" v="23954" actId="164"/>
          <ac:grpSpMkLst>
            <pc:docMk/>
            <pc:sldMk cId="2842849166" sldId="6077"/>
            <ac:grpSpMk id="23" creationId="{4541062E-79F9-88D5-510E-2EF1623F1F6B}"/>
          </ac:grpSpMkLst>
        </pc:grpChg>
        <pc:grpChg chg="add del mod">
          <ac:chgData name="松浦英宗" userId="9b03fd3a-662f-49ff-9af1-1b93cf7aab22" providerId="ADAL" clId="{56E9DFAE-DDAD-4FCA-8AED-56B2D15DB479}" dt="2026-02-09T12:37:26.443" v="23929" actId="478"/>
          <ac:grpSpMkLst>
            <pc:docMk/>
            <pc:sldMk cId="2842849166" sldId="6077"/>
            <ac:grpSpMk id="24" creationId="{4A63F0A2-5711-3EDD-C418-91C825B55D08}"/>
          </ac:grpSpMkLst>
        </pc:grpChg>
        <pc:grpChg chg="add del mod">
          <ac:chgData name="松浦英宗" userId="9b03fd3a-662f-49ff-9af1-1b93cf7aab22" providerId="ADAL" clId="{56E9DFAE-DDAD-4FCA-8AED-56B2D15DB479}" dt="2026-02-09T12:37:25.528" v="23928" actId="478"/>
          <ac:grpSpMkLst>
            <pc:docMk/>
            <pc:sldMk cId="2842849166" sldId="6077"/>
            <ac:grpSpMk id="29" creationId="{6B30CC40-2760-5861-9B81-56A8915D5AC0}"/>
          </ac:grpSpMkLst>
        </pc:grpChg>
        <pc:grpChg chg="add mod">
          <ac:chgData name="松浦英宗" userId="9b03fd3a-662f-49ff-9af1-1b93cf7aab22" providerId="ADAL" clId="{56E9DFAE-DDAD-4FCA-8AED-56B2D15DB479}" dt="2026-02-09T12:38:26.537" v="23954" actId="164"/>
          <ac:grpSpMkLst>
            <pc:docMk/>
            <pc:sldMk cId="2842849166" sldId="6077"/>
            <ac:grpSpMk id="34" creationId="{B837412C-D8CB-FA6B-07CB-9C170B3BAD19}"/>
          </ac:grpSpMkLst>
        </pc:grpChg>
        <pc:grpChg chg="add mod">
          <ac:chgData name="松浦英宗" userId="9b03fd3a-662f-49ff-9af1-1b93cf7aab22" providerId="ADAL" clId="{56E9DFAE-DDAD-4FCA-8AED-56B2D15DB479}" dt="2026-02-09T12:38:26.537" v="23954" actId="164"/>
          <ac:grpSpMkLst>
            <pc:docMk/>
            <pc:sldMk cId="2842849166" sldId="6077"/>
            <ac:grpSpMk id="39" creationId="{46022D8E-5C1C-64E9-5912-C96DEC035B8E}"/>
          </ac:grpSpMkLst>
        </pc:grpChg>
        <pc:grpChg chg="add mod">
          <ac:chgData name="松浦英宗" userId="9b03fd3a-662f-49ff-9af1-1b93cf7aab22" providerId="ADAL" clId="{56E9DFAE-DDAD-4FCA-8AED-56B2D15DB479}" dt="2026-02-09T12:40:10.786" v="24071" actId="1035"/>
          <ac:grpSpMkLst>
            <pc:docMk/>
            <pc:sldMk cId="2842849166" sldId="6077"/>
            <ac:grpSpMk id="44" creationId="{944ED787-C993-C0EE-D810-82E451838A6D}"/>
          </ac:grpSpMkLst>
        </pc:grpChg>
        <pc:graphicFrameChg chg="add del mod">
          <ac:chgData name="松浦英宗" userId="9b03fd3a-662f-49ff-9af1-1b93cf7aab22" providerId="ADAL" clId="{56E9DFAE-DDAD-4FCA-8AED-56B2D15DB479}" dt="2026-02-09T12:35:49.185" v="23851" actId="478"/>
          <ac:graphicFrameMkLst>
            <pc:docMk/>
            <pc:sldMk cId="2842849166" sldId="6077"/>
            <ac:graphicFrameMk id="21" creationId="{D78221FF-56D4-A8B8-1320-86FFF7C1B7F0}"/>
          </ac:graphicFrameMkLst>
        </pc:graphicFrameChg>
      </pc:sldChg>
      <pc:sldChg chg="addSp delSp modSp add del mod ord">
        <pc:chgData name="松浦英宗" userId="9b03fd3a-662f-49ff-9af1-1b93cf7aab22" providerId="ADAL" clId="{56E9DFAE-DDAD-4FCA-8AED-56B2D15DB479}" dt="2026-02-09T13:44:29.807" v="25722" actId="47"/>
        <pc:sldMkLst>
          <pc:docMk/>
          <pc:sldMk cId="1720962606" sldId="6078"/>
        </pc:sldMkLst>
        <pc:spChg chg="add mod">
          <ac:chgData name="松浦英宗" userId="9b03fd3a-662f-49ff-9af1-1b93cf7aab22" providerId="ADAL" clId="{56E9DFAE-DDAD-4FCA-8AED-56B2D15DB479}" dt="2026-02-09T13:06:22.626" v="25087" actId="207"/>
          <ac:spMkLst>
            <pc:docMk/>
            <pc:sldMk cId="1720962606" sldId="6078"/>
            <ac:spMk id="4" creationId="{B2B658D7-7BCC-9650-45A7-DEC28503966A}"/>
          </ac:spMkLst>
        </pc:spChg>
        <pc:spChg chg="add mod">
          <ac:chgData name="松浦英宗" userId="9b03fd3a-662f-49ff-9af1-1b93cf7aab22" providerId="ADAL" clId="{56E9DFAE-DDAD-4FCA-8AED-56B2D15DB479}" dt="2026-02-09T13:11:48.123" v="25326" actId="1036"/>
          <ac:spMkLst>
            <pc:docMk/>
            <pc:sldMk cId="1720962606" sldId="6078"/>
            <ac:spMk id="5" creationId="{19B0B803-41E9-0370-3340-E1367E532E7A}"/>
          </ac:spMkLst>
        </pc:spChg>
        <pc:spChg chg="add mod topLvl">
          <ac:chgData name="松浦英宗" userId="9b03fd3a-662f-49ff-9af1-1b93cf7aab22" providerId="ADAL" clId="{56E9DFAE-DDAD-4FCA-8AED-56B2D15DB479}" dt="2026-02-09T13:00:46.645" v="25070" actId="164"/>
          <ac:spMkLst>
            <pc:docMk/>
            <pc:sldMk cId="1720962606" sldId="6078"/>
            <ac:spMk id="6" creationId="{46E5DBF9-691E-E467-046E-CBB322F5ED7C}"/>
          </ac:spMkLst>
        </pc:spChg>
        <pc:spChg chg="add mod topLvl">
          <ac:chgData name="松浦英宗" userId="9b03fd3a-662f-49ff-9af1-1b93cf7aab22" providerId="ADAL" clId="{56E9DFAE-DDAD-4FCA-8AED-56B2D15DB479}" dt="2026-02-09T13:11:21.068" v="25311" actId="14100"/>
          <ac:spMkLst>
            <pc:docMk/>
            <pc:sldMk cId="1720962606" sldId="6078"/>
            <ac:spMk id="7" creationId="{D7236A40-DA94-5A84-1AEF-4B44290DA761}"/>
          </ac:spMkLst>
        </pc:spChg>
        <pc:spChg chg="mod topLvl">
          <ac:chgData name="松浦英宗" userId="9b03fd3a-662f-49ff-9af1-1b93cf7aab22" providerId="ADAL" clId="{56E9DFAE-DDAD-4FCA-8AED-56B2D15DB479}" dt="2026-02-09T13:00:46.645" v="25070" actId="164"/>
          <ac:spMkLst>
            <pc:docMk/>
            <pc:sldMk cId="1720962606" sldId="6078"/>
            <ac:spMk id="10" creationId="{800AE850-DA29-0A11-69AC-1D311D7EF31F}"/>
          </ac:spMkLst>
        </pc:spChg>
        <pc:spChg chg="mod topLvl">
          <ac:chgData name="松浦英宗" userId="9b03fd3a-662f-49ff-9af1-1b93cf7aab22" providerId="ADAL" clId="{56E9DFAE-DDAD-4FCA-8AED-56B2D15DB479}" dt="2026-02-09T13:11:18.611" v="25310" actId="14100"/>
          <ac:spMkLst>
            <pc:docMk/>
            <pc:sldMk cId="1720962606" sldId="6078"/>
            <ac:spMk id="11" creationId="{7D0504EB-8BB1-A8E8-4F82-05D8336D8D38}"/>
          </ac:spMkLst>
        </pc:spChg>
        <pc:spChg chg="add mod">
          <ac:chgData name="松浦英宗" userId="9b03fd3a-662f-49ff-9af1-1b93cf7aab22" providerId="ADAL" clId="{56E9DFAE-DDAD-4FCA-8AED-56B2D15DB479}" dt="2026-02-09T12:58:12.075" v="24942" actId="571"/>
          <ac:spMkLst>
            <pc:docMk/>
            <pc:sldMk cId="1720962606" sldId="6078"/>
            <ac:spMk id="12" creationId="{594742B8-C842-2BDC-F62F-649213F43BA2}"/>
          </ac:spMkLst>
        </pc:spChg>
        <pc:spChg chg="add mod">
          <ac:chgData name="松浦英宗" userId="9b03fd3a-662f-49ff-9af1-1b93cf7aab22" providerId="ADAL" clId="{56E9DFAE-DDAD-4FCA-8AED-56B2D15DB479}" dt="2026-02-09T12:58:12.075" v="24942" actId="571"/>
          <ac:spMkLst>
            <pc:docMk/>
            <pc:sldMk cId="1720962606" sldId="6078"/>
            <ac:spMk id="13" creationId="{F93AAAE1-2756-C854-7D53-811A83E35A2A}"/>
          </ac:spMkLst>
        </pc:spChg>
        <pc:spChg chg="add mod">
          <ac:chgData name="松浦英宗" userId="9b03fd3a-662f-49ff-9af1-1b93cf7aab22" providerId="ADAL" clId="{56E9DFAE-DDAD-4FCA-8AED-56B2D15DB479}" dt="2026-02-09T12:58:12.075" v="24942" actId="571"/>
          <ac:spMkLst>
            <pc:docMk/>
            <pc:sldMk cId="1720962606" sldId="6078"/>
            <ac:spMk id="14" creationId="{EF04C7DC-52EA-2D57-377B-6947B8AE6255}"/>
          </ac:spMkLst>
        </pc:spChg>
        <pc:spChg chg="add mod">
          <ac:chgData name="松浦英宗" userId="9b03fd3a-662f-49ff-9af1-1b93cf7aab22" providerId="ADAL" clId="{56E9DFAE-DDAD-4FCA-8AED-56B2D15DB479}" dt="2026-02-09T13:00:46.645" v="25070" actId="164"/>
          <ac:spMkLst>
            <pc:docMk/>
            <pc:sldMk cId="1720962606" sldId="6078"/>
            <ac:spMk id="15" creationId="{93B6C454-0F87-A6D0-4CCB-FABFEDB73461}"/>
          </ac:spMkLst>
        </pc:spChg>
        <pc:spChg chg="add mod">
          <ac:chgData name="松浦英宗" userId="9b03fd3a-662f-49ff-9af1-1b93cf7aab22" providerId="ADAL" clId="{56E9DFAE-DDAD-4FCA-8AED-56B2D15DB479}" dt="2026-02-09T13:00:46.645" v="25070" actId="164"/>
          <ac:spMkLst>
            <pc:docMk/>
            <pc:sldMk cId="1720962606" sldId="6078"/>
            <ac:spMk id="16" creationId="{7F2C4A23-EAA7-E3CA-45C5-98273CDC9142}"/>
          </ac:spMkLst>
        </pc:spChg>
        <pc:spChg chg="add del mod">
          <ac:chgData name="松浦英宗" userId="9b03fd3a-662f-49ff-9af1-1b93cf7aab22" providerId="ADAL" clId="{56E9DFAE-DDAD-4FCA-8AED-56B2D15DB479}" dt="2026-02-09T13:08:53.067" v="25172" actId="478"/>
          <ac:spMkLst>
            <pc:docMk/>
            <pc:sldMk cId="1720962606" sldId="6078"/>
            <ac:spMk id="18" creationId="{C19009C0-C2A9-8DA7-D616-CC5E586AF0DE}"/>
          </ac:spMkLst>
        </pc:spChg>
        <pc:spChg chg="add mod">
          <ac:chgData name="松浦英宗" userId="9b03fd3a-662f-49ff-9af1-1b93cf7aab22" providerId="ADAL" clId="{56E9DFAE-DDAD-4FCA-8AED-56B2D15DB479}" dt="2026-02-09T13:11:48.123" v="25326" actId="1036"/>
          <ac:spMkLst>
            <pc:docMk/>
            <pc:sldMk cId="1720962606" sldId="6078"/>
            <ac:spMk id="19" creationId="{D8F6C964-E4CE-AD7F-6F62-9ACEF23FF288}"/>
          </ac:spMkLst>
        </pc:spChg>
        <pc:spChg chg="add mod">
          <ac:chgData name="松浦英宗" userId="9b03fd3a-662f-49ff-9af1-1b93cf7aab22" providerId="ADAL" clId="{56E9DFAE-DDAD-4FCA-8AED-56B2D15DB479}" dt="2026-02-09T13:10:25.372" v="25272" actId="1036"/>
          <ac:spMkLst>
            <pc:docMk/>
            <pc:sldMk cId="1720962606" sldId="6078"/>
            <ac:spMk id="20" creationId="{F0511B8A-856D-4434-E5C8-9CA2647A99B5}"/>
          </ac:spMkLst>
        </pc:spChg>
        <pc:grpChg chg="add del mod">
          <ac:chgData name="松浦英宗" userId="9b03fd3a-662f-49ff-9af1-1b93cf7aab22" providerId="ADAL" clId="{56E9DFAE-DDAD-4FCA-8AED-56B2D15DB479}" dt="2026-02-09T12:58:01.662" v="24939" actId="165"/>
          <ac:grpSpMkLst>
            <pc:docMk/>
            <pc:sldMk cId="1720962606" sldId="6078"/>
            <ac:grpSpMk id="8" creationId="{E5A670AB-1E05-1DD5-A4E1-3D1EDA6722F1}"/>
          </ac:grpSpMkLst>
        </pc:grpChg>
        <pc:grpChg chg="add del mod">
          <ac:chgData name="松浦英宗" userId="9b03fd3a-662f-49ff-9af1-1b93cf7aab22" providerId="ADAL" clId="{56E9DFAE-DDAD-4FCA-8AED-56B2D15DB479}" dt="2026-02-09T12:58:01.662" v="24939" actId="165"/>
          <ac:grpSpMkLst>
            <pc:docMk/>
            <pc:sldMk cId="1720962606" sldId="6078"/>
            <ac:grpSpMk id="9" creationId="{F2046D29-FF96-89C2-07A4-22BCC89191E0}"/>
          </ac:grpSpMkLst>
        </pc:grpChg>
        <pc:grpChg chg="add mod">
          <ac:chgData name="松浦英宗" userId="9b03fd3a-662f-49ff-9af1-1b93cf7aab22" providerId="ADAL" clId="{56E9DFAE-DDAD-4FCA-8AED-56B2D15DB479}" dt="2026-02-09T13:11:52.266" v="25337" actId="1035"/>
          <ac:grpSpMkLst>
            <pc:docMk/>
            <pc:sldMk cId="1720962606" sldId="6078"/>
            <ac:grpSpMk id="17" creationId="{604DE20C-3FAD-EBFF-C51B-4D070AF9898B}"/>
          </ac:grpSpMkLst>
        </pc:grpChg>
        <pc:picChg chg="add mod modCrop">
          <ac:chgData name="松浦英宗" userId="9b03fd3a-662f-49ff-9af1-1b93cf7aab22" providerId="ADAL" clId="{56E9DFAE-DDAD-4FCA-8AED-56B2D15DB479}" dt="2026-02-09T12:54:49.756" v="24779" actId="732"/>
          <ac:picMkLst>
            <pc:docMk/>
            <pc:sldMk cId="1720962606" sldId="6078"/>
            <ac:picMk id="3" creationId="{B8936759-C8A9-EE8F-8BA4-161B4F9FCE51}"/>
          </ac:picMkLst>
        </pc:picChg>
      </pc:sldChg>
      <pc:sldChg chg="addSp delSp modSp add del mod ord">
        <pc:chgData name="松浦英宗" userId="9b03fd3a-662f-49ff-9af1-1b93cf7aab22" providerId="ADAL" clId="{56E9DFAE-DDAD-4FCA-8AED-56B2D15DB479}" dt="2026-02-09T13:37:52.547" v="25721" actId="47"/>
        <pc:sldMkLst>
          <pc:docMk/>
          <pc:sldMk cId="2465560904" sldId="6079"/>
        </pc:sldMkLst>
        <pc:spChg chg="add mod">
          <ac:chgData name="松浦英宗" userId="9b03fd3a-662f-49ff-9af1-1b93cf7aab22" providerId="ADAL" clId="{56E9DFAE-DDAD-4FCA-8AED-56B2D15DB479}" dt="2026-02-09T13:34:54.195" v="25671" actId="14100"/>
          <ac:spMkLst>
            <pc:docMk/>
            <pc:sldMk cId="2465560904" sldId="6079"/>
            <ac:spMk id="2" creationId="{0110250D-D57C-8ADA-46FE-486365C6179A}"/>
          </ac:spMkLst>
        </pc:spChg>
        <pc:spChg chg="add mod topLvl">
          <ac:chgData name="松浦英宗" userId="9b03fd3a-662f-49ff-9af1-1b93cf7aab22" providerId="ADAL" clId="{56E9DFAE-DDAD-4FCA-8AED-56B2D15DB479}" dt="2026-02-09T13:36:44.068" v="25692" actId="120"/>
          <ac:spMkLst>
            <pc:docMk/>
            <pc:sldMk cId="2465560904" sldId="6079"/>
            <ac:spMk id="3" creationId="{B68817F6-26FC-700E-90AD-E5D1AFDAC5C0}"/>
          </ac:spMkLst>
        </pc:spChg>
        <pc:spChg chg="add mod topLvl">
          <ac:chgData name="松浦英宗" userId="9b03fd3a-662f-49ff-9af1-1b93cf7aab22" providerId="ADAL" clId="{56E9DFAE-DDAD-4FCA-8AED-56B2D15DB479}" dt="2026-02-09T13:35:03.919" v="25673" actId="164"/>
          <ac:spMkLst>
            <pc:docMk/>
            <pc:sldMk cId="2465560904" sldId="6079"/>
            <ac:spMk id="4" creationId="{F4BB7DA3-249D-17A7-7BA8-1CE5ADDCDEEC}"/>
          </ac:spMkLst>
        </pc:spChg>
        <pc:spChg chg="add del mod ord">
          <ac:chgData name="松浦英宗" userId="9b03fd3a-662f-49ff-9af1-1b93cf7aab22" providerId="ADAL" clId="{56E9DFAE-DDAD-4FCA-8AED-56B2D15DB479}" dt="2026-02-09T13:35:57.565" v="25686" actId="12788"/>
          <ac:spMkLst>
            <pc:docMk/>
            <pc:sldMk cId="2465560904" sldId="6079"/>
            <ac:spMk id="5" creationId="{F12411B9-3BD3-113B-FCF3-28260FAC48A9}"/>
          </ac:spMkLst>
        </pc:spChg>
        <pc:spChg chg="add mod topLvl">
          <ac:chgData name="松浦英宗" userId="9b03fd3a-662f-49ff-9af1-1b93cf7aab22" providerId="ADAL" clId="{56E9DFAE-DDAD-4FCA-8AED-56B2D15DB479}" dt="2026-02-09T13:35:53.245" v="25684" actId="14100"/>
          <ac:spMkLst>
            <pc:docMk/>
            <pc:sldMk cId="2465560904" sldId="6079"/>
            <ac:spMk id="6" creationId="{90047845-85C2-423B-3856-DFEA3ACE1DC8}"/>
          </ac:spMkLst>
        </pc:spChg>
        <pc:spChg chg="mod topLvl">
          <ac:chgData name="松浦英宗" userId="9b03fd3a-662f-49ff-9af1-1b93cf7aab22" providerId="ADAL" clId="{56E9DFAE-DDAD-4FCA-8AED-56B2D15DB479}" dt="2026-02-09T13:36:44.068" v="25692" actId="120"/>
          <ac:spMkLst>
            <pc:docMk/>
            <pc:sldMk cId="2465560904" sldId="6079"/>
            <ac:spMk id="9" creationId="{6963C0AF-16BB-12CB-820D-77D83010FF20}"/>
          </ac:spMkLst>
        </pc:spChg>
        <pc:spChg chg="mod topLvl">
          <ac:chgData name="松浦英宗" userId="9b03fd3a-662f-49ff-9af1-1b93cf7aab22" providerId="ADAL" clId="{56E9DFAE-DDAD-4FCA-8AED-56B2D15DB479}" dt="2026-02-09T13:35:03.919" v="25673" actId="164"/>
          <ac:spMkLst>
            <pc:docMk/>
            <pc:sldMk cId="2465560904" sldId="6079"/>
            <ac:spMk id="10" creationId="{1042CA85-4855-65A1-3861-3015D8478AE7}"/>
          </ac:spMkLst>
        </pc:spChg>
        <pc:spChg chg="mod topLvl">
          <ac:chgData name="松浦英宗" userId="9b03fd3a-662f-49ff-9af1-1b93cf7aab22" providerId="ADAL" clId="{56E9DFAE-DDAD-4FCA-8AED-56B2D15DB479}" dt="2026-02-09T13:35:53.245" v="25684" actId="14100"/>
          <ac:spMkLst>
            <pc:docMk/>
            <pc:sldMk cId="2465560904" sldId="6079"/>
            <ac:spMk id="11" creationId="{835B2F1F-47B1-2D35-FF01-EC0FDBB3387B}"/>
          </ac:spMkLst>
        </pc:spChg>
        <pc:spChg chg="mod topLvl">
          <ac:chgData name="松浦英宗" userId="9b03fd3a-662f-49ff-9af1-1b93cf7aab22" providerId="ADAL" clId="{56E9DFAE-DDAD-4FCA-8AED-56B2D15DB479}" dt="2026-02-09T13:36:44.068" v="25692" actId="120"/>
          <ac:spMkLst>
            <pc:docMk/>
            <pc:sldMk cId="2465560904" sldId="6079"/>
            <ac:spMk id="13" creationId="{9502F249-FFE8-2380-41E2-03E59CC938CE}"/>
          </ac:spMkLst>
        </pc:spChg>
        <pc:spChg chg="mod topLvl">
          <ac:chgData name="松浦英宗" userId="9b03fd3a-662f-49ff-9af1-1b93cf7aab22" providerId="ADAL" clId="{56E9DFAE-DDAD-4FCA-8AED-56B2D15DB479}" dt="2026-02-09T13:35:03.919" v="25673" actId="164"/>
          <ac:spMkLst>
            <pc:docMk/>
            <pc:sldMk cId="2465560904" sldId="6079"/>
            <ac:spMk id="14" creationId="{12E0D644-9FE0-5E0D-EFE4-7E388D6803CE}"/>
          </ac:spMkLst>
        </pc:spChg>
        <pc:spChg chg="mod topLvl">
          <ac:chgData name="松浦英宗" userId="9b03fd3a-662f-49ff-9af1-1b93cf7aab22" providerId="ADAL" clId="{56E9DFAE-DDAD-4FCA-8AED-56B2D15DB479}" dt="2026-02-09T13:35:53.245" v="25684" actId="14100"/>
          <ac:spMkLst>
            <pc:docMk/>
            <pc:sldMk cId="2465560904" sldId="6079"/>
            <ac:spMk id="15" creationId="{8C1DAEE7-36D5-2F5A-354A-E8B52A36CAAF}"/>
          </ac:spMkLst>
        </pc:spChg>
        <pc:spChg chg="add mod">
          <ac:chgData name="松浦英宗" userId="9b03fd3a-662f-49ff-9af1-1b93cf7aab22" providerId="ADAL" clId="{56E9DFAE-DDAD-4FCA-8AED-56B2D15DB479}" dt="2026-02-09T13:36:44.068" v="25692" actId="120"/>
          <ac:spMkLst>
            <pc:docMk/>
            <pc:sldMk cId="2465560904" sldId="6079"/>
            <ac:spMk id="17" creationId="{B9DF7B94-1822-289D-6A2C-B4F921C77462}"/>
          </ac:spMkLst>
        </pc:spChg>
        <pc:spChg chg="add mod">
          <ac:chgData name="松浦英宗" userId="9b03fd3a-662f-49ff-9af1-1b93cf7aab22" providerId="ADAL" clId="{56E9DFAE-DDAD-4FCA-8AED-56B2D15DB479}" dt="2026-02-09T13:36:22.653" v="25690" actId="692"/>
          <ac:spMkLst>
            <pc:docMk/>
            <pc:sldMk cId="2465560904" sldId="6079"/>
            <ac:spMk id="18" creationId="{1E1F4F03-8F74-6355-246D-904FDB92E740}"/>
          </ac:spMkLst>
        </pc:spChg>
        <pc:spChg chg="add del mod">
          <ac:chgData name="松浦英宗" userId="9b03fd3a-662f-49ff-9af1-1b93cf7aab22" providerId="ADAL" clId="{56E9DFAE-DDAD-4FCA-8AED-56B2D15DB479}" dt="2026-02-09T13:28:49.807" v="25594" actId="478"/>
          <ac:spMkLst>
            <pc:docMk/>
            <pc:sldMk cId="2465560904" sldId="6079"/>
            <ac:spMk id="19" creationId="{B8FFC005-F53C-37B8-2783-B3275F322896}"/>
          </ac:spMkLst>
        </pc:spChg>
        <pc:spChg chg="add del mod">
          <ac:chgData name="松浦英宗" userId="9b03fd3a-662f-49ff-9af1-1b93cf7aab22" providerId="ADAL" clId="{56E9DFAE-DDAD-4FCA-8AED-56B2D15DB479}" dt="2026-02-09T13:28:49.807" v="25594" actId="478"/>
          <ac:spMkLst>
            <pc:docMk/>
            <pc:sldMk cId="2465560904" sldId="6079"/>
            <ac:spMk id="20" creationId="{3DBB7ABF-25AC-2EAA-1504-AF74D69A28F6}"/>
          </ac:spMkLst>
        </pc:spChg>
        <pc:spChg chg="add del mod">
          <ac:chgData name="松浦英宗" userId="9b03fd3a-662f-49ff-9af1-1b93cf7aab22" providerId="ADAL" clId="{56E9DFAE-DDAD-4FCA-8AED-56B2D15DB479}" dt="2026-02-09T13:28:49.807" v="25594" actId="478"/>
          <ac:spMkLst>
            <pc:docMk/>
            <pc:sldMk cId="2465560904" sldId="6079"/>
            <ac:spMk id="21" creationId="{41DF0A88-AC28-ACE7-E76C-638F6E5C227E}"/>
          </ac:spMkLst>
        </pc:spChg>
        <pc:spChg chg="add mod">
          <ac:chgData name="松浦英宗" userId="9b03fd3a-662f-49ff-9af1-1b93cf7aab22" providerId="ADAL" clId="{56E9DFAE-DDAD-4FCA-8AED-56B2D15DB479}" dt="2026-02-09T13:29:48.220" v="25638" actId="1035"/>
          <ac:spMkLst>
            <pc:docMk/>
            <pc:sldMk cId="2465560904" sldId="6079"/>
            <ac:spMk id="22" creationId="{67FAA4C9-F7A9-23E4-4A5A-C1CE11BB47D3}"/>
          </ac:spMkLst>
        </pc:spChg>
        <pc:spChg chg="add mod">
          <ac:chgData name="松浦英宗" userId="9b03fd3a-662f-49ff-9af1-1b93cf7aab22" providerId="ADAL" clId="{56E9DFAE-DDAD-4FCA-8AED-56B2D15DB479}" dt="2026-02-09T13:29:48.220" v="25638" actId="1035"/>
          <ac:spMkLst>
            <pc:docMk/>
            <pc:sldMk cId="2465560904" sldId="6079"/>
            <ac:spMk id="23" creationId="{5D7C9220-22DD-CF4C-9619-220CAF883DB5}"/>
          </ac:spMkLst>
        </pc:spChg>
        <pc:spChg chg="add mod">
          <ac:chgData name="松浦英宗" userId="9b03fd3a-662f-49ff-9af1-1b93cf7aab22" providerId="ADAL" clId="{56E9DFAE-DDAD-4FCA-8AED-56B2D15DB479}" dt="2026-02-09T13:29:48.220" v="25638" actId="1035"/>
          <ac:spMkLst>
            <pc:docMk/>
            <pc:sldMk cId="2465560904" sldId="6079"/>
            <ac:spMk id="24" creationId="{8E7DFDB0-7963-5110-E3F3-A1FBE3CA729C}"/>
          </ac:spMkLst>
        </pc:spChg>
        <pc:grpChg chg="add del mod topLvl">
          <ac:chgData name="松浦英宗" userId="9b03fd3a-662f-49ff-9af1-1b93cf7aab22" providerId="ADAL" clId="{56E9DFAE-DDAD-4FCA-8AED-56B2D15DB479}" dt="2026-02-09T13:28:55.370" v="25596" actId="165"/>
          <ac:grpSpMkLst>
            <pc:docMk/>
            <pc:sldMk cId="2465560904" sldId="6079"/>
            <ac:grpSpMk id="7" creationId="{45A7F72B-7C4F-14BE-0DCC-AD712D98B0F1}"/>
          </ac:grpSpMkLst>
        </pc:grpChg>
        <pc:grpChg chg="add mod">
          <ac:chgData name="松浦英宗" userId="9b03fd3a-662f-49ff-9af1-1b93cf7aab22" providerId="ADAL" clId="{56E9DFAE-DDAD-4FCA-8AED-56B2D15DB479}" dt="2026-02-09T13:24:49.708" v="25496" actId="164"/>
          <ac:grpSpMkLst>
            <pc:docMk/>
            <pc:sldMk cId="2465560904" sldId="6079"/>
            <ac:grpSpMk id="8" creationId="{B8F9D183-237E-9DDC-EDF5-E53721BF2D7A}"/>
          </ac:grpSpMkLst>
        </pc:grpChg>
        <pc:grpChg chg="add mod">
          <ac:chgData name="松浦英宗" userId="9b03fd3a-662f-49ff-9af1-1b93cf7aab22" providerId="ADAL" clId="{56E9DFAE-DDAD-4FCA-8AED-56B2D15DB479}" dt="2026-02-09T13:24:49.708" v="25496" actId="164"/>
          <ac:grpSpMkLst>
            <pc:docMk/>
            <pc:sldMk cId="2465560904" sldId="6079"/>
            <ac:grpSpMk id="12" creationId="{446DEEB7-EC57-2CB0-33F6-F19B8F4882A7}"/>
          </ac:grpSpMkLst>
        </pc:grpChg>
        <pc:grpChg chg="add mod">
          <ac:chgData name="松浦英宗" userId="9b03fd3a-662f-49ff-9af1-1b93cf7aab22" providerId="ADAL" clId="{56E9DFAE-DDAD-4FCA-8AED-56B2D15DB479}" dt="2026-02-09T13:27:00.591" v="25531" actId="1076"/>
          <ac:grpSpMkLst>
            <pc:docMk/>
            <pc:sldMk cId="2465560904" sldId="6079"/>
            <ac:grpSpMk id="16" creationId="{BCC63405-4D42-8847-CC5F-2ACBE20F0E99}"/>
          </ac:grpSpMkLst>
        </pc:grpChg>
        <pc:grpChg chg="mod">
          <ac:chgData name="松浦英宗" userId="9b03fd3a-662f-49ff-9af1-1b93cf7aab22" providerId="ADAL" clId="{56E9DFAE-DDAD-4FCA-8AED-56B2D15DB479}" dt="2026-02-09T13:35:57.565" v="25686" actId="12788"/>
          <ac:grpSpMkLst>
            <pc:docMk/>
            <pc:sldMk cId="2465560904" sldId="6079"/>
            <ac:grpSpMk id="25" creationId="{9C2358BB-905B-E269-314E-6D05A085EAD4}"/>
          </ac:grpSpMkLst>
        </pc:grpChg>
      </pc:sldChg>
      <pc:sldChg chg="modSp add del mod">
        <pc:chgData name="松浦英宗" userId="9b03fd3a-662f-49ff-9af1-1b93cf7aab22" providerId="ADAL" clId="{56E9DFAE-DDAD-4FCA-8AED-56B2D15DB479}" dt="2026-02-09T13:44:29.807" v="25722" actId="47"/>
        <pc:sldMkLst>
          <pc:docMk/>
          <pc:sldMk cId="2171011307" sldId="6080"/>
        </pc:sldMkLst>
        <pc:spChg chg="mod">
          <ac:chgData name="松浦英宗" userId="9b03fd3a-662f-49ff-9af1-1b93cf7aab22" providerId="ADAL" clId="{56E9DFAE-DDAD-4FCA-8AED-56B2D15DB479}" dt="2026-02-09T12:36:51.464" v="23913" actId="6549"/>
          <ac:spMkLst>
            <pc:docMk/>
            <pc:sldMk cId="2171011307" sldId="6080"/>
            <ac:spMk id="14" creationId="{6CD02C6C-A6B0-3DAE-7824-8D640955ED39}"/>
          </ac:spMkLst>
        </pc:spChg>
      </pc:sldChg>
      <pc:sldChg chg="addSp delSp modSp add del mod">
        <pc:chgData name="松浦英宗" userId="9b03fd3a-662f-49ff-9af1-1b93cf7aab22" providerId="ADAL" clId="{56E9DFAE-DDAD-4FCA-8AED-56B2D15DB479}" dt="2026-02-09T13:44:29.807" v="25722" actId="47"/>
        <pc:sldMkLst>
          <pc:docMk/>
          <pc:sldMk cId="137884997" sldId="6081"/>
        </pc:sldMkLst>
        <pc:spChg chg="mod">
          <ac:chgData name="松浦英宗" userId="9b03fd3a-662f-49ff-9af1-1b93cf7aab22" providerId="ADAL" clId="{56E9DFAE-DDAD-4FCA-8AED-56B2D15DB479}" dt="2026-02-09T13:37:30.020" v="25711" actId="1036"/>
          <ac:spMkLst>
            <pc:docMk/>
            <pc:sldMk cId="137884997" sldId="6081"/>
            <ac:spMk id="3" creationId="{C90D1F3A-B375-2D75-58A0-BCBDF8824768}"/>
          </ac:spMkLst>
        </pc:spChg>
        <pc:spChg chg="mod">
          <ac:chgData name="松浦英宗" userId="9b03fd3a-662f-49ff-9af1-1b93cf7aab22" providerId="ADAL" clId="{56E9DFAE-DDAD-4FCA-8AED-56B2D15DB479}" dt="2026-02-09T13:37:09.782" v="25698" actId="120"/>
          <ac:spMkLst>
            <pc:docMk/>
            <pc:sldMk cId="137884997" sldId="6081"/>
            <ac:spMk id="4" creationId="{9744B41F-AA53-6CCF-5F33-7EA8B514C45F}"/>
          </ac:spMkLst>
        </pc:spChg>
        <pc:spChg chg="add del">
          <ac:chgData name="松浦英宗" userId="9b03fd3a-662f-49ff-9af1-1b93cf7aab22" providerId="ADAL" clId="{56E9DFAE-DDAD-4FCA-8AED-56B2D15DB479}" dt="2026-02-09T13:37:41.167" v="25714" actId="22"/>
          <ac:spMkLst>
            <pc:docMk/>
            <pc:sldMk cId="137884997" sldId="6081"/>
            <ac:spMk id="8" creationId="{BFEE30A7-BDDD-B927-134B-B01CEE5383B9}"/>
          </ac:spMkLst>
        </pc:spChg>
        <pc:spChg chg="mod">
          <ac:chgData name="松浦英宗" userId="9b03fd3a-662f-49ff-9af1-1b93cf7aab22" providerId="ADAL" clId="{56E9DFAE-DDAD-4FCA-8AED-56B2D15DB479}" dt="2026-02-09T13:37:30.020" v="25711" actId="1036"/>
          <ac:spMkLst>
            <pc:docMk/>
            <pc:sldMk cId="137884997" sldId="6081"/>
            <ac:spMk id="9" creationId="{BE05FD90-E81A-C18C-85DC-2B61357F6F8F}"/>
          </ac:spMkLst>
        </pc:spChg>
        <pc:spChg chg="mod">
          <ac:chgData name="松浦英宗" userId="9b03fd3a-662f-49ff-9af1-1b93cf7aab22" providerId="ADAL" clId="{56E9DFAE-DDAD-4FCA-8AED-56B2D15DB479}" dt="2026-02-09T13:37:09.782" v="25698" actId="120"/>
          <ac:spMkLst>
            <pc:docMk/>
            <pc:sldMk cId="137884997" sldId="6081"/>
            <ac:spMk id="10" creationId="{21B44082-8BAE-BA74-E538-A02B67DE4D58}"/>
          </ac:spMkLst>
        </pc:spChg>
        <pc:spChg chg="mod">
          <ac:chgData name="松浦英宗" userId="9b03fd3a-662f-49ff-9af1-1b93cf7aab22" providerId="ADAL" clId="{56E9DFAE-DDAD-4FCA-8AED-56B2D15DB479}" dt="2026-02-09T13:37:30.020" v="25711" actId="1036"/>
          <ac:spMkLst>
            <pc:docMk/>
            <pc:sldMk cId="137884997" sldId="6081"/>
            <ac:spMk id="13" creationId="{31D12884-4B80-568F-12B2-51F8C64C2ACC}"/>
          </ac:spMkLst>
        </pc:spChg>
        <pc:spChg chg="mod">
          <ac:chgData name="松浦英宗" userId="9b03fd3a-662f-49ff-9af1-1b93cf7aab22" providerId="ADAL" clId="{56E9DFAE-DDAD-4FCA-8AED-56B2D15DB479}" dt="2026-02-09T13:37:09.782" v="25698" actId="120"/>
          <ac:spMkLst>
            <pc:docMk/>
            <pc:sldMk cId="137884997" sldId="6081"/>
            <ac:spMk id="14" creationId="{C3CA04D8-048C-2659-9C89-9EBE3C908F2C}"/>
          </ac:spMkLst>
        </pc:spChg>
        <pc:spChg chg="mod">
          <ac:chgData name="松浦英宗" userId="9b03fd3a-662f-49ff-9af1-1b93cf7aab22" providerId="ADAL" clId="{56E9DFAE-DDAD-4FCA-8AED-56B2D15DB479}" dt="2026-02-09T13:37:47.138" v="25720" actId="207"/>
          <ac:spMkLst>
            <pc:docMk/>
            <pc:sldMk cId="137884997" sldId="6081"/>
            <ac:spMk id="17" creationId="{855E3C9F-6D5D-3EF1-ECAF-805AE7BAC484}"/>
          </ac:spMkLst>
        </pc:spChg>
      </pc:sldChg>
      <pc:sldChg chg="add del">
        <pc:chgData name="松浦英宗" userId="9b03fd3a-662f-49ff-9af1-1b93cf7aab22" providerId="ADAL" clId="{56E9DFAE-DDAD-4FCA-8AED-56B2D15DB479}" dt="2026-02-09T13:11:54.351" v="25338" actId="47"/>
        <pc:sldMkLst>
          <pc:docMk/>
          <pc:sldMk cId="1059675980" sldId="60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2BEE-54D9-7710-B762-F32D069CFB33}"/>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0636EF9C-CB34-5511-5661-38D1F9D9B3BA}"/>
              </a:ext>
            </a:extLst>
          </p:cNvPr>
          <p:cNvSpPr/>
          <p:nvPr/>
        </p:nvSpPr>
        <p:spPr>
          <a:xfrm>
            <a:off x="515682" y="263390"/>
            <a:ext cx="11160636" cy="4486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rgbClr val="002060"/>
                </a:solidFill>
                <a:latin typeface="+mn-ea"/>
              </a:rPr>
              <a:t>現状と課題</a:t>
            </a:r>
          </a:p>
        </p:txBody>
      </p:sp>
      <p:sp>
        <p:nvSpPr>
          <p:cNvPr id="16" name="正方形/長方形 15">
            <a:extLst>
              <a:ext uri="{FF2B5EF4-FFF2-40B4-BE49-F238E27FC236}">
                <a16:creationId xmlns:a16="http://schemas.microsoft.com/office/drawing/2014/main" id="{72DF7D52-1C1D-E8BE-7239-18766F5368AD}"/>
              </a:ext>
            </a:extLst>
          </p:cNvPr>
          <p:cNvSpPr/>
          <p:nvPr/>
        </p:nvSpPr>
        <p:spPr>
          <a:xfrm>
            <a:off x="515682" y="866235"/>
            <a:ext cx="11160636" cy="4486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アイデア先行で、事業化の壁を越えられない。</a:t>
            </a:r>
          </a:p>
        </p:txBody>
      </p:sp>
      <p:grpSp>
        <p:nvGrpSpPr>
          <p:cNvPr id="3" name="グループ化 2">
            <a:extLst>
              <a:ext uri="{FF2B5EF4-FFF2-40B4-BE49-F238E27FC236}">
                <a16:creationId xmlns:a16="http://schemas.microsoft.com/office/drawing/2014/main" id="{D6DF9798-F7C8-09B8-A2D5-4A16A7BE39EE}"/>
              </a:ext>
            </a:extLst>
          </p:cNvPr>
          <p:cNvGrpSpPr/>
          <p:nvPr/>
        </p:nvGrpSpPr>
        <p:grpSpPr>
          <a:xfrm>
            <a:off x="515681" y="1989565"/>
            <a:ext cx="11160640" cy="4460401"/>
            <a:chOff x="515681" y="1989565"/>
            <a:chExt cx="11160640" cy="4460401"/>
          </a:xfrm>
        </p:grpSpPr>
        <p:sp>
          <p:nvSpPr>
            <p:cNvPr id="5" name="正方形/長方形 4">
              <a:extLst>
                <a:ext uri="{FF2B5EF4-FFF2-40B4-BE49-F238E27FC236}">
                  <a16:creationId xmlns:a16="http://schemas.microsoft.com/office/drawing/2014/main" id="{5B5C52BD-321B-1096-5D3E-CC95D1AEC108}"/>
                </a:ext>
              </a:extLst>
            </p:cNvPr>
            <p:cNvSpPr/>
            <p:nvPr/>
          </p:nvSpPr>
          <p:spPr>
            <a:xfrm>
              <a:off x="515681" y="2433098"/>
              <a:ext cx="5002524" cy="4016867"/>
            </a:xfrm>
            <a:prstGeom prst="rect">
              <a:avLst/>
            </a:prstGeom>
            <a:noFill/>
            <a:ln w="952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wrap="square" tIns="108000" rtlCol="0" anchor="t"/>
            <a:lstStyle/>
            <a:p>
              <a:pPr marL="342900" indent="-342900">
                <a:spcBef>
                  <a:spcPts val="1200"/>
                </a:spcBef>
                <a:buClr>
                  <a:srgbClr val="002060"/>
                </a:buClr>
                <a:buFont typeface="Wingdings" panose="05000000000000000000" pitchFamily="2" charset="2"/>
                <a:buChar char="l"/>
              </a:pPr>
              <a:r>
                <a:rPr kumimoji="1" lang="ja-JP" altLang="en-US" dirty="0">
                  <a:solidFill>
                    <a:schemeClr val="tx1"/>
                  </a:solidFill>
                  <a:latin typeface="+mn-ea"/>
                </a:rPr>
                <a:t>新規事業に取り組む企業は増えていますが、アイデア段階で止まってしまうケースが多く見られます。</a:t>
              </a:r>
              <a:endParaRPr kumimoji="1" lang="en-US" altLang="ja-JP" dirty="0">
                <a:solidFill>
                  <a:schemeClr val="tx1"/>
                </a:solidFill>
                <a:latin typeface="+mn-ea"/>
              </a:endParaRPr>
            </a:p>
            <a:p>
              <a:pPr marL="342900" indent="-342900">
                <a:spcBef>
                  <a:spcPts val="1200"/>
                </a:spcBef>
                <a:buClr>
                  <a:srgbClr val="002060"/>
                </a:buClr>
                <a:buFont typeface="Wingdings" panose="05000000000000000000" pitchFamily="2" charset="2"/>
                <a:buChar char="l"/>
              </a:pPr>
              <a:r>
                <a:rPr kumimoji="1" lang="ja-JP" altLang="en-US" dirty="0">
                  <a:solidFill>
                    <a:schemeClr val="tx1"/>
                  </a:solidFill>
                  <a:latin typeface="+mn-ea"/>
                </a:rPr>
                <a:t>市場ニーズの検証が十分でないまま企画が進み、具体的な収益モデルや実行計画が曖昧な状態で検討が続くことが原因です。</a:t>
              </a:r>
              <a:endParaRPr kumimoji="1" lang="en-US" altLang="ja-JP" dirty="0">
                <a:solidFill>
                  <a:schemeClr val="tx1"/>
                </a:solidFill>
                <a:latin typeface="+mn-ea"/>
              </a:endParaRPr>
            </a:p>
            <a:p>
              <a:pPr marL="342900" indent="-342900">
                <a:spcBef>
                  <a:spcPts val="1200"/>
                </a:spcBef>
                <a:buClr>
                  <a:srgbClr val="002060"/>
                </a:buClr>
                <a:buFont typeface="Wingdings" panose="05000000000000000000" pitchFamily="2" charset="2"/>
                <a:buChar char="l"/>
              </a:pPr>
              <a:r>
                <a:rPr kumimoji="1" lang="ja-JP" altLang="en-US" dirty="0">
                  <a:solidFill>
                    <a:schemeClr val="tx1"/>
                  </a:solidFill>
                  <a:latin typeface="+mn-ea"/>
                </a:rPr>
                <a:t>また、既存事業が忙しく、新規事業に十分な時間や人材を割けないことも少なくありません。</a:t>
              </a:r>
              <a:endParaRPr kumimoji="1" lang="en-US" altLang="ja-JP" dirty="0">
                <a:solidFill>
                  <a:schemeClr val="tx1"/>
                </a:solidFill>
                <a:latin typeface="+mn-ea"/>
              </a:endParaRPr>
            </a:p>
            <a:p>
              <a:pPr marL="342900" indent="-342900">
                <a:spcBef>
                  <a:spcPts val="1200"/>
                </a:spcBef>
                <a:buClr>
                  <a:srgbClr val="002060"/>
                </a:buClr>
                <a:buFont typeface="Wingdings" panose="05000000000000000000" pitchFamily="2" charset="2"/>
                <a:buChar char="l"/>
              </a:pPr>
              <a:r>
                <a:rPr kumimoji="1" lang="ja-JP" altLang="en-US" dirty="0">
                  <a:solidFill>
                    <a:schemeClr val="tx1"/>
                  </a:solidFill>
                  <a:latin typeface="+mn-ea"/>
                </a:rPr>
                <a:t>その結果、社内での優先順位が下がり、検討だけが長期化してしまう傾向があります。</a:t>
              </a:r>
            </a:p>
          </p:txBody>
        </p:sp>
        <p:sp>
          <p:nvSpPr>
            <p:cNvPr id="4" name="正方形/長方形 3">
              <a:extLst>
                <a:ext uri="{FF2B5EF4-FFF2-40B4-BE49-F238E27FC236}">
                  <a16:creationId xmlns:a16="http://schemas.microsoft.com/office/drawing/2014/main" id="{5F85D9A8-C215-0069-0A96-305EA269E4CB}"/>
                </a:ext>
              </a:extLst>
            </p:cNvPr>
            <p:cNvSpPr/>
            <p:nvPr/>
          </p:nvSpPr>
          <p:spPr>
            <a:xfrm>
              <a:off x="515681" y="1989565"/>
              <a:ext cx="5002524" cy="443534"/>
            </a:xfrm>
            <a:prstGeom prst="rect">
              <a:avLst/>
            </a:prstGeom>
            <a:solidFill>
              <a:srgbClr val="002060"/>
            </a:solidFill>
            <a:ln w="952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bg1"/>
                  </a:solidFill>
                  <a:latin typeface="+mn-ea"/>
                </a:rPr>
                <a:t>現状</a:t>
              </a:r>
            </a:p>
          </p:txBody>
        </p:sp>
        <p:sp>
          <p:nvSpPr>
            <p:cNvPr id="12" name="正方形/長方形 11">
              <a:extLst>
                <a:ext uri="{FF2B5EF4-FFF2-40B4-BE49-F238E27FC236}">
                  <a16:creationId xmlns:a16="http://schemas.microsoft.com/office/drawing/2014/main" id="{4834B430-7256-0246-6C75-87F98787B54A}"/>
                </a:ext>
              </a:extLst>
            </p:cNvPr>
            <p:cNvSpPr/>
            <p:nvPr/>
          </p:nvSpPr>
          <p:spPr>
            <a:xfrm>
              <a:off x="6673797" y="2433098"/>
              <a:ext cx="5002524" cy="4016867"/>
            </a:xfrm>
            <a:prstGeom prst="rect">
              <a:avLst/>
            </a:prstGeom>
            <a:noFill/>
            <a:ln w="952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wrap="square" tIns="108000" rtlCol="0" anchor="t"/>
            <a:lstStyle/>
            <a:p>
              <a:pPr marL="342900" indent="-342900">
                <a:spcBef>
                  <a:spcPts val="1200"/>
                </a:spcBef>
                <a:buClr>
                  <a:srgbClr val="002060"/>
                </a:buClr>
                <a:buFont typeface="Wingdings" panose="05000000000000000000" pitchFamily="2" charset="2"/>
                <a:buChar char="l"/>
              </a:pPr>
              <a:r>
                <a:rPr kumimoji="1" lang="ja-JP" altLang="en-US" dirty="0">
                  <a:solidFill>
                    <a:schemeClr val="tx1"/>
                  </a:solidFill>
                  <a:latin typeface="+mn-ea"/>
                </a:rPr>
                <a:t>新規事業を成功させるためには、アイデアの良し悪しだけでなく、実行可能性を早期に見極める仕組みが必要です。</a:t>
              </a:r>
              <a:endParaRPr kumimoji="1" lang="en-US" altLang="ja-JP" dirty="0">
                <a:solidFill>
                  <a:schemeClr val="tx1"/>
                </a:solidFill>
                <a:latin typeface="+mn-ea"/>
              </a:endParaRPr>
            </a:p>
            <a:p>
              <a:pPr marL="342900" indent="-342900">
                <a:spcBef>
                  <a:spcPts val="1200"/>
                </a:spcBef>
                <a:buClr>
                  <a:srgbClr val="002060"/>
                </a:buClr>
                <a:buFont typeface="Wingdings" panose="05000000000000000000" pitchFamily="2" charset="2"/>
                <a:buChar char="l"/>
              </a:pPr>
              <a:r>
                <a:rPr kumimoji="1" lang="ja-JP" altLang="en-US" dirty="0">
                  <a:solidFill>
                    <a:schemeClr val="tx1"/>
                  </a:solidFill>
                  <a:latin typeface="+mn-ea"/>
                </a:rPr>
                <a:t>顧客像や提供価値、収益構造を具体的に整理せずに進めることが最大の課題となっています。</a:t>
              </a:r>
              <a:endParaRPr kumimoji="1" lang="en-US" altLang="ja-JP" dirty="0">
                <a:solidFill>
                  <a:schemeClr val="tx1"/>
                </a:solidFill>
                <a:latin typeface="+mn-ea"/>
              </a:endParaRPr>
            </a:p>
            <a:p>
              <a:pPr marL="342900" indent="-342900">
                <a:spcBef>
                  <a:spcPts val="1200"/>
                </a:spcBef>
                <a:buClr>
                  <a:srgbClr val="002060"/>
                </a:buClr>
                <a:buFont typeface="Wingdings" panose="05000000000000000000" pitchFamily="2" charset="2"/>
                <a:buChar char="l"/>
              </a:pPr>
              <a:r>
                <a:rPr kumimoji="1" lang="ja-JP" altLang="en-US" dirty="0">
                  <a:solidFill>
                    <a:schemeClr val="tx1"/>
                  </a:solidFill>
                  <a:latin typeface="+mn-ea"/>
                </a:rPr>
                <a:t>また、既存事業との役割分担が不明確なため、社内での理解や協力を得にくい点も問題です。</a:t>
              </a:r>
              <a:endParaRPr kumimoji="1" lang="en-US" altLang="ja-JP" dirty="0">
                <a:solidFill>
                  <a:schemeClr val="tx1"/>
                </a:solidFill>
                <a:latin typeface="+mn-ea"/>
              </a:endParaRPr>
            </a:p>
            <a:p>
              <a:pPr marL="342900" indent="-342900">
                <a:spcBef>
                  <a:spcPts val="1200"/>
                </a:spcBef>
                <a:buClr>
                  <a:srgbClr val="002060"/>
                </a:buClr>
                <a:buFont typeface="Wingdings" panose="05000000000000000000" pitchFamily="2" charset="2"/>
                <a:buChar char="l"/>
              </a:pPr>
              <a:r>
                <a:rPr kumimoji="1" lang="ja-JP" altLang="en-US" dirty="0">
                  <a:solidFill>
                    <a:schemeClr val="tx1"/>
                  </a:solidFill>
                  <a:latin typeface="+mn-ea"/>
                </a:rPr>
                <a:t>小さく試し、数字で判断する視点を持たなければ、事業化の判断が感覚的になりやすくなります。</a:t>
              </a:r>
            </a:p>
          </p:txBody>
        </p:sp>
        <p:sp>
          <p:nvSpPr>
            <p:cNvPr id="14" name="正方形/長方形 13">
              <a:extLst>
                <a:ext uri="{FF2B5EF4-FFF2-40B4-BE49-F238E27FC236}">
                  <a16:creationId xmlns:a16="http://schemas.microsoft.com/office/drawing/2014/main" id="{381FF5A1-B7C5-D6EA-717A-E1DFC00AA44D}"/>
                </a:ext>
              </a:extLst>
            </p:cNvPr>
            <p:cNvSpPr/>
            <p:nvPr/>
          </p:nvSpPr>
          <p:spPr>
            <a:xfrm>
              <a:off x="6673797" y="1989565"/>
              <a:ext cx="5002524" cy="443534"/>
            </a:xfrm>
            <a:prstGeom prst="rect">
              <a:avLst/>
            </a:prstGeom>
            <a:solidFill>
              <a:srgbClr val="002060"/>
            </a:solidFill>
            <a:ln w="952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bg1"/>
                  </a:solidFill>
                  <a:latin typeface="+mn-ea"/>
                </a:rPr>
                <a:t>課題</a:t>
              </a:r>
            </a:p>
          </p:txBody>
        </p:sp>
        <p:grpSp>
          <p:nvGrpSpPr>
            <p:cNvPr id="20" name="グループ化 19">
              <a:extLst>
                <a:ext uri="{FF2B5EF4-FFF2-40B4-BE49-F238E27FC236}">
                  <a16:creationId xmlns:a16="http://schemas.microsoft.com/office/drawing/2014/main" id="{7549D670-B43F-A56E-0227-2E6BA4D20D52}"/>
                </a:ext>
              </a:extLst>
            </p:cNvPr>
            <p:cNvGrpSpPr/>
            <p:nvPr/>
          </p:nvGrpSpPr>
          <p:grpSpPr>
            <a:xfrm>
              <a:off x="5922439" y="1989566"/>
              <a:ext cx="381582" cy="4460400"/>
              <a:chOff x="5922439" y="1989566"/>
              <a:chExt cx="381582" cy="4460400"/>
            </a:xfrm>
          </p:grpSpPr>
          <p:cxnSp>
            <p:nvCxnSpPr>
              <p:cNvPr id="17" name="直線矢印コネクタ 16">
                <a:extLst>
                  <a:ext uri="{FF2B5EF4-FFF2-40B4-BE49-F238E27FC236}">
                    <a16:creationId xmlns:a16="http://schemas.microsoft.com/office/drawing/2014/main" id="{2F6A36F7-15C4-D186-5E11-49EACC93DD2D}"/>
                  </a:ext>
                </a:extLst>
              </p:cNvPr>
              <p:cNvCxnSpPr>
                <a:cxnSpLocks/>
              </p:cNvCxnSpPr>
              <p:nvPr/>
            </p:nvCxnSpPr>
            <p:spPr>
              <a:xfrm>
                <a:off x="6113230" y="1989566"/>
                <a:ext cx="0" cy="4460400"/>
              </a:xfrm>
              <a:prstGeom prst="straightConnector1">
                <a:avLst/>
              </a:prstGeom>
              <a:ln w="9525">
                <a:solidFill>
                  <a:srgbClr val="002060"/>
                </a:solidFill>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7048BE62-8279-F989-8A0C-D83D538164D2}"/>
                  </a:ext>
                </a:extLst>
              </p:cNvPr>
              <p:cNvSpPr/>
              <p:nvPr/>
            </p:nvSpPr>
            <p:spPr>
              <a:xfrm>
                <a:off x="5922439" y="4029082"/>
                <a:ext cx="381582" cy="381368"/>
              </a:xfrm>
              <a:prstGeom prst="ellipse">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000" b="1" dirty="0">
                    <a:solidFill>
                      <a:schemeClr val="bg1"/>
                    </a:solidFill>
                    <a:latin typeface="+mn-ea"/>
                  </a:rPr>
                  <a:t>＞</a:t>
                </a:r>
              </a:p>
            </p:txBody>
          </p:sp>
        </p:grpSp>
      </p:grpSp>
    </p:spTree>
    <p:extLst>
      <p:ext uri="{BB962C8B-B14F-4D97-AF65-F5344CB8AC3E}">
        <p14:creationId xmlns:p14="http://schemas.microsoft.com/office/powerpoint/2010/main" val="504502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2647</TotalTime>
  <Words>294</Words>
  <Application>Microsoft Office PowerPoint</Application>
  <PresentationFormat>ワイド画面</PresentationFormat>
  <Paragraphs>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2026-02-09T13:48:18Z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