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0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6CBE1"/>
    <a:srgbClr val="F7F7F7"/>
    <a:srgbClr val="FDF8ED"/>
    <a:srgbClr val="F9F9F9"/>
    <a:srgbClr val="1924FF"/>
    <a:srgbClr val="145D3A"/>
    <a:srgbClr val="0F9ED5"/>
    <a:srgbClr val="77BF3F"/>
    <a:srgbClr val="FAC60A"/>
    <a:srgbClr val="00D0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A925F3B-27D1-40AF-97E6-ACBE1B0C0E58}" v="642" dt="2026-02-09T13:36:45.991"/>
    <p1510:client id="{B5F8E246-EDCB-427B-BBEC-3CB453E94171}" v="1" dt="2026-02-09T13:46:29.3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9T13:46:29.374" v="25723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09T01:30:52.487" v="20190" actId="113"/>
          <ac:spMkLst>
            <pc:docMk/>
            <pc:sldMk cId="2861357872" sldId="6057"/>
            <ac:spMk id="2" creationId="{B2BC2440-CAED-002C-573B-17272FAB475C}"/>
          </ac:spMkLst>
        </pc:spChg>
        <pc:spChg chg="add del mod">
          <ac:chgData name="松浦英宗" userId="9b03fd3a-662f-49ff-9af1-1b93cf7aab22" providerId="ADAL" clId="{56E9DFAE-DDAD-4FCA-8AED-56B2D15DB479}" dt="2026-02-09T01:30:57.168" v="20192" actId="478"/>
          <ac:spMkLst>
            <pc:docMk/>
            <pc:sldMk cId="2861357872" sldId="6057"/>
            <ac:spMk id="3" creationId="{24225238-0498-F63D-8287-634EFA4F58E8}"/>
          </ac:spMkLst>
        </pc:spChg>
        <pc:spChg chg="add mod">
          <ac:chgData name="松浦英宗" userId="9b03fd3a-662f-49ff-9af1-1b93cf7aab22" providerId="ADAL" clId="{56E9DFAE-DDAD-4FCA-8AED-56B2D15DB479}" dt="2026-02-09T01:31:58.796" v="20244" actId="164"/>
          <ac:spMkLst>
            <pc:docMk/>
            <pc:sldMk cId="2861357872" sldId="6057"/>
            <ac:spMk id="4" creationId="{36887A99-0D18-A7A9-5FDE-5770D0487427}"/>
          </ac:spMkLst>
        </pc:spChg>
        <pc:spChg chg="add mod">
          <ac:chgData name="松浦英宗" userId="9b03fd3a-662f-49ff-9af1-1b93cf7aab22" providerId="ADAL" clId="{56E9DFAE-DDAD-4FCA-8AED-56B2D15DB479}" dt="2026-02-09T02:04:06.946" v="20632" actId="20577"/>
          <ac:spMkLst>
            <pc:docMk/>
            <pc:sldMk cId="2861357872" sldId="6057"/>
            <ac:spMk id="5" creationId="{6563B22F-A8F6-1286-96FD-D0D3A1B176BE}"/>
          </ac:spMkLst>
        </pc:spChg>
        <pc:spChg chg="mod">
          <ac:chgData name="松浦英宗" userId="9b03fd3a-662f-49ff-9af1-1b93cf7aab22" providerId="ADAL" clId="{56E9DFAE-DDAD-4FCA-8AED-56B2D15DB479}" dt="2026-02-09T02:04:03.331" v="20631" actId="403"/>
          <ac:spMkLst>
            <pc:docMk/>
            <pc:sldMk cId="2861357872" sldId="6057"/>
            <ac:spMk id="12" creationId="{3D7D3B78-8159-6CCD-E736-D914B520869C}"/>
          </ac:spMkLst>
        </pc:spChg>
        <pc:spChg chg="mod">
          <ac:chgData name="松浦英宗" userId="9b03fd3a-662f-49ff-9af1-1b93cf7aab22" providerId="ADAL" clId="{56E9DFAE-DDAD-4FCA-8AED-56B2D15DB479}" dt="2026-02-09T01:32:17.195" v="20257" actId="20577"/>
          <ac:spMkLst>
            <pc:docMk/>
            <pc:sldMk cId="2861357872" sldId="6057"/>
            <ac:spMk id="14" creationId="{71CD51B3-156B-D5F4-BD67-7C55DB5621F2}"/>
          </ac:spMkLst>
        </pc:spChg>
        <pc:spChg chg="add mod">
          <ac:chgData name="松浦英宗" userId="9b03fd3a-662f-49ff-9af1-1b93cf7aab22" providerId="ADAL" clId="{56E9DFAE-DDAD-4FCA-8AED-56B2D15DB479}" dt="2026-02-09T01:57:51.621" v="20498" actId="20577"/>
          <ac:spMkLst>
            <pc:docMk/>
            <pc:sldMk cId="2861357872" sldId="6057"/>
            <ac:spMk id="16" creationId="{80C19563-1125-E09F-D3FA-AE5700F64064}"/>
          </ac:spMkLst>
        </pc:spChg>
        <pc:spChg chg="add mod ord">
          <ac:chgData name="松浦英宗" userId="9b03fd3a-662f-49ff-9af1-1b93cf7aab22" providerId="ADAL" clId="{56E9DFAE-DDAD-4FCA-8AED-56B2D15DB479}" dt="2026-02-09T01:33:22.180" v="20336" actId="164"/>
          <ac:spMkLst>
            <pc:docMk/>
            <pc:sldMk cId="2861357872" sldId="6057"/>
            <ac:spMk id="19" creationId="{C8181992-330D-C578-321E-A8CC48831817}"/>
          </ac:spMkLst>
        </pc:spChg>
        <pc:grpChg chg="add mod">
          <ac:chgData name="松浦英宗" userId="9b03fd3a-662f-49ff-9af1-1b93cf7aab22" providerId="ADAL" clId="{56E9DFAE-DDAD-4FCA-8AED-56B2D15DB479}" dt="2026-02-09T01:58:08.993" v="20503" actId="164"/>
          <ac:grpSpMkLst>
            <pc:docMk/>
            <pc:sldMk cId="2861357872" sldId="6057"/>
            <ac:grpSpMk id="3" creationId="{DDED679D-4EB1-3D52-C7FC-113AEBB2F590}"/>
          </ac:grpSpMkLst>
        </pc:grpChg>
        <pc:grpChg chg="add mod">
          <ac:chgData name="松浦英宗" userId="9b03fd3a-662f-49ff-9af1-1b93cf7aab22" providerId="ADAL" clId="{56E9DFAE-DDAD-4FCA-8AED-56B2D15DB479}" dt="2026-02-09T01:31:32.510" v="20221" actId="164"/>
          <ac:grpSpMkLst>
            <pc:docMk/>
            <pc:sldMk cId="2861357872" sldId="6057"/>
            <ac:grpSpMk id="6" creationId="{82292BC7-67C3-E66B-CCCD-1FCA80410DDD}"/>
          </ac:grpSpMkLst>
        </pc:grpChg>
        <pc:grpChg chg="add mod">
          <ac:chgData name="松浦英宗" userId="9b03fd3a-662f-49ff-9af1-1b93cf7aab22" providerId="ADAL" clId="{56E9DFAE-DDAD-4FCA-8AED-56B2D15DB479}" dt="2026-02-09T01:32:04.366" v="20246" actId="164"/>
          <ac:grpSpMkLst>
            <pc:docMk/>
            <pc:sldMk cId="2861357872" sldId="6057"/>
            <ac:grpSpMk id="9" creationId="{F8A8A5FF-9C38-EDD3-99C3-D0BE88251CD2}"/>
          </ac:grpSpMkLst>
        </pc:grpChg>
        <pc:grpChg chg="add mod">
          <ac:chgData name="松浦英宗" userId="9b03fd3a-662f-49ff-9af1-1b93cf7aab22" providerId="ADAL" clId="{56E9DFAE-DDAD-4FCA-8AED-56B2D15DB479}" dt="2026-02-09T01:58:08.993" v="20503" actId="164"/>
          <ac:grpSpMkLst>
            <pc:docMk/>
            <pc:sldMk cId="2861357872" sldId="6057"/>
            <ac:grpSpMk id="10" creationId="{EB4D82DF-E4A4-A62D-96ED-5D92D85673DF}"/>
          </ac:grpSpMkLst>
        </pc:grpChg>
        <pc:grpChg chg="add mod">
          <ac:chgData name="松浦英宗" userId="9b03fd3a-662f-49ff-9af1-1b93cf7aab22" providerId="ADAL" clId="{56E9DFAE-DDAD-4FCA-8AED-56B2D15DB479}" dt="2026-02-09T01:58:08.993" v="20503" actId="164"/>
          <ac:grpSpMkLst>
            <pc:docMk/>
            <pc:sldMk cId="2861357872" sldId="6057"/>
            <ac:grpSpMk id="11" creationId="{2091A3E8-C459-694A-9C8F-DBAC633D9D72}"/>
          </ac:grpSpMkLst>
        </pc:grpChg>
        <pc:grpChg chg="mod">
          <ac:chgData name="松浦英宗" userId="9b03fd3a-662f-49ff-9af1-1b93cf7aab22" providerId="ADAL" clId="{56E9DFAE-DDAD-4FCA-8AED-56B2D15DB479}" dt="2026-02-09T01:32:08.262" v="20247" actId="571"/>
          <ac:grpSpMkLst>
            <pc:docMk/>
            <pc:sldMk cId="2861357872" sldId="6057"/>
            <ac:grpSpMk id="13" creationId="{B13198FC-D7CC-F6E5-C3B8-A98D5BD9A08C}"/>
          </ac:grpSpMkLst>
        </pc:grpChg>
        <pc:grpChg chg="add mod">
          <ac:chgData name="松浦英宗" userId="9b03fd3a-662f-49ff-9af1-1b93cf7aab22" providerId="ADAL" clId="{56E9DFAE-DDAD-4FCA-8AED-56B2D15DB479}" dt="2026-02-09T01:58:08.993" v="20503" actId="164"/>
          <ac:grpSpMkLst>
            <pc:docMk/>
            <pc:sldMk cId="2861357872" sldId="6057"/>
            <ac:grpSpMk id="20" creationId="{5F05741A-96AD-A713-CDA7-8A9588EA4097}"/>
          </ac:grpSpMkLst>
        </pc:grpChg>
        <pc:cxnChg chg="add mod">
          <ac:chgData name="松浦英宗" userId="9b03fd3a-662f-49ff-9af1-1b93cf7aab22" providerId="ADAL" clId="{56E9DFAE-DDAD-4FCA-8AED-56B2D15DB479}" dt="2026-02-09T10:22:02.594" v="20700" actId="692"/>
          <ac:cxnSpMkLst>
            <pc:docMk/>
            <pc:sldMk cId="2861357872" sldId="6057"/>
            <ac:cxnSpMk id="7" creationId="{E9AF2936-F0FB-DAF8-653F-6CC910A7F9BA}"/>
          </ac:cxnSpMkLst>
        </pc:cxnChg>
        <pc:cxnChg chg="mod">
          <ac:chgData name="松浦英宗" userId="9b03fd3a-662f-49ff-9af1-1b93cf7aab22" providerId="ADAL" clId="{56E9DFAE-DDAD-4FCA-8AED-56B2D15DB479}" dt="2026-02-09T10:22:02.594" v="20700" actId="692"/>
          <ac:cxnSpMkLst>
            <pc:docMk/>
            <pc:sldMk cId="2861357872" sldId="6057"/>
            <ac:cxnSpMk id="15" creationId="{073C93B3-DDDA-545F-E013-23E65AE1CCCB}"/>
          </ac:cxnSpMkLst>
        </pc:cxnChg>
        <pc:cxnChg chg="add mod">
          <ac:chgData name="松浦英宗" userId="9b03fd3a-662f-49ff-9af1-1b93cf7aab22" providerId="ADAL" clId="{56E9DFAE-DDAD-4FCA-8AED-56B2D15DB479}" dt="2026-02-09T10:22:02.594" v="20700" actId="692"/>
          <ac:cxnSpMkLst>
            <pc:docMk/>
            <pc:sldMk cId="2861357872" sldId="6057"/>
            <ac:cxnSpMk id="17" creationId="{36003952-C103-D5A8-66BC-400300F19778}"/>
          </ac:cxnSpMkLst>
        </pc:cxnChg>
      </pc:sldChg>
      <pc:sldChg chg="add del">
        <pc:chgData name="松浦英宗" userId="9b03fd3a-662f-49ff-9af1-1b93cf7aab22" providerId="ADAL" clId="{56E9DFAE-DDAD-4FCA-8AED-56B2D15DB479}" dt="2026-02-09T01:19:47.708" v="20127"/>
        <pc:sldMkLst>
          <pc:docMk/>
          <pc:sldMk cId="2740792301" sldId="6058"/>
        </pc:sldMkLst>
      </pc:sldChg>
      <pc:sldChg chg="addSp delSp modSp add del mod">
        <pc:chgData name="松浦英宗" userId="9b03fd3a-662f-49ff-9af1-1b93cf7aab22" providerId="ADAL" clId="{56E9DFAE-DDAD-4FCA-8AED-56B2D15DB479}" dt="2026-02-09T13:44:29.807" v="25722" actId="47"/>
        <pc:sldMkLst>
          <pc:docMk/>
          <pc:sldMk cId="3127830955" sldId="6058"/>
        </pc:sldMkLst>
        <pc:spChg chg="del mod">
          <ac:chgData name="松浦英宗" userId="9b03fd3a-662f-49ff-9af1-1b93cf7aab22" providerId="ADAL" clId="{56E9DFAE-DDAD-4FCA-8AED-56B2D15DB479}" dt="2026-02-09T01:33:35.291" v="20337" actId="478"/>
          <ac:spMkLst>
            <pc:docMk/>
            <pc:sldMk cId="3127830955" sldId="6058"/>
            <ac:spMk id="2" creationId="{1E7D8258-66DE-CB57-7D5A-E3C1ADB3D522}"/>
          </ac:spMkLst>
        </pc:spChg>
        <pc:spChg chg="add del mod">
          <ac:chgData name="松浦英宗" userId="9b03fd3a-662f-49ff-9af1-1b93cf7aab22" providerId="ADAL" clId="{56E9DFAE-DDAD-4FCA-8AED-56B2D15DB479}" dt="2026-02-09T01:37:59.506" v="20468"/>
          <ac:spMkLst>
            <pc:docMk/>
            <pc:sldMk cId="3127830955" sldId="6058"/>
            <ac:spMk id="2" creationId="{76107CE0-ED6A-822A-8E0F-34954DD5BF9E}"/>
          </ac:spMkLst>
        </pc:spChg>
        <pc:spChg chg="add mod">
          <ac:chgData name="松浦英宗" userId="9b03fd3a-662f-49ff-9af1-1b93cf7aab22" providerId="ADAL" clId="{56E9DFAE-DDAD-4FCA-8AED-56B2D15DB479}" dt="2026-02-09T12:34:06.890" v="23837" actId="207"/>
          <ac:spMkLst>
            <pc:docMk/>
            <pc:sldMk cId="3127830955" sldId="6058"/>
            <ac:spMk id="3" creationId="{0FD86D0A-D6EC-E0E5-FF7B-9FAF23ECDEDD}"/>
          </ac:spMkLst>
        </pc:spChg>
        <pc:spChg chg="del mod ord">
          <ac:chgData name="松浦英宗" userId="9b03fd3a-662f-49ff-9af1-1b93cf7aab22" providerId="ADAL" clId="{56E9DFAE-DDAD-4FCA-8AED-56B2D15DB479}" dt="2026-02-09T12:36:36.796" v="23906" actId="478"/>
          <ac:spMkLst>
            <pc:docMk/>
            <pc:sldMk cId="3127830955" sldId="6058"/>
            <ac:spMk id="4" creationId="{ADDEEC44-803A-68FD-31F0-9DEA1E8F7E8D}"/>
          </ac:spMkLst>
        </pc:spChg>
        <pc:spChg chg="mod topLvl">
          <ac:chgData name="松浦英宗" userId="9b03fd3a-662f-49ff-9af1-1b93cf7aab22" providerId="ADAL" clId="{56E9DFAE-DDAD-4FCA-8AED-56B2D15DB479}" dt="2026-02-09T02:02:18.802" v="20584" actId="403"/>
          <ac:spMkLst>
            <pc:docMk/>
            <pc:sldMk cId="3127830955" sldId="6058"/>
            <ac:spMk id="5" creationId="{9E0E52F8-940A-58F4-B5CA-7AD4BE670415}"/>
          </ac:spMkLst>
        </pc:spChg>
        <pc:spChg chg="add mod">
          <ac:chgData name="松浦英宗" userId="9b03fd3a-662f-49ff-9af1-1b93cf7aab22" providerId="ADAL" clId="{56E9DFAE-DDAD-4FCA-8AED-56B2D15DB479}" dt="2026-02-09T02:02:06.599" v="20575" actId="571"/>
          <ac:spMkLst>
            <pc:docMk/>
            <pc:sldMk cId="3127830955" sldId="6058"/>
            <ac:spMk id="6" creationId="{0E1BCB17-B990-4F14-30FB-2CF147FCB156}"/>
          </ac:spMkLst>
        </pc:spChg>
        <pc:spChg chg="mod topLvl">
          <ac:chgData name="松浦英宗" userId="9b03fd3a-662f-49ff-9af1-1b93cf7aab22" providerId="ADAL" clId="{56E9DFAE-DDAD-4FCA-8AED-56B2D15DB479}" dt="2026-02-09T01:34:19.432" v="20370" actId="1036"/>
          <ac:spMkLst>
            <pc:docMk/>
            <pc:sldMk cId="3127830955" sldId="6058"/>
            <ac:spMk id="7" creationId="{D44645D2-179C-60FE-385A-E2B8AAD8F5A2}"/>
          </ac:spMkLst>
        </pc:spChg>
        <pc:spChg chg="add mod">
          <ac:chgData name="松浦英宗" userId="9b03fd3a-662f-49ff-9af1-1b93cf7aab22" providerId="ADAL" clId="{56E9DFAE-DDAD-4FCA-8AED-56B2D15DB479}" dt="2026-02-09T02:02:06.599" v="20575" actId="571"/>
          <ac:spMkLst>
            <pc:docMk/>
            <pc:sldMk cId="3127830955" sldId="6058"/>
            <ac:spMk id="8" creationId="{E69CBA2A-5898-D40C-CB11-9110564BE8DA}"/>
          </ac:spMkLst>
        </pc:spChg>
        <pc:spChg chg="add mod ord">
          <ac:chgData name="松浦英宗" userId="9b03fd3a-662f-49ff-9af1-1b93cf7aab22" providerId="ADAL" clId="{56E9DFAE-DDAD-4FCA-8AED-56B2D15DB479}" dt="2026-02-09T12:36:38.230" v="23908" actId="167"/>
          <ac:spMkLst>
            <pc:docMk/>
            <pc:sldMk cId="3127830955" sldId="6058"/>
            <ac:spMk id="9" creationId="{976F95E2-1714-A90E-CFF8-9B4D30A686EA}"/>
          </ac:spMkLst>
        </pc:spChg>
        <pc:spChg chg="mod topLvl">
          <ac:chgData name="松浦英宗" userId="9b03fd3a-662f-49ff-9af1-1b93cf7aab22" providerId="ADAL" clId="{56E9DFAE-DDAD-4FCA-8AED-56B2D15DB479}" dt="2026-02-09T12:33:59.009" v="23836" actId="207"/>
          <ac:spMkLst>
            <pc:docMk/>
            <pc:sldMk cId="3127830955" sldId="6058"/>
            <ac:spMk id="10" creationId="{B3582434-1181-CBC1-DF79-39BBEDFCD68D}"/>
          </ac:spMkLst>
        </pc:spChg>
        <pc:spChg chg="mod topLvl">
          <ac:chgData name="松浦英宗" userId="9b03fd3a-662f-49ff-9af1-1b93cf7aab22" providerId="ADAL" clId="{56E9DFAE-DDAD-4FCA-8AED-56B2D15DB479}" dt="2026-02-09T12:33:59.009" v="23836" actId="207"/>
          <ac:spMkLst>
            <pc:docMk/>
            <pc:sldMk cId="3127830955" sldId="6058"/>
            <ac:spMk id="12" creationId="{0BA45ADD-0E3F-A885-E1D8-649941CDE393}"/>
          </ac:spMkLst>
        </pc:spChg>
        <pc:spChg chg="add mod">
          <ac:chgData name="松浦英宗" userId="9b03fd3a-662f-49ff-9af1-1b93cf7aab22" providerId="ADAL" clId="{56E9DFAE-DDAD-4FCA-8AED-56B2D15DB479}" dt="2026-02-09T12:36:46.949" v="23909" actId="20577"/>
          <ac:spMkLst>
            <pc:docMk/>
            <pc:sldMk cId="3127830955" sldId="6058"/>
            <ac:spMk id="14" creationId="{A74F67FB-DEA3-C465-64AF-11C69700B109}"/>
          </ac:spMkLst>
        </pc:spChg>
        <pc:spChg chg="add del mod ord">
          <ac:chgData name="松浦英宗" userId="9b03fd3a-662f-49ff-9af1-1b93cf7aab22" providerId="ADAL" clId="{56E9DFAE-DDAD-4FCA-8AED-56B2D15DB479}" dt="2026-02-09T01:37:59.506" v="20468"/>
          <ac:spMkLst>
            <pc:docMk/>
            <pc:sldMk cId="3127830955" sldId="6058"/>
            <ac:spMk id="15" creationId="{D65BE55F-9AEF-7956-CD79-878C874F39B8}"/>
          </ac:spMkLst>
        </pc:spChg>
        <pc:grpChg chg="add del mod">
          <ac:chgData name="松浦英宗" userId="9b03fd3a-662f-49ff-9af1-1b93cf7aab22" providerId="ADAL" clId="{56E9DFAE-DDAD-4FCA-8AED-56B2D15DB479}" dt="2026-02-09T01:34:03.542" v="20347" actId="165"/>
          <ac:grpSpMkLst>
            <pc:docMk/>
            <pc:sldMk cId="3127830955" sldId="6058"/>
            <ac:grpSpMk id="4" creationId="{FD743D0F-202C-7174-C7CE-93F7AD13BF76}"/>
          </ac:grpSpMkLst>
        </pc:grpChg>
        <pc:grpChg chg="del mod topLvl">
          <ac:chgData name="松浦英宗" userId="9b03fd3a-662f-49ff-9af1-1b93cf7aab22" providerId="ADAL" clId="{56E9DFAE-DDAD-4FCA-8AED-56B2D15DB479}" dt="2026-02-09T01:34:07.007" v="20348" actId="165"/>
          <ac:grpSpMkLst>
            <pc:docMk/>
            <pc:sldMk cId="3127830955" sldId="6058"/>
            <ac:grpSpMk id="6" creationId="{B9AA8BD1-88D2-810B-067C-1858A19636DA}"/>
          </ac:grpSpMkLst>
        </pc:grpChg>
        <pc:grpChg chg="add del mod">
          <ac:chgData name="松浦英宗" userId="9b03fd3a-662f-49ff-9af1-1b93cf7aab22" providerId="ADAL" clId="{56E9DFAE-DDAD-4FCA-8AED-56B2D15DB479}" dt="2026-02-09T01:34:03.542" v="20347" actId="165"/>
          <ac:grpSpMkLst>
            <pc:docMk/>
            <pc:sldMk cId="3127830955" sldId="6058"/>
            <ac:grpSpMk id="9" creationId="{FC1D1715-C77B-A9B1-7140-7F929EFFB630}"/>
          </ac:grpSpMkLst>
        </pc:grpChg>
        <pc:grpChg chg="del mod topLvl">
          <ac:chgData name="松浦英宗" userId="9b03fd3a-662f-49ff-9af1-1b93cf7aab22" providerId="ADAL" clId="{56E9DFAE-DDAD-4FCA-8AED-56B2D15DB479}" dt="2026-02-09T01:34:07.007" v="20348" actId="165"/>
          <ac:grpSpMkLst>
            <pc:docMk/>
            <pc:sldMk cId="3127830955" sldId="6058"/>
            <ac:grpSpMk id="11" creationId="{B018F514-D509-EC09-33CB-5CE2593B358D}"/>
          </ac:grpSpMkLst>
        </pc:grpChg>
        <pc:cxnChg chg="del mod topLvl">
          <ac:chgData name="松浦英宗" userId="9b03fd3a-662f-49ff-9af1-1b93cf7aab22" providerId="ADAL" clId="{56E9DFAE-DDAD-4FCA-8AED-56B2D15DB479}" dt="2026-02-09T01:34:10.576" v="20349" actId="478"/>
          <ac:cxnSpMkLst>
            <pc:docMk/>
            <pc:sldMk cId="3127830955" sldId="6058"/>
            <ac:cxnSpMk id="8" creationId="{9DC05EA6-F80C-98FD-15BB-4961E6CB654B}"/>
          </ac:cxnSpMkLst>
        </pc:cxnChg>
        <pc:cxnChg chg="del mod topLvl">
          <ac:chgData name="松浦英宗" userId="9b03fd3a-662f-49ff-9af1-1b93cf7aab22" providerId="ADAL" clId="{56E9DFAE-DDAD-4FCA-8AED-56B2D15DB479}" dt="2026-02-09T01:34:10.576" v="20349" actId="478"/>
          <ac:cxnSpMkLst>
            <pc:docMk/>
            <pc:sldMk cId="3127830955" sldId="6058"/>
            <ac:cxnSpMk id="13" creationId="{5C7346B6-D43C-6453-31A2-32457A533635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23441702" sldId="6059"/>
        </pc:sldMkLst>
        <pc:spChg chg="mod ord">
          <ac:chgData name="松浦英宗" userId="9b03fd3a-662f-49ff-9af1-1b93cf7aab22" providerId="ADAL" clId="{56E9DFAE-DDAD-4FCA-8AED-56B2D15DB479}" dt="2026-02-09T10:22:41.100" v="20721" actId="20577"/>
          <ac:spMkLst>
            <pc:docMk/>
            <pc:sldMk cId="23441702" sldId="6059"/>
            <ac:spMk id="2" creationId="{738EF944-7B83-B636-F7AC-D08093A8BEB1}"/>
          </ac:spMkLst>
        </pc:spChg>
        <pc:spChg chg="add mod">
          <ac:chgData name="松浦英宗" userId="9b03fd3a-662f-49ff-9af1-1b93cf7aab22" providerId="ADAL" clId="{56E9DFAE-DDAD-4FCA-8AED-56B2D15DB479}" dt="2026-02-09T10:33:57.888" v="21107" actId="20577"/>
          <ac:spMkLst>
            <pc:docMk/>
            <pc:sldMk cId="23441702" sldId="6059"/>
            <ac:spMk id="3" creationId="{F3F0A4CA-4279-B4CA-3A6C-101C2EB24759}"/>
          </ac:spMkLst>
        </pc:spChg>
        <pc:spChg chg="add mod">
          <ac:chgData name="松浦英宗" userId="9b03fd3a-662f-49ff-9af1-1b93cf7aab22" providerId="ADAL" clId="{56E9DFAE-DDAD-4FCA-8AED-56B2D15DB479}" dt="2026-02-09T10:17:25.588" v="20681" actId="12788"/>
          <ac:spMkLst>
            <pc:docMk/>
            <pc:sldMk cId="23441702" sldId="6059"/>
            <ac:spMk id="4" creationId="{0FC3FF5E-0FF8-C549-240F-1D84BCD05527}"/>
          </ac:spMkLst>
        </pc:spChg>
        <pc:spChg chg="add mod">
          <ac:chgData name="松浦英宗" userId="9b03fd3a-662f-49ff-9af1-1b93cf7aab22" providerId="ADAL" clId="{56E9DFAE-DDAD-4FCA-8AED-56B2D15DB479}" dt="2026-02-09T10:33:23.293" v="20986" actId="1036"/>
          <ac:spMkLst>
            <pc:docMk/>
            <pc:sldMk cId="23441702" sldId="6059"/>
            <ac:spMk id="8" creationId="{CDA5BC6E-3638-6B2C-36D5-DA8D1E4750C3}"/>
          </ac:spMkLst>
        </pc:spChg>
        <pc:spChg chg="add mod">
          <ac:chgData name="松浦英宗" userId="9b03fd3a-662f-49ff-9af1-1b93cf7aab22" providerId="ADAL" clId="{56E9DFAE-DDAD-4FCA-8AED-56B2D15DB479}" dt="2026-02-09T12:16:33.450" v="23494" actId="1036"/>
          <ac:spMkLst>
            <pc:docMk/>
            <pc:sldMk cId="23441702" sldId="6059"/>
            <ac:spMk id="9" creationId="{490F0C53-FE6D-1BD2-C58E-454459245CDF}"/>
          </ac:spMkLst>
        </pc:spChg>
        <pc:spChg chg="add mod">
          <ac:chgData name="松浦英宗" userId="9b03fd3a-662f-49ff-9af1-1b93cf7aab22" providerId="ADAL" clId="{56E9DFAE-DDAD-4FCA-8AED-56B2D15DB479}" dt="2026-02-09T12:16:37.807" v="23500" actId="1035"/>
          <ac:spMkLst>
            <pc:docMk/>
            <pc:sldMk cId="23441702" sldId="6059"/>
            <ac:spMk id="10" creationId="{8E877373-1806-4E65-01A6-2B34B442EBED}"/>
          </ac:spMkLst>
        </pc:spChg>
        <pc:graphicFrameChg chg="add mod">
          <ac:chgData name="松浦英宗" userId="9b03fd3a-662f-49ff-9af1-1b93cf7aab22" providerId="ADAL" clId="{56E9DFAE-DDAD-4FCA-8AED-56B2D15DB479}" dt="2026-02-09T12:16:30.094" v="23486" actId="207"/>
          <ac:graphicFrameMkLst>
            <pc:docMk/>
            <pc:sldMk cId="23441702" sldId="6059"/>
            <ac:graphicFrameMk id="7" creationId="{8922EE72-048A-897F-375B-4C442B02E179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4173192509" sldId="6059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75524625" sldId="6060"/>
        </pc:sldMkLst>
      </pc:sldChg>
      <pc:sldChg chg="addSp modSp add del mod ord">
        <pc:chgData name="松浦英宗" userId="9b03fd3a-662f-49ff-9af1-1b93cf7aab22" providerId="ADAL" clId="{56E9DFAE-DDAD-4FCA-8AED-56B2D15DB479}" dt="2026-02-09T13:46:29.374" v="25723"/>
        <pc:sldMkLst>
          <pc:docMk/>
          <pc:sldMk cId="938155213" sldId="6060"/>
        </pc:sldMkLst>
        <pc:spChg chg="mod">
          <ac:chgData name="松浦英宗" userId="9b03fd3a-662f-49ff-9af1-1b93cf7aab22" providerId="ADAL" clId="{56E9DFAE-DDAD-4FCA-8AED-56B2D15DB479}" dt="2026-02-09T10:38:58.405" v="21168" actId="207"/>
          <ac:spMkLst>
            <pc:docMk/>
            <pc:sldMk cId="938155213" sldId="6060"/>
            <ac:spMk id="2" creationId="{D0F55CB2-1742-97F9-9F10-97B4F272998B}"/>
          </ac:spMkLst>
        </pc:spChg>
        <pc:spChg chg="add mod">
          <ac:chgData name="松浦英宗" userId="9b03fd3a-662f-49ff-9af1-1b93cf7aab22" providerId="ADAL" clId="{56E9DFAE-DDAD-4FCA-8AED-56B2D15DB479}" dt="2026-02-09T10:47:02.145" v="21345" actId="1036"/>
          <ac:spMkLst>
            <pc:docMk/>
            <pc:sldMk cId="938155213" sldId="6060"/>
            <ac:spMk id="3" creationId="{B83B7F36-3D2D-E4E7-B980-7A99C5A5F96E}"/>
          </ac:spMkLst>
        </pc:spChg>
        <pc:spChg chg="add mod">
          <ac:chgData name="松浦英宗" userId="9b03fd3a-662f-49ff-9af1-1b93cf7aab22" providerId="ADAL" clId="{56E9DFAE-DDAD-4FCA-8AED-56B2D15DB479}" dt="2026-02-09T10:47:02.145" v="21345" actId="1036"/>
          <ac:spMkLst>
            <pc:docMk/>
            <pc:sldMk cId="938155213" sldId="6060"/>
            <ac:spMk id="4" creationId="{81543908-9FEA-D20B-7E62-03A03B587CD4}"/>
          </ac:spMkLst>
        </pc:spChg>
        <pc:spChg chg="add mod">
          <ac:chgData name="松浦英宗" userId="9b03fd3a-662f-49ff-9af1-1b93cf7aab22" providerId="ADAL" clId="{56E9DFAE-DDAD-4FCA-8AED-56B2D15DB479}" dt="2026-02-09T10:42:15.193" v="21295" actId="164"/>
          <ac:spMkLst>
            <pc:docMk/>
            <pc:sldMk cId="938155213" sldId="6060"/>
            <ac:spMk id="5" creationId="{BE6070E5-6F61-B919-5B0E-AC6634213257}"/>
          </ac:spMkLst>
        </pc:spChg>
        <pc:spChg chg="add mod">
          <ac:chgData name="松浦英宗" userId="9b03fd3a-662f-49ff-9af1-1b93cf7aab22" providerId="ADAL" clId="{56E9DFAE-DDAD-4FCA-8AED-56B2D15DB479}" dt="2026-02-09T10:46:39.692" v="21314"/>
          <ac:spMkLst>
            <pc:docMk/>
            <pc:sldMk cId="938155213" sldId="6060"/>
            <ac:spMk id="6" creationId="{E7D7F098-E2E5-5325-69A0-B629699FA51A}"/>
          </ac:spMkLst>
        </pc:spChg>
        <pc:spChg chg="mod">
          <ac:chgData name="松浦英宗" userId="9b03fd3a-662f-49ff-9af1-1b93cf7aab22" providerId="ADAL" clId="{56E9DFAE-DDAD-4FCA-8AED-56B2D15DB479}" dt="2026-02-09T10:42:19.828" v="21298" actId="20577"/>
          <ac:spMkLst>
            <pc:docMk/>
            <pc:sldMk cId="938155213" sldId="6060"/>
            <ac:spMk id="9" creationId="{97F4E64C-0498-8903-9A74-FB55F616C849}"/>
          </ac:spMkLst>
        </pc:spChg>
        <pc:spChg chg="mod">
          <ac:chgData name="松浦英宗" userId="9b03fd3a-662f-49ff-9af1-1b93cf7aab22" providerId="ADAL" clId="{56E9DFAE-DDAD-4FCA-8AED-56B2D15DB479}" dt="2026-02-09T10:46:48.128" v="21316"/>
          <ac:spMkLst>
            <pc:docMk/>
            <pc:sldMk cId="938155213" sldId="6060"/>
            <ac:spMk id="10" creationId="{8A2BBEF7-D1EC-0F0A-A9EB-5FA9130A9440}"/>
          </ac:spMkLst>
        </pc:spChg>
        <pc:spChg chg="add mod">
          <ac:chgData name="松浦英宗" userId="9b03fd3a-662f-49ff-9af1-1b93cf7aab22" providerId="ADAL" clId="{56E9DFAE-DDAD-4FCA-8AED-56B2D15DB479}" dt="2026-02-09T10:42:34.004" v="21300" actId="207"/>
          <ac:spMkLst>
            <pc:docMk/>
            <pc:sldMk cId="938155213" sldId="6060"/>
            <ac:spMk id="11" creationId="{28D9E9B5-7BD7-BDF5-9167-2CFF335470BE}"/>
          </ac:spMkLst>
        </pc:spChg>
        <pc:grpChg chg="add mod">
          <ac:chgData name="松浦英宗" userId="9b03fd3a-662f-49ff-9af1-1b93cf7aab22" providerId="ADAL" clId="{56E9DFAE-DDAD-4FCA-8AED-56B2D15DB479}" dt="2026-02-09T10:46:51.358" v="21318" actId="1076"/>
          <ac:grpSpMkLst>
            <pc:docMk/>
            <pc:sldMk cId="938155213" sldId="6060"/>
            <ac:grpSpMk id="7" creationId="{E967FACC-1304-E29D-46A1-947A621D9EB5}"/>
          </ac:grpSpMkLst>
        </pc:grpChg>
        <pc:grpChg chg="add mod">
          <ac:chgData name="松浦英宗" userId="9b03fd3a-662f-49ff-9af1-1b93cf7aab22" providerId="ADAL" clId="{56E9DFAE-DDAD-4FCA-8AED-56B2D15DB479}" dt="2026-02-09T10:42:17.606" v="21296" actId="571"/>
          <ac:grpSpMkLst>
            <pc:docMk/>
            <pc:sldMk cId="938155213" sldId="6060"/>
            <ac:grpSpMk id="8" creationId="{9D8B3EB1-E6FB-A4E7-5291-2651E1F3780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758835368" sldId="6061"/>
        </pc:sldMkLst>
        <pc:spChg chg="del">
          <ac:chgData name="松浦英宗" userId="9b03fd3a-662f-49ff-9af1-1b93cf7aab22" providerId="ADAL" clId="{56E9DFAE-DDAD-4FCA-8AED-56B2D15DB479}" dt="2026-02-09T10:48:23.665" v="21346" actId="478"/>
          <ac:spMkLst>
            <pc:docMk/>
            <pc:sldMk cId="758835368" sldId="6061"/>
            <ac:spMk id="2" creationId="{46F80D41-3199-C5BA-2A32-D545AC4C6547}"/>
          </ac:spMkLst>
        </pc:spChg>
        <pc:spChg chg="mod">
          <ac:chgData name="松浦英宗" userId="9b03fd3a-662f-49ff-9af1-1b93cf7aab22" providerId="ADAL" clId="{56E9DFAE-DDAD-4FCA-8AED-56B2D15DB479}" dt="2026-02-09T10:52:03.234" v="21392" actId="20577"/>
          <ac:spMkLst>
            <pc:docMk/>
            <pc:sldMk cId="758835368" sldId="6061"/>
            <ac:spMk id="3" creationId="{BF680F4A-871D-209E-7280-7EF0741B6CC4}"/>
          </ac:spMkLst>
        </pc:spChg>
        <pc:spChg chg="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20" creationId="{632653B1-D3D1-1BAC-0018-440E6F773225}"/>
          </ac:spMkLst>
        </pc:spChg>
        <pc:spChg chg="add 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23" creationId="{AD6FEABD-0C5E-B5E3-7C22-4395943E0E1B}"/>
          </ac:spMkLst>
        </pc:spChg>
        <pc:spChg chg="add mod">
          <ac:chgData name="松浦英宗" userId="9b03fd3a-662f-49ff-9af1-1b93cf7aab22" providerId="ADAL" clId="{56E9DFAE-DDAD-4FCA-8AED-56B2D15DB479}" dt="2026-02-09T12:05:36.252" v="23288" actId="207"/>
          <ac:spMkLst>
            <pc:docMk/>
            <pc:sldMk cId="758835368" sldId="6061"/>
            <ac:spMk id="24" creationId="{AC419F77-A846-5C72-8D45-0159A05E661E}"/>
          </ac:spMkLst>
        </pc:spChg>
        <pc:spChg chg="add 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29" creationId="{A05A98BB-E392-1D95-F9B7-23EFBB41C848}"/>
          </ac:spMkLst>
        </pc:spChg>
        <pc:spChg chg="mod topLvl">
          <ac:chgData name="松浦英宗" userId="9b03fd3a-662f-49ff-9af1-1b93cf7aab22" providerId="ADAL" clId="{56E9DFAE-DDAD-4FCA-8AED-56B2D15DB479}" dt="2026-02-09T10:49:51.222" v="21355" actId="207"/>
          <ac:spMkLst>
            <pc:docMk/>
            <pc:sldMk cId="758835368" sldId="6061"/>
            <ac:spMk id="31" creationId="{3CDF088C-C768-F4D2-A33D-3B28685D863A}"/>
          </ac:spMkLst>
        </pc:spChg>
        <pc:spChg chg="mod topLvl">
          <ac:chgData name="松浦英宗" userId="9b03fd3a-662f-49ff-9af1-1b93cf7aab22" providerId="ADAL" clId="{56E9DFAE-DDAD-4FCA-8AED-56B2D15DB479}" dt="2026-02-09T10:49:51.222" v="21355" actId="207"/>
          <ac:spMkLst>
            <pc:docMk/>
            <pc:sldMk cId="758835368" sldId="6061"/>
            <ac:spMk id="32" creationId="{D5202C40-7835-983A-619D-B2043D6B1565}"/>
          </ac:spMkLst>
        </pc:spChg>
        <pc:spChg chg="add mod topLvl">
          <ac:chgData name="松浦英宗" userId="9b03fd3a-662f-49ff-9af1-1b93cf7aab22" providerId="ADAL" clId="{56E9DFAE-DDAD-4FCA-8AED-56B2D15DB479}" dt="2026-02-09T10:49:51.222" v="21355" actId="207"/>
          <ac:spMkLst>
            <pc:docMk/>
            <pc:sldMk cId="758835368" sldId="6061"/>
            <ac:spMk id="33" creationId="{BEAB978F-BB4C-5888-C066-6F4A5D0C5685}"/>
          </ac:spMkLst>
        </pc:spChg>
        <pc:spChg chg="mod">
          <ac:chgData name="松浦英宗" userId="9b03fd3a-662f-49ff-9af1-1b93cf7aab22" providerId="ADAL" clId="{56E9DFAE-DDAD-4FCA-8AED-56B2D15DB479}" dt="2026-02-09T10:51:58.700" v="21373" actId="20577"/>
          <ac:spMkLst>
            <pc:docMk/>
            <pc:sldMk cId="758835368" sldId="6061"/>
            <ac:spMk id="34" creationId="{3E248E89-5957-F507-FDF4-EB365BFB3DAF}"/>
          </ac:spMkLst>
        </pc:spChg>
        <pc:spChg chg="add 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38" creationId="{4FD52563-35F5-7E9A-348F-0A333C7CEF12}"/>
          </ac:spMkLst>
        </pc:spChg>
        <pc:spChg chg="mod">
          <ac:chgData name="松浦英宗" userId="9b03fd3a-662f-49ff-9af1-1b93cf7aab22" providerId="ADAL" clId="{56E9DFAE-DDAD-4FCA-8AED-56B2D15DB479}" dt="2026-02-09T10:49:40.033" v="21353" actId="554"/>
          <ac:spMkLst>
            <pc:docMk/>
            <pc:sldMk cId="758835368" sldId="6061"/>
            <ac:spMk id="46" creationId="{E5204D6A-F195-BBA6-4987-729E9374BB94}"/>
          </ac:spMkLst>
        </pc:spChg>
        <pc:spChg chg="add 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47" creationId="{FAE0EB9C-4A44-DB2A-4C7B-8912969DBE70}"/>
          </ac:spMkLst>
        </pc:spChg>
        <pc:spChg chg="add mod">
          <ac:chgData name="松浦英宗" userId="9b03fd3a-662f-49ff-9af1-1b93cf7aab22" providerId="ADAL" clId="{56E9DFAE-DDAD-4FCA-8AED-56B2D15DB479}" dt="2026-02-09T13:29:27.770" v="25612" actId="1076"/>
          <ac:spMkLst>
            <pc:docMk/>
            <pc:sldMk cId="758835368" sldId="6061"/>
            <ac:spMk id="50" creationId="{370F30EF-4E0F-3FEB-3AE7-2F08F73F3C7F}"/>
          </ac:spMkLst>
        </pc:spChg>
        <pc:spChg chg="add 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51" creationId="{66D897CC-202A-05A1-DCDB-AA912A2296EF}"/>
          </ac:spMkLst>
        </pc:spChg>
        <pc:spChg chg="add mod">
          <ac:chgData name="松浦英宗" userId="9b03fd3a-662f-49ff-9af1-1b93cf7aab22" providerId="ADAL" clId="{56E9DFAE-DDAD-4FCA-8AED-56B2D15DB479}" dt="2026-02-09T10:48:24.046" v="21347"/>
          <ac:spMkLst>
            <pc:docMk/>
            <pc:sldMk cId="758835368" sldId="6061"/>
            <ac:spMk id="52" creationId="{B7918440-73D1-D800-319B-30B05C3D41B0}"/>
          </ac:spMkLst>
        </pc:spChg>
        <pc:grpChg chg="del">
          <ac:chgData name="松浦英宗" userId="9b03fd3a-662f-49ff-9af1-1b93cf7aab22" providerId="ADAL" clId="{56E9DFAE-DDAD-4FCA-8AED-56B2D15DB479}" dt="2026-02-09T10:49:53.233" v="21356" actId="478"/>
          <ac:grpSpMkLst>
            <pc:docMk/>
            <pc:sldMk cId="758835368" sldId="6061"/>
            <ac:grpSpMk id="6" creationId="{5DBDB28F-5209-710D-FFBF-312020E56A42}"/>
          </ac:grpSpMkLst>
        </pc:grpChg>
        <pc:grpChg chg="add del mod">
          <ac:chgData name="松浦英宗" userId="9b03fd3a-662f-49ff-9af1-1b93cf7aab22" providerId="ADAL" clId="{56E9DFAE-DDAD-4FCA-8AED-56B2D15DB479}" dt="2026-02-09T10:49:42.912" v="21354" actId="165"/>
          <ac:grpSpMkLst>
            <pc:docMk/>
            <pc:sldMk cId="758835368" sldId="6061"/>
            <ac:grpSpMk id="53" creationId="{EBB672A5-A4A5-80B5-AAA0-6B75394B8172}"/>
          </ac:grpSpMkLst>
        </pc:grpChg>
        <pc:picChg chg="del">
          <ac:chgData name="松浦英宗" userId="9b03fd3a-662f-49ff-9af1-1b93cf7aab22" providerId="ADAL" clId="{56E9DFAE-DDAD-4FCA-8AED-56B2D15DB479}" dt="2026-02-09T10:49:31.101" v="21350" actId="478"/>
          <ac:picMkLst>
            <pc:docMk/>
            <pc:sldMk cId="758835368" sldId="6061"/>
            <ac:picMk id="26" creationId="{DF52F78C-8375-F234-C518-B8FEFFBB9F17}"/>
          </ac:picMkLst>
        </pc:picChg>
        <pc:picChg chg="del">
          <ac:chgData name="松浦英宗" userId="9b03fd3a-662f-49ff-9af1-1b93cf7aab22" providerId="ADAL" clId="{56E9DFAE-DDAD-4FCA-8AED-56B2D15DB479}" dt="2026-02-09T10:49:31.101" v="21350" actId="478"/>
          <ac:picMkLst>
            <pc:docMk/>
            <pc:sldMk cId="758835368" sldId="6061"/>
            <ac:picMk id="27" creationId="{A19A8701-EA2D-CC85-1A26-5FF902D7D899}"/>
          </ac:picMkLst>
        </pc:picChg>
        <pc:picChg chg="del">
          <ac:chgData name="松浦英宗" userId="9b03fd3a-662f-49ff-9af1-1b93cf7aab22" providerId="ADAL" clId="{56E9DFAE-DDAD-4FCA-8AED-56B2D15DB479}" dt="2026-02-09T10:49:31.101" v="21350" actId="478"/>
          <ac:picMkLst>
            <pc:docMk/>
            <pc:sldMk cId="758835368" sldId="6061"/>
            <ac:picMk id="28" creationId="{1FE2F370-376D-E503-52E5-D09D5662EFAC}"/>
          </ac:picMkLst>
        </pc:picChg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2846007315" sldId="6061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890034485" sldId="6062"/>
        </pc:sldMkLst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1624634834" sldId="6062"/>
        </pc:sldMkLst>
        <pc:spChg chg="mod">
          <ac:chgData name="松浦英宗" userId="9b03fd3a-662f-49ff-9af1-1b93cf7aab22" providerId="ADAL" clId="{56E9DFAE-DDAD-4FCA-8AED-56B2D15DB479}" dt="2026-02-09T11:04:26.141" v="21473" actId="113"/>
          <ac:spMkLst>
            <pc:docMk/>
            <pc:sldMk cId="1624634834" sldId="6062"/>
            <ac:spMk id="2" creationId="{773FFF0C-EB93-0252-794B-B1460162D501}"/>
          </ac:spMkLst>
        </pc:spChg>
        <pc:spChg chg="add mod topLvl">
          <ac:chgData name="松浦英宗" userId="9b03fd3a-662f-49ff-9af1-1b93cf7aab22" providerId="ADAL" clId="{56E9DFAE-DDAD-4FCA-8AED-56B2D15DB479}" dt="2026-02-09T12:45:46.500" v="24716" actId="165"/>
          <ac:spMkLst>
            <pc:docMk/>
            <pc:sldMk cId="1624634834" sldId="6062"/>
            <ac:spMk id="3" creationId="{4E2743E4-E9D7-F72D-9230-4049814A0952}"/>
          </ac:spMkLst>
        </pc:spChg>
        <pc:spChg chg="add del mod">
          <ac:chgData name="松浦英宗" userId="9b03fd3a-662f-49ff-9af1-1b93cf7aab22" providerId="ADAL" clId="{56E9DFAE-DDAD-4FCA-8AED-56B2D15DB479}" dt="2026-02-09T11:03:58.094" v="21435" actId="478"/>
          <ac:spMkLst>
            <pc:docMk/>
            <pc:sldMk cId="1624634834" sldId="6062"/>
            <ac:spMk id="4" creationId="{BCAD72BA-4355-7565-ED01-49F2E63E3776}"/>
          </ac:spMkLst>
        </pc:spChg>
        <pc:spChg chg="add mod topLvl">
          <ac:chgData name="松浦英宗" userId="9b03fd3a-662f-49ff-9af1-1b93cf7aab22" providerId="ADAL" clId="{56E9DFAE-DDAD-4FCA-8AED-56B2D15DB479}" dt="2026-02-09T12:45:46.500" v="24716" actId="165"/>
          <ac:spMkLst>
            <pc:docMk/>
            <pc:sldMk cId="1624634834" sldId="6062"/>
            <ac:spMk id="5" creationId="{C027A8B9-C02C-E4CC-2AFE-6F46B52FA9FA}"/>
          </ac:spMkLst>
        </pc:spChg>
        <pc:spChg chg="add del mod">
          <ac:chgData name="松浦英宗" userId="9b03fd3a-662f-49ff-9af1-1b93cf7aab22" providerId="ADAL" clId="{56E9DFAE-DDAD-4FCA-8AED-56B2D15DB479}" dt="2026-02-09T11:05:37.510" v="21565" actId="478"/>
          <ac:spMkLst>
            <pc:docMk/>
            <pc:sldMk cId="1624634834" sldId="6062"/>
            <ac:spMk id="6" creationId="{E31444C9-AF19-B3AF-E086-677D91EBCFED}"/>
          </ac:spMkLst>
        </pc:spChg>
        <pc:spChg chg="add mod topLvl">
          <ac:chgData name="松浦英宗" userId="9b03fd3a-662f-49ff-9af1-1b93cf7aab22" providerId="ADAL" clId="{56E9DFAE-DDAD-4FCA-8AED-56B2D15DB479}" dt="2026-02-09T12:45:46.500" v="24716" actId="165"/>
          <ac:spMkLst>
            <pc:docMk/>
            <pc:sldMk cId="1624634834" sldId="6062"/>
            <ac:spMk id="7" creationId="{C9F6E025-137C-55AD-E962-E34B701DE584}"/>
          </ac:spMkLst>
        </pc:spChg>
        <pc:spChg chg="add mod topLvl">
          <ac:chgData name="松浦英宗" userId="9b03fd3a-662f-49ff-9af1-1b93cf7aab22" providerId="ADAL" clId="{56E9DFAE-DDAD-4FCA-8AED-56B2D15DB479}" dt="2026-02-09T12:45:46.500" v="24716" actId="165"/>
          <ac:spMkLst>
            <pc:docMk/>
            <pc:sldMk cId="1624634834" sldId="6062"/>
            <ac:spMk id="8" creationId="{BEEF0C7D-ABAF-CA1C-8343-7145E49C0E8A}"/>
          </ac:spMkLst>
        </pc:spChg>
        <pc:spChg chg="add mod">
          <ac:chgData name="松浦英宗" userId="9b03fd3a-662f-49ff-9af1-1b93cf7aab22" providerId="ADAL" clId="{56E9DFAE-DDAD-4FCA-8AED-56B2D15DB479}" dt="2026-02-09T11:12:32.135" v="21989" actId="207"/>
          <ac:spMkLst>
            <pc:docMk/>
            <pc:sldMk cId="1624634834" sldId="6062"/>
            <ac:spMk id="12" creationId="{59272D1E-60F4-BD70-BF49-072AE0FD27D3}"/>
          </ac:spMkLst>
        </pc:spChg>
        <pc:spChg chg="add mod topLvl">
          <ac:chgData name="松浦英宗" userId="9b03fd3a-662f-49ff-9af1-1b93cf7aab22" providerId="ADAL" clId="{56E9DFAE-DDAD-4FCA-8AED-56B2D15DB479}" dt="2026-02-09T12:46:44.596" v="24765" actId="948"/>
          <ac:spMkLst>
            <pc:docMk/>
            <pc:sldMk cId="1624634834" sldId="6062"/>
            <ac:spMk id="13" creationId="{0A4638B3-C8ED-7D8D-1EF4-C8A798313617}"/>
          </ac:spMkLst>
        </pc:spChg>
        <pc:spChg chg="add del mod topLvl">
          <ac:chgData name="松浦英宗" userId="9b03fd3a-662f-49ff-9af1-1b93cf7aab22" providerId="ADAL" clId="{56E9DFAE-DDAD-4FCA-8AED-56B2D15DB479}" dt="2026-02-09T11:10:46.743" v="21851" actId="478"/>
          <ac:spMkLst>
            <pc:docMk/>
            <pc:sldMk cId="1624634834" sldId="6062"/>
            <ac:spMk id="14" creationId="{BE6DFDF1-AD29-CD27-39C2-BC76F6DA1D6F}"/>
          </ac:spMkLst>
        </pc:spChg>
        <pc:spChg chg="add del mod topLvl">
          <ac:chgData name="松浦英宗" userId="9b03fd3a-662f-49ff-9af1-1b93cf7aab22" providerId="ADAL" clId="{56E9DFAE-DDAD-4FCA-8AED-56B2D15DB479}" dt="2026-02-09T11:10:46.743" v="21851" actId="478"/>
          <ac:spMkLst>
            <pc:docMk/>
            <pc:sldMk cId="1624634834" sldId="6062"/>
            <ac:spMk id="15" creationId="{11722814-D53D-2F2B-9102-119D364DD086}"/>
          </ac:spMkLst>
        </pc:spChg>
        <pc:spChg chg="mod topLvl">
          <ac:chgData name="松浦英宗" userId="9b03fd3a-662f-49ff-9af1-1b93cf7aab22" providerId="ADAL" clId="{56E9DFAE-DDAD-4FCA-8AED-56B2D15DB479}" dt="2026-02-09T12:46:44.596" v="24765" actId="948"/>
          <ac:spMkLst>
            <pc:docMk/>
            <pc:sldMk cId="1624634834" sldId="6062"/>
            <ac:spMk id="18" creationId="{B4C79673-DFA2-FF3E-1E10-D259BBF9A6EF}"/>
          </ac:spMkLst>
        </pc:spChg>
        <pc:spChg chg="del mod topLvl">
          <ac:chgData name="松浦英宗" userId="9b03fd3a-662f-49ff-9af1-1b93cf7aab22" providerId="ADAL" clId="{56E9DFAE-DDAD-4FCA-8AED-56B2D15DB479}" dt="2026-02-09T11:10:46.743" v="21851" actId="478"/>
          <ac:spMkLst>
            <pc:docMk/>
            <pc:sldMk cId="1624634834" sldId="6062"/>
            <ac:spMk id="19" creationId="{E1931961-CE46-A79C-9FFC-70C82F565401}"/>
          </ac:spMkLst>
        </pc:spChg>
        <pc:spChg chg="del mod topLvl">
          <ac:chgData name="松浦英宗" userId="9b03fd3a-662f-49ff-9af1-1b93cf7aab22" providerId="ADAL" clId="{56E9DFAE-DDAD-4FCA-8AED-56B2D15DB479}" dt="2026-02-09T11:10:46.743" v="21851" actId="478"/>
          <ac:spMkLst>
            <pc:docMk/>
            <pc:sldMk cId="1624634834" sldId="6062"/>
            <ac:spMk id="20" creationId="{B2BDC260-E926-EA58-26AF-9FC29524CB19}"/>
          </ac:spMkLst>
        </pc:spChg>
        <pc:spChg chg="mod">
          <ac:chgData name="松浦英宗" userId="9b03fd3a-662f-49ff-9af1-1b93cf7aab22" providerId="ADAL" clId="{56E9DFAE-DDAD-4FCA-8AED-56B2D15DB479}" dt="2026-02-09T12:46:44.596" v="24765" actId="948"/>
          <ac:spMkLst>
            <pc:docMk/>
            <pc:sldMk cId="1624634834" sldId="6062"/>
            <ac:spMk id="23" creationId="{1842A94C-F126-FB2B-7648-932A5917A386}"/>
          </ac:spMkLst>
        </pc:spChg>
        <pc:spChg chg="mod">
          <ac:chgData name="松浦英宗" userId="9b03fd3a-662f-49ff-9af1-1b93cf7aab22" providerId="ADAL" clId="{56E9DFAE-DDAD-4FCA-8AED-56B2D15DB479}" dt="2026-02-09T12:46:44.596" v="24765" actId="948"/>
          <ac:spMkLst>
            <pc:docMk/>
            <pc:sldMk cId="1624634834" sldId="6062"/>
            <ac:spMk id="24" creationId="{C10FEB8D-15DA-5612-2DF2-30FB9659DEEE}"/>
          </ac:spMkLst>
        </pc:spChg>
        <pc:spChg chg="mod">
          <ac:chgData name="松浦英宗" userId="9b03fd3a-662f-49ff-9af1-1b93cf7aab22" providerId="ADAL" clId="{56E9DFAE-DDAD-4FCA-8AED-56B2D15DB479}" dt="2026-02-09T12:46:44.596" v="24765" actId="948"/>
          <ac:spMkLst>
            <pc:docMk/>
            <pc:sldMk cId="1624634834" sldId="6062"/>
            <ac:spMk id="26" creationId="{777F8158-9372-FF1B-8AC3-0563CD465BDF}"/>
          </ac:spMkLst>
        </pc:spChg>
        <pc:spChg chg="mod">
          <ac:chgData name="松浦英宗" userId="9b03fd3a-662f-49ff-9af1-1b93cf7aab22" providerId="ADAL" clId="{56E9DFAE-DDAD-4FCA-8AED-56B2D15DB479}" dt="2026-02-09T12:46:44.596" v="24765" actId="948"/>
          <ac:spMkLst>
            <pc:docMk/>
            <pc:sldMk cId="1624634834" sldId="6062"/>
            <ac:spMk id="27" creationId="{FCF6EE5B-D8E4-B243-BED0-8F34FFF96194}"/>
          </ac:spMkLst>
        </pc:spChg>
        <pc:spChg chg="add mod">
          <ac:chgData name="松浦英宗" userId="9b03fd3a-662f-49ff-9af1-1b93cf7aab22" providerId="ADAL" clId="{56E9DFAE-DDAD-4FCA-8AED-56B2D15DB479}" dt="2026-02-09T11:13:26.735" v="22202" actId="20577"/>
          <ac:spMkLst>
            <pc:docMk/>
            <pc:sldMk cId="1624634834" sldId="6062"/>
            <ac:spMk id="29" creationId="{2A152218-B349-2AF5-D311-0A07070C821C}"/>
          </ac:spMkLst>
        </pc:spChg>
        <pc:spChg chg="add del mod ord">
          <ac:chgData name="松浦英宗" userId="9b03fd3a-662f-49ff-9af1-1b93cf7aab22" providerId="ADAL" clId="{56E9DFAE-DDAD-4FCA-8AED-56B2D15DB479}" dt="2026-02-09T12:47:28.673" v="24769" actId="478"/>
          <ac:spMkLst>
            <pc:docMk/>
            <pc:sldMk cId="1624634834" sldId="6062"/>
            <ac:spMk id="30" creationId="{95F4758D-B8CA-E824-BA76-074F512109BA}"/>
          </ac:spMkLst>
        </pc:spChg>
        <pc:spChg chg="add del mod">
          <ac:chgData name="松浦英宗" userId="9b03fd3a-662f-49ff-9af1-1b93cf7aab22" providerId="ADAL" clId="{56E9DFAE-DDAD-4FCA-8AED-56B2D15DB479}" dt="2026-02-09T12:47:15.496" v="24768" actId="478"/>
          <ac:spMkLst>
            <pc:docMk/>
            <pc:sldMk cId="1624634834" sldId="6062"/>
            <ac:spMk id="31" creationId="{FD5D972D-5EF2-1E78-4EB3-3B6D26E9D0ED}"/>
          </ac:spMkLst>
        </pc:spChg>
        <pc:spChg chg="add del mod">
          <ac:chgData name="松浦英宗" userId="9b03fd3a-662f-49ff-9af1-1b93cf7aab22" providerId="ADAL" clId="{56E9DFAE-DDAD-4FCA-8AED-56B2D15DB479}" dt="2026-02-09T12:47:15.496" v="24768" actId="478"/>
          <ac:spMkLst>
            <pc:docMk/>
            <pc:sldMk cId="1624634834" sldId="6062"/>
            <ac:spMk id="32" creationId="{DF2AE0C2-6492-6E10-B2B1-DB7F82F7C3FA}"/>
          </ac:spMkLst>
        </pc:spChg>
        <pc:spChg chg="add mod ord">
          <ac:chgData name="松浦英宗" userId="9b03fd3a-662f-49ff-9af1-1b93cf7aab22" providerId="ADAL" clId="{56E9DFAE-DDAD-4FCA-8AED-56B2D15DB479}" dt="2026-02-09T12:47:30.055" v="24771" actId="167"/>
          <ac:spMkLst>
            <pc:docMk/>
            <pc:sldMk cId="1624634834" sldId="6062"/>
            <ac:spMk id="33" creationId="{3E3BCD46-8AFF-ABAF-AD1F-233C8B1C33E2}"/>
          </ac:spMkLst>
        </pc:spChg>
        <pc:grpChg chg="add del mod">
          <ac:chgData name="松浦英宗" userId="9b03fd3a-662f-49ff-9af1-1b93cf7aab22" providerId="ADAL" clId="{56E9DFAE-DDAD-4FCA-8AED-56B2D15DB479}" dt="2026-02-09T11:09:58.074" v="21807" actId="165"/>
          <ac:grpSpMkLst>
            <pc:docMk/>
            <pc:sldMk cId="1624634834" sldId="6062"/>
            <ac:grpSpMk id="16" creationId="{3C5E6FAF-06B4-A864-F53B-ED4BB461F9A6}"/>
          </ac:grpSpMkLst>
        </pc:grpChg>
        <pc:grpChg chg="add del mod">
          <ac:chgData name="松浦英宗" userId="9b03fd3a-662f-49ff-9af1-1b93cf7aab22" providerId="ADAL" clId="{56E9DFAE-DDAD-4FCA-8AED-56B2D15DB479}" dt="2026-02-09T11:09:58.074" v="21807" actId="165"/>
          <ac:grpSpMkLst>
            <pc:docMk/>
            <pc:sldMk cId="1624634834" sldId="6062"/>
            <ac:grpSpMk id="17" creationId="{2E6FBA3A-87D4-688A-C7A0-05FA19531196}"/>
          </ac:grpSpMkLst>
        </pc:grpChg>
        <pc:grpChg chg="add mod">
          <ac:chgData name="松浦英宗" userId="9b03fd3a-662f-49ff-9af1-1b93cf7aab22" providerId="ADAL" clId="{56E9DFAE-DDAD-4FCA-8AED-56B2D15DB479}" dt="2026-02-09T12:46:08.454" v="24753" actId="1035"/>
          <ac:grpSpMkLst>
            <pc:docMk/>
            <pc:sldMk cId="1624634834" sldId="6062"/>
            <ac:grpSpMk id="21" creationId="{2028A9DA-23D0-F600-F99D-53D53EEFD7A0}"/>
          </ac:grpSpMkLst>
        </pc:grpChg>
        <pc:grpChg chg="add mod">
          <ac:chgData name="松浦英宗" userId="9b03fd3a-662f-49ff-9af1-1b93cf7aab22" providerId="ADAL" clId="{56E9DFAE-DDAD-4FCA-8AED-56B2D15DB479}" dt="2026-02-09T12:46:08.454" v="24753" actId="1035"/>
          <ac:grpSpMkLst>
            <pc:docMk/>
            <pc:sldMk cId="1624634834" sldId="6062"/>
            <ac:grpSpMk id="22" creationId="{C704C539-365D-D70F-D510-654AFF0A5F0E}"/>
          </ac:grpSpMkLst>
        </pc:grpChg>
        <pc:grpChg chg="add mod">
          <ac:chgData name="松浦英宗" userId="9b03fd3a-662f-49ff-9af1-1b93cf7aab22" providerId="ADAL" clId="{56E9DFAE-DDAD-4FCA-8AED-56B2D15DB479}" dt="2026-02-09T12:46:08.454" v="24753" actId="1035"/>
          <ac:grpSpMkLst>
            <pc:docMk/>
            <pc:sldMk cId="1624634834" sldId="6062"/>
            <ac:grpSpMk id="25" creationId="{37942B8D-14D1-D574-719F-9DB4B8B03C85}"/>
          </ac:grpSpMkLst>
        </pc:grpChg>
        <pc:grpChg chg="add mod">
          <ac:chgData name="松浦英宗" userId="9b03fd3a-662f-49ff-9af1-1b93cf7aab22" providerId="ADAL" clId="{56E9DFAE-DDAD-4FCA-8AED-56B2D15DB479}" dt="2026-02-09T11:12:04.182" v="21981" actId="1035"/>
          <ac:grpSpMkLst>
            <pc:docMk/>
            <pc:sldMk cId="1624634834" sldId="6062"/>
            <ac:grpSpMk id="28" creationId="{3E1B33F3-D363-3052-FDD6-8685AEE5AF94}"/>
          </ac:grpSpMkLst>
        </pc:grpChg>
        <pc:cxnChg chg="add mod">
          <ac:chgData name="松浦英宗" userId="9b03fd3a-662f-49ff-9af1-1b93cf7aab22" providerId="ADAL" clId="{56E9DFAE-DDAD-4FCA-8AED-56B2D15DB479}" dt="2026-02-09T11:12:00.467" v="21961" actId="164"/>
          <ac:cxnSpMkLst>
            <pc:docMk/>
            <pc:sldMk cId="1624634834" sldId="6062"/>
            <ac:cxnSpMk id="9" creationId="{BCF7025C-BC7E-703B-8A6B-1C4677C5C427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431748186" sldId="6063"/>
        </pc:sldMkLst>
        <pc:spChg chg="del">
          <ac:chgData name="松浦英宗" userId="9b03fd3a-662f-49ff-9af1-1b93cf7aab22" providerId="ADAL" clId="{56E9DFAE-DDAD-4FCA-8AED-56B2D15DB479}" dt="2026-02-09T11:19:40.503" v="22203" actId="478"/>
          <ac:spMkLst>
            <pc:docMk/>
            <pc:sldMk cId="431748186" sldId="6063"/>
            <ac:spMk id="2" creationId="{066F11C3-6EB8-94A6-C1E0-A9C19859BD6F}"/>
          </ac:spMkLst>
        </pc:spChg>
        <pc:spChg chg="add mod">
          <ac:chgData name="松浦英宗" userId="9b03fd3a-662f-49ff-9af1-1b93cf7aab22" providerId="ADAL" clId="{56E9DFAE-DDAD-4FCA-8AED-56B2D15DB479}" dt="2026-02-09T11:26:19.621" v="22605" actId="1076"/>
          <ac:spMkLst>
            <pc:docMk/>
            <pc:sldMk cId="431748186" sldId="6063"/>
            <ac:spMk id="3" creationId="{321A7579-5479-1020-18DF-61DC3CCBA44F}"/>
          </ac:spMkLst>
        </pc:spChg>
        <pc:spChg chg="add mod">
          <ac:chgData name="松浦英宗" userId="9b03fd3a-662f-49ff-9af1-1b93cf7aab22" providerId="ADAL" clId="{56E9DFAE-DDAD-4FCA-8AED-56B2D15DB479}" dt="2026-02-09T11:26:04.457" v="22595" actId="165"/>
          <ac:spMkLst>
            <pc:docMk/>
            <pc:sldMk cId="431748186" sldId="6063"/>
            <ac:spMk id="4" creationId="{A299F085-1F6E-F281-3D7C-996C7640F3AF}"/>
          </ac:spMkLst>
        </pc:spChg>
        <pc:spChg chg="add mod">
          <ac:chgData name="松浦英宗" userId="9b03fd3a-662f-49ff-9af1-1b93cf7aab22" providerId="ADAL" clId="{56E9DFAE-DDAD-4FCA-8AED-56B2D15DB479}" dt="2026-02-09T11:26:04.457" v="22595" actId="165"/>
          <ac:spMkLst>
            <pc:docMk/>
            <pc:sldMk cId="431748186" sldId="6063"/>
            <ac:spMk id="5" creationId="{04BE7FAC-C7C5-5AC1-254D-AD0661F58081}"/>
          </ac:spMkLst>
        </pc:spChg>
        <pc:spChg chg="add mod">
          <ac:chgData name="松浦英宗" userId="9b03fd3a-662f-49ff-9af1-1b93cf7aab22" providerId="ADAL" clId="{56E9DFAE-DDAD-4FCA-8AED-56B2D15DB479}" dt="2026-02-09T11:27:24.616" v="22640" actId="207"/>
          <ac:spMkLst>
            <pc:docMk/>
            <pc:sldMk cId="431748186" sldId="6063"/>
            <ac:spMk id="6" creationId="{87E386BC-1BB0-355D-5B4B-241EF26BFECC}"/>
          </ac:spMkLst>
        </pc:spChg>
        <pc:spChg chg="add mod">
          <ac:chgData name="松浦英宗" userId="9b03fd3a-662f-49ff-9af1-1b93cf7aab22" providerId="ADAL" clId="{56E9DFAE-DDAD-4FCA-8AED-56B2D15DB479}" dt="2026-02-09T11:26:04.457" v="22595" actId="165"/>
          <ac:spMkLst>
            <pc:docMk/>
            <pc:sldMk cId="431748186" sldId="6063"/>
            <ac:spMk id="10" creationId="{C3C961D9-DC0F-0F61-D869-F6B6D321F35C}"/>
          </ac:spMkLst>
        </pc:spChg>
        <pc:spChg chg="add mod">
          <ac:chgData name="松浦英宗" userId="9b03fd3a-662f-49ff-9af1-1b93cf7aab22" providerId="ADAL" clId="{56E9DFAE-DDAD-4FCA-8AED-56B2D15DB479}" dt="2026-02-09T11:26:04.457" v="22595" actId="165"/>
          <ac:spMkLst>
            <pc:docMk/>
            <pc:sldMk cId="431748186" sldId="6063"/>
            <ac:spMk id="11" creationId="{754A735E-966E-75AF-E333-BECEDF09D4F8}"/>
          </ac:spMkLst>
        </pc:spChg>
        <pc:grpChg chg="add mod">
          <ac:chgData name="松浦英宗" userId="9b03fd3a-662f-49ff-9af1-1b93cf7aab22" providerId="ADAL" clId="{56E9DFAE-DDAD-4FCA-8AED-56B2D15DB479}" dt="2026-02-09T11:26:04.457" v="22595" actId="165"/>
          <ac:grpSpMkLst>
            <pc:docMk/>
            <pc:sldMk cId="431748186" sldId="6063"/>
            <ac:grpSpMk id="12" creationId="{F6AEA8C3-E8A6-0A52-BF11-81A1F395A18A}"/>
          </ac:grpSpMkLst>
        </pc:grpChg>
        <pc:grpChg chg="add mod topLvl">
          <ac:chgData name="松浦英宗" userId="9b03fd3a-662f-49ff-9af1-1b93cf7aab22" providerId="ADAL" clId="{56E9DFAE-DDAD-4FCA-8AED-56B2D15DB479}" dt="2026-02-09T11:26:06.401" v="22597" actId="164"/>
          <ac:grpSpMkLst>
            <pc:docMk/>
            <pc:sldMk cId="431748186" sldId="6063"/>
            <ac:grpSpMk id="13" creationId="{36537F5A-ACE3-F0E4-C496-5C90FD08C173}"/>
          </ac:grpSpMkLst>
        </pc:grpChg>
        <pc:grpChg chg="add mod topLvl">
          <ac:chgData name="松浦英宗" userId="9b03fd3a-662f-49ff-9af1-1b93cf7aab22" providerId="ADAL" clId="{56E9DFAE-DDAD-4FCA-8AED-56B2D15DB479}" dt="2026-02-09T11:26:06.401" v="22597" actId="164"/>
          <ac:grpSpMkLst>
            <pc:docMk/>
            <pc:sldMk cId="431748186" sldId="6063"/>
            <ac:grpSpMk id="14" creationId="{EC2F0AA7-A220-749D-60C0-C03B52706BF9}"/>
          </ac:grpSpMkLst>
        </pc:grpChg>
        <pc:grpChg chg="add del mod">
          <ac:chgData name="松浦英宗" userId="9b03fd3a-662f-49ff-9af1-1b93cf7aab22" providerId="ADAL" clId="{56E9DFAE-DDAD-4FCA-8AED-56B2D15DB479}" dt="2026-02-09T11:26:04.457" v="22595" actId="165"/>
          <ac:grpSpMkLst>
            <pc:docMk/>
            <pc:sldMk cId="431748186" sldId="6063"/>
            <ac:grpSpMk id="15" creationId="{B487E380-04DF-3CEC-E2DE-AB63795AD9F7}"/>
          </ac:grpSpMkLst>
        </pc:grpChg>
        <pc:grpChg chg="add mod">
          <ac:chgData name="松浦英宗" userId="9b03fd3a-662f-49ff-9af1-1b93cf7aab22" providerId="ADAL" clId="{56E9DFAE-DDAD-4FCA-8AED-56B2D15DB479}" dt="2026-02-09T11:26:30.284" v="22625" actId="1035"/>
          <ac:grpSpMkLst>
            <pc:docMk/>
            <pc:sldMk cId="431748186" sldId="6063"/>
            <ac:grpSpMk id="16" creationId="{A9FB5136-76EF-E87E-9AEB-038E5C51D3D4}"/>
          </ac:grpSpMkLst>
        </pc:grpChg>
        <pc:graphicFrameChg chg="add mod">
          <ac:chgData name="松浦英宗" userId="9b03fd3a-662f-49ff-9af1-1b93cf7aab22" providerId="ADAL" clId="{56E9DFAE-DDAD-4FCA-8AED-56B2D15DB479}" dt="2026-02-09T11:27:22.319" v="22639" actId="207"/>
          <ac:graphicFrameMkLst>
            <pc:docMk/>
            <pc:sldMk cId="431748186" sldId="6063"/>
            <ac:graphicFrameMk id="9" creationId="{91E7E162-B50F-9239-5741-A8CC4F7EDC73}"/>
          </ac:graphicFrameMkLst>
        </pc:graphicFrameChg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1570025402" sldId="6063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3212790646" sldId="6064"/>
        </pc:sldMkLst>
      </pc:sldChg>
      <pc:sldChg chg="add del">
        <pc:chgData name="松浦英宗" userId="9b03fd3a-662f-49ff-9af1-1b93cf7aab22" providerId="ADAL" clId="{56E9DFAE-DDAD-4FCA-8AED-56B2D15DB479}" dt="2026-02-09T11:26:56.729" v="22626" actId="47"/>
        <pc:sldMkLst>
          <pc:docMk/>
          <pc:sldMk cId="3847792910" sldId="6064"/>
        </pc:sldMkLst>
      </pc:sldChg>
      <pc:sldChg chg="add del">
        <pc:chgData name="松浦英宗" userId="9b03fd3a-662f-49ff-9af1-1b93cf7aab22" providerId="ADAL" clId="{56E9DFAE-DDAD-4FCA-8AED-56B2D15DB479}" dt="2026-02-09T11:26:56.729" v="22626" actId="47"/>
        <pc:sldMkLst>
          <pc:docMk/>
          <pc:sldMk cId="1296722254" sldId="6065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2416129302" sldId="6065"/>
        </pc:sldMkLst>
      </pc:sldChg>
      <pc:sldChg chg="add del">
        <pc:chgData name="松浦英宗" userId="9b03fd3a-662f-49ff-9af1-1b93cf7aab22" providerId="ADAL" clId="{56E9DFAE-DDAD-4FCA-8AED-56B2D15DB479}" dt="2026-02-09T11:26:56.729" v="22626" actId="47"/>
        <pc:sldMkLst>
          <pc:docMk/>
          <pc:sldMk cId="465401331" sldId="6066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845720820" sldId="6066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923821462" sldId="6067"/>
        </pc:sldMkLst>
      </pc:sldChg>
      <pc:sldChg chg="add del">
        <pc:chgData name="松浦英宗" userId="9b03fd3a-662f-49ff-9af1-1b93cf7aab22" providerId="ADAL" clId="{56E9DFAE-DDAD-4FCA-8AED-56B2D15DB479}" dt="2026-02-09T11:26:56.729" v="22626" actId="47"/>
        <pc:sldMkLst>
          <pc:docMk/>
          <pc:sldMk cId="2065975647" sldId="6067"/>
        </pc:sldMkLst>
      </pc:sldChg>
      <pc:sldChg chg="add del">
        <pc:chgData name="松浦英宗" userId="9b03fd3a-662f-49ff-9af1-1b93cf7aab22" providerId="ADAL" clId="{56E9DFAE-DDAD-4FCA-8AED-56B2D15DB479}" dt="2026-02-09T11:26:56.729" v="22626" actId="47"/>
        <pc:sldMkLst>
          <pc:docMk/>
          <pc:sldMk cId="517177065" sldId="6068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1233599878" sldId="6068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1013708897" sldId="6069"/>
        </pc:sldMkLst>
      </pc:sldChg>
      <pc:sldChg chg="add del">
        <pc:chgData name="松浦英宗" userId="9b03fd3a-662f-49ff-9af1-1b93cf7aab22" providerId="ADAL" clId="{56E9DFAE-DDAD-4FCA-8AED-56B2D15DB479}" dt="2026-02-09T10:50:18.206" v="21358" actId="47"/>
        <pc:sldMkLst>
          <pc:docMk/>
          <pc:sldMk cId="3328661667" sldId="6069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418499619" sldId="6070"/>
        </pc:sldMkLst>
      </pc:sldChg>
      <pc:sldChg chg="add del">
        <pc:chgData name="松浦英宗" userId="9b03fd3a-662f-49ff-9af1-1b93cf7aab22" providerId="ADAL" clId="{56E9DFAE-DDAD-4FCA-8AED-56B2D15DB479}" dt="2026-02-09T10:50:18.206" v="21358" actId="47"/>
        <pc:sldMkLst>
          <pc:docMk/>
          <pc:sldMk cId="992777809" sldId="6070"/>
        </pc:sldMkLst>
      </pc:sldChg>
      <pc:sldChg chg="add del">
        <pc:chgData name="松浦英宗" userId="9b03fd3a-662f-49ff-9af1-1b93cf7aab22" providerId="ADAL" clId="{56E9DFAE-DDAD-4FCA-8AED-56B2D15DB479}" dt="2026-02-09T01:30:42.442" v="20176" actId="47"/>
        <pc:sldMkLst>
          <pc:docMk/>
          <pc:sldMk cId="2431617877" sldId="6071"/>
        </pc:sldMkLst>
      </pc:sldChg>
      <pc:sldChg chg="add del">
        <pc:chgData name="松浦英宗" userId="9b03fd3a-662f-49ff-9af1-1b93cf7aab22" providerId="ADAL" clId="{56E9DFAE-DDAD-4FCA-8AED-56B2D15DB479}" dt="2026-02-09T10:50:18.206" v="21358" actId="47"/>
        <pc:sldMkLst>
          <pc:docMk/>
          <pc:sldMk cId="3220219950" sldId="6071"/>
        </pc:sldMkLst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1103917310" sldId="6072"/>
        </pc:sldMkLst>
        <pc:spChg chg="mod">
          <ac:chgData name="松浦英宗" userId="9b03fd3a-662f-49ff-9af1-1b93cf7aab22" providerId="ADAL" clId="{56E9DFAE-DDAD-4FCA-8AED-56B2D15DB479}" dt="2026-02-09T11:32:15.764" v="22738" actId="207"/>
          <ac:spMkLst>
            <pc:docMk/>
            <pc:sldMk cId="1103917310" sldId="6072"/>
            <ac:spMk id="5" creationId="{C4FFCBD1-36E6-3A7C-F923-634AFFA00C3B}"/>
          </ac:spMkLst>
        </pc:spChg>
        <pc:spChg chg="mod">
          <ac:chgData name="松浦英宗" userId="9b03fd3a-662f-49ff-9af1-1b93cf7aab22" providerId="ADAL" clId="{56E9DFAE-DDAD-4FCA-8AED-56B2D15DB479}" dt="2026-02-09T11:32:15.764" v="22738" actId="207"/>
          <ac:spMkLst>
            <pc:docMk/>
            <pc:sldMk cId="1103917310" sldId="6072"/>
            <ac:spMk id="6" creationId="{7864A1EA-2DDB-39F3-95CD-18A6459D2390}"/>
          </ac:spMkLst>
        </pc:spChg>
        <pc:spChg chg="mod">
          <ac:chgData name="松浦英宗" userId="9b03fd3a-662f-49ff-9af1-1b93cf7aab22" providerId="ADAL" clId="{56E9DFAE-DDAD-4FCA-8AED-56B2D15DB479}" dt="2026-02-09T01:36:22.944" v="20386" actId="164"/>
          <ac:spMkLst>
            <pc:docMk/>
            <pc:sldMk cId="1103917310" sldId="6072"/>
            <ac:spMk id="7" creationId="{283EA8FB-E57B-DFE9-CE27-670DB23C6529}"/>
          </ac:spMkLst>
        </pc:spChg>
        <pc:spChg chg="mod">
          <ac:chgData name="松浦英宗" userId="9b03fd3a-662f-49ff-9af1-1b93cf7aab22" providerId="ADAL" clId="{56E9DFAE-DDAD-4FCA-8AED-56B2D15DB479}" dt="2026-02-09T01:36:28.017" v="20395" actId="20577"/>
          <ac:spMkLst>
            <pc:docMk/>
            <pc:sldMk cId="1103917310" sldId="6072"/>
            <ac:spMk id="8" creationId="{F8F237CB-11F8-BE05-826E-5B5B12C3C012}"/>
          </ac:spMkLst>
        </pc:spChg>
        <pc:spChg chg="add mod">
          <ac:chgData name="松浦英宗" userId="9b03fd3a-662f-49ff-9af1-1b93cf7aab22" providerId="ADAL" clId="{56E9DFAE-DDAD-4FCA-8AED-56B2D15DB479}" dt="2026-02-09T11:32:24.594" v="22739" actId="207"/>
          <ac:spMkLst>
            <pc:docMk/>
            <pc:sldMk cId="1103917310" sldId="6072"/>
            <ac:spMk id="9" creationId="{7802BDF5-BC39-F9A0-9F08-D124517F32C8}"/>
          </ac:spMkLst>
        </pc:spChg>
        <pc:spChg chg="del">
          <ac:chgData name="松浦英宗" userId="9b03fd3a-662f-49ff-9af1-1b93cf7aab22" providerId="ADAL" clId="{56E9DFAE-DDAD-4FCA-8AED-56B2D15DB479}" dt="2026-02-09T01:35:16.959" v="20374" actId="478"/>
          <ac:spMkLst>
            <pc:docMk/>
            <pc:sldMk cId="1103917310" sldId="6072"/>
            <ac:spMk id="10" creationId="{E281493F-28C2-1EF3-1CD4-87F2A5D2E1B2}"/>
          </ac:spMkLst>
        </pc:spChg>
        <pc:spChg chg="del">
          <ac:chgData name="松浦英宗" userId="9b03fd3a-662f-49ff-9af1-1b93cf7aab22" providerId="ADAL" clId="{56E9DFAE-DDAD-4FCA-8AED-56B2D15DB479}" dt="2026-02-09T01:35:16.959" v="20374" actId="478"/>
          <ac:spMkLst>
            <pc:docMk/>
            <pc:sldMk cId="1103917310" sldId="6072"/>
            <ac:spMk id="12" creationId="{60019DF0-5DBF-4FF1-9A2A-19ED0FE94A6F}"/>
          </ac:spMkLst>
        </pc:spChg>
        <pc:spChg chg="mod">
          <ac:chgData name="松浦英宗" userId="9b03fd3a-662f-49ff-9af1-1b93cf7aab22" providerId="ADAL" clId="{56E9DFAE-DDAD-4FCA-8AED-56B2D15DB479}" dt="2026-02-09T02:03:19.133" v="20612" actId="20577"/>
          <ac:spMkLst>
            <pc:docMk/>
            <pc:sldMk cId="1103917310" sldId="6072"/>
            <ac:spMk id="14" creationId="{9251646F-7F42-6C7C-8762-4C3FF27B4850}"/>
          </ac:spMkLst>
        </pc:spChg>
        <pc:spChg chg="del mod">
          <ac:chgData name="松浦英宗" userId="9b03fd3a-662f-49ff-9af1-1b93cf7aab22" providerId="ADAL" clId="{56E9DFAE-DDAD-4FCA-8AED-56B2D15DB479}" dt="2026-02-09T11:31:41.632" v="22651" actId="478"/>
          <ac:spMkLst>
            <pc:docMk/>
            <pc:sldMk cId="1103917310" sldId="6072"/>
            <ac:spMk id="15" creationId="{0B681C1B-9D1D-FBF9-9ED0-93560AE31E3A}"/>
          </ac:spMkLst>
        </pc:spChg>
        <pc:grpChg chg="add mod">
          <ac:chgData name="松浦英宗" userId="9b03fd3a-662f-49ff-9af1-1b93cf7aab22" providerId="ADAL" clId="{56E9DFAE-DDAD-4FCA-8AED-56B2D15DB479}" dt="2026-02-09T02:03:46.712" v="20629" actId="164"/>
          <ac:grpSpMkLst>
            <pc:docMk/>
            <pc:sldMk cId="1103917310" sldId="6072"/>
            <ac:grpSpMk id="2" creationId="{3A8CCD43-8238-9C4A-66E2-5BBCCFD8EC8B}"/>
          </ac:grpSpMkLst>
        </pc:grpChg>
        <pc:grpChg chg="add mod">
          <ac:chgData name="松浦英宗" userId="9b03fd3a-662f-49ff-9af1-1b93cf7aab22" providerId="ADAL" clId="{56E9DFAE-DDAD-4FCA-8AED-56B2D15DB479}" dt="2026-02-09T02:03:46.712" v="20629" actId="164"/>
          <ac:grpSpMkLst>
            <pc:docMk/>
            <pc:sldMk cId="1103917310" sldId="6072"/>
            <ac:grpSpMk id="4" creationId="{CD27F581-2733-AB71-3C0D-8274A8A11F86}"/>
          </ac:grpSpMkLst>
        </pc:grpChg>
        <pc:grpChg chg="add mod">
          <ac:chgData name="松浦英宗" userId="9b03fd3a-662f-49ff-9af1-1b93cf7aab22" providerId="ADAL" clId="{56E9DFAE-DDAD-4FCA-8AED-56B2D15DB479}" dt="2026-02-09T02:03:46.712" v="20629" actId="164"/>
          <ac:grpSpMkLst>
            <pc:docMk/>
            <pc:sldMk cId="1103917310" sldId="6072"/>
            <ac:grpSpMk id="10" creationId="{88540045-DCA7-D626-1491-0096948A5F38}"/>
          </ac:grpSpMkLst>
        </pc:grpChg>
        <pc:picChg chg="add mod ord">
          <ac:chgData name="松浦英宗" userId="9b03fd3a-662f-49ff-9af1-1b93cf7aab22" providerId="ADAL" clId="{56E9DFAE-DDAD-4FCA-8AED-56B2D15DB479}" dt="2026-02-09T11:31:46.350" v="22655" actId="1036"/>
          <ac:picMkLst>
            <pc:docMk/>
            <pc:sldMk cId="1103917310" sldId="6072"/>
            <ac:picMk id="12" creationId="{9968AD30-4A26-326C-0794-0CBE21B776B6}"/>
          </ac:picMkLst>
        </pc:picChg>
      </pc:sldChg>
      <pc:sldChg chg="add del">
        <pc:chgData name="松浦英宗" userId="9b03fd3a-662f-49ff-9af1-1b93cf7aab22" providerId="ADAL" clId="{56E9DFAE-DDAD-4FCA-8AED-56B2D15DB479}" dt="2026-02-09T01:34:51.775" v="20372" actId="47"/>
        <pc:sldMkLst>
          <pc:docMk/>
          <pc:sldMk cId="4251379322" sldId="6072"/>
        </pc:sldMkLst>
      </pc:sldChg>
      <pc:sldChg chg="modSp add del mod ord">
        <pc:chgData name="松浦英宗" userId="9b03fd3a-662f-49ff-9af1-1b93cf7aab22" providerId="ADAL" clId="{56E9DFAE-DDAD-4FCA-8AED-56B2D15DB479}" dt="2026-02-09T12:36:34.167" v="23905" actId="47"/>
        <pc:sldMkLst>
          <pc:docMk/>
          <pc:sldMk cId="3046594895" sldId="6073"/>
        </pc:sldMkLst>
        <pc:spChg chg="mod">
          <ac:chgData name="松浦英宗" userId="9b03fd3a-662f-49ff-9af1-1b93cf7aab22" providerId="ADAL" clId="{56E9DFAE-DDAD-4FCA-8AED-56B2D15DB479}" dt="2026-02-09T10:15:29.717" v="20655" actId="207"/>
          <ac:spMkLst>
            <pc:docMk/>
            <pc:sldMk cId="3046594895" sldId="6073"/>
            <ac:spMk id="3" creationId="{925B40D7-381E-44EB-F74F-90F5D8D46A4F}"/>
          </ac:spMkLst>
        </pc:spChg>
        <pc:spChg chg="mod">
          <ac:chgData name="松浦英宗" userId="9b03fd3a-662f-49ff-9af1-1b93cf7aab22" providerId="ADAL" clId="{56E9DFAE-DDAD-4FCA-8AED-56B2D15DB479}" dt="2026-02-09T10:15:19.470" v="20642" actId="207"/>
          <ac:spMkLst>
            <pc:docMk/>
            <pc:sldMk cId="3046594895" sldId="6073"/>
            <ac:spMk id="4" creationId="{83E055AB-36E7-D264-9CCC-E1AFED175005}"/>
          </ac:spMkLst>
        </pc:spChg>
        <pc:spChg chg="mod">
          <ac:chgData name="松浦英宗" userId="9b03fd3a-662f-49ff-9af1-1b93cf7aab22" providerId="ADAL" clId="{56E9DFAE-DDAD-4FCA-8AED-56B2D15DB479}" dt="2026-02-09T02:02:59.857" v="20595" actId="20577"/>
          <ac:spMkLst>
            <pc:docMk/>
            <pc:sldMk cId="3046594895" sldId="6073"/>
            <ac:spMk id="5" creationId="{AA4D7AA9-9DBC-1702-D546-5F39940A8E8A}"/>
          </ac:spMkLst>
        </pc:spChg>
        <pc:spChg chg="mod">
          <ac:chgData name="松浦英宗" userId="9b03fd3a-662f-49ff-9af1-1b93cf7aab22" providerId="ADAL" clId="{56E9DFAE-DDAD-4FCA-8AED-56B2D15DB479}" dt="2026-02-09T10:15:14.568" v="20641" actId="207"/>
          <ac:spMkLst>
            <pc:docMk/>
            <pc:sldMk cId="3046594895" sldId="6073"/>
            <ac:spMk id="10" creationId="{A1C1C887-78FC-B235-3A59-1CE716A9166B}"/>
          </ac:spMkLst>
        </pc:spChg>
        <pc:spChg chg="mod">
          <ac:chgData name="松浦英宗" userId="9b03fd3a-662f-49ff-9af1-1b93cf7aab22" providerId="ADAL" clId="{56E9DFAE-DDAD-4FCA-8AED-56B2D15DB479}" dt="2026-02-09T10:15:14.568" v="20641" actId="207"/>
          <ac:spMkLst>
            <pc:docMk/>
            <pc:sldMk cId="3046594895" sldId="6073"/>
            <ac:spMk id="12" creationId="{2445B2AE-0D50-055B-D7A6-E5C9A2DDA265}"/>
          </ac:spMkLst>
        </pc:spChg>
        <pc:spChg chg="mod">
          <ac:chgData name="松浦英宗" userId="9b03fd3a-662f-49ff-9af1-1b93cf7aab22" providerId="ADAL" clId="{56E9DFAE-DDAD-4FCA-8AED-56B2D15DB479}" dt="2026-02-09T10:15:25.443" v="20654" actId="20577"/>
          <ac:spMkLst>
            <pc:docMk/>
            <pc:sldMk cId="3046594895" sldId="6073"/>
            <ac:spMk id="14" creationId="{A24DB61D-56D3-1E20-5CCE-A5FC0D745B4A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9T13:44:29.807" v="25722" actId="47"/>
        <pc:sldMkLst>
          <pc:docMk/>
          <pc:sldMk cId="504502841" sldId="6074"/>
        </pc:sldMkLst>
        <pc:spChg chg="mod">
          <ac:chgData name="松浦英宗" userId="9b03fd3a-662f-49ff-9af1-1b93cf7aab22" providerId="ADAL" clId="{56E9DFAE-DDAD-4FCA-8AED-56B2D15DB479}" dt="2026-02-09T10:14:33.108" v="20637" actId="207"/>
          <ac:spMkLst>
            <pc:docMk/>
            <pc:sldMk cId="504502841" sldId="6074"/>
            <ac:spMk id="2" creationId="{0636EF9C-CB34-5511-5661-38D1F9D9B3BA}"/>
          </ac:spMkLst>
        </pc:spChg>
        <pc:spChg chg="mod topLvl">
          <ac:chgData name="松浦英宗" userId="9b03fd3a-662f-49ff-9af1-1b93cf7aab22" providerId="ADAL" clId="{56E9DFAE-DDAD-4FCA-8AED-56B2D15DB479}" dt="2026-02-09T10:22:18.967" v="20704" actId="692"/>
          <ac:spMkLst>
            <pc:docMk/>
            <pc:sldMk cId="504502841" sldId="6074"/>
            <ac:spMk id="4" creationId="{5F85D9A8-C215-0069-0A96-305EA269E4CB}"/>
          </ac:spMkLst>
        </pc:spChg>
        <pc:spChg chg="mod topLvl">
          <ac:chgData name="松浦英宗" userId="9b03fd3a-662f-49ff-9af1-1b93cf7aab22" providerId="ADAL" clId="{56E9DFAE-DDAD-4FCA-8AED-56B2D15DB479}" dt="2026-02-09T10:22:18.967" v="20704" actId="692"/>
          <ac:spMkLst>
            <pc:docMk/>
            <pc:sldMk cId="504502841" sldId="6074"/>
            <ac:spMk id="5" creationId="{5B5C52BD-321B-1096-5D3E-CC95D1AEC108}"/>
          </ac:spMkLst>
        </pc:spChg>
        <pc:spChg chg="mod topLvl">
          <ac:chgData name="松浦英宗" userId="9b03fd3a-662f-49ff-9af1-1b93cf7aab22" providerId="ADAL" clId="{56E9DFAE-DDAD-4FCA-8AED-56B2D15DB479}" dt="2026-02-09T10:22:18.967" v="20704" actId="692"/>
          <ac:spMkLst>
            <pc:docMk/>
            <pc:sldMk cId="504502841" sldId="6074"/>
            <ac:spMk id="12" creationId="{4834B430-7256-0246-6C75-87F98787B54A}"/>
          </ac:spMkLst>
        </pc:spChg>
        <pc:spChg chg="mod topLvl">
          <ac:chgData name="松浦英宗" userId="9b03fd3a-662f-49ff-9af1-1b93cf7aab22" providerId="ADAL" clId="{56E9DFAE-DDAD-4FCA-8AED-56B2D15DB479}" dt="2026-02-09T10:22:18.967" v="20704" actId="692"/>
          <ac:spMkLst>
            <pc:docMk/>
            <pc:sldMk cId="504502841" sldId="6074"/>
            <ac:spMk id="14" creationId="{381FF5A1-B7C5-D6EA-717A-E1DFC00AA44D}"/>
          </ac:spMkLst>
        </pc:spChg>
        <pc:spChg chg="mod">
          <ac:chgData name="松浦英宗" userId="9b03fd3a-662f-49ff-9af1-1b93cf7aab22" providerId="ADAL" clId="{56E9DFAE-DDAD-4FCA-8AED-56B2D15DB479}" dt="2026-02-09T01:58:55.521" v="20518" actId="20577"/>
          <ac:spMkLst>
            <pc:docMk/>
            <pc:sldMk cId="504502841" sldId="6074"/>
            <ac:spMk id="16" creationId="{72DF7D52-1C1D-E8BE-7239-18766F5368AD}"/>
          </ac:spMkLst>
        </pc:spChg>
        <pc:spChg chg="mod">
          <ac:chgData name="松浦英宗" userId="9b03fd3a-662f-49ff-9af1-1b93cf7aab22" providerId="ADAL" clId="{56E9DFAE-DDAD-4FCA-8AED-56B2D15DB479}" dt="2026-02-09T10:14:17.841" v="20635" actId="207"/>
          <ac:spMkLst>
            <pc:docMk/>
            <pc:sldMk cId="504502841" sldId="6074"/>
            <ac:spMk id="19" creationId="{7048BE62-8279-F989-8A0C-D83D538164D2}"/>
          </ac:spMkLst>
        </pc:spChg>
        <pc:grpChg chg="add mod">
          <ac:chgData name="松浦英宗" userId="9b03fd3a-662f-49ff-9af1-1b93cf7aab22" providerId="ADAL" clId="{56E9DFAE-DDAD-4FCA-8AED-56B2D15DB479}" dt="2026-02-09T10:22:12.247" v="20701" actId="164"/>
          <ac:grpSpMkLst>
            <pc:docMk/>
            <pc:sldMk cId="504502841" sldId="6074"/>
            <ac:grpSpMk id="3" creationId="{D6DF9798-F7C8-09B8-A2D5-4A16A7BE39EE}"/>
          </ac:grpSpMkLst>
        </pc:grpChg>
        <pc:grpChg chg="del mod topLvl">
          <ac:chgData name="松浦英宗" userId="9b03fd3a-662f-49ff-9af1-1b93cf7aab22" providerId="ADAL" clId="{56E9DFAE-DDAD-4FCA-8AED-56B2D15DB479}" dt="2026-02-09T01:54:17.527" v="20476" actId="165"/>
          <ac:grpSpMkLst>
            <pc:docMk/>
            <pc:sldMk cId="504502841" sldId="6074"/>
            <ac:grpSpMk id="9" creationId="{E126EECC-9669-F5AA-8D9F-4AD25AF744CD}"/>
          </ac:grpSpMkLst>
        </pc:grpChg>
        <pc:grpChg chg="del">
          <ac:chgData name="松浦英宗" userId="9b03fd3a-662f-49ff-9af1-1b93cf7aab22" providerId="ADAL" clId="{56E9DFAE-DDAD-4FCA-8AED-56B2D15DB479}" dt="2026-02-09T01:54:15.117" v="20475" actId="165"/>
          <ac:grpSpMkLst>
            <pc:docMk/>
            <pc:sldMk cId="504502841" sldId="6074"/>
            <ac:grpSpMk id="10" creationId="{33A477E6-1E7F-4558-D67C-357C92E3CFE7}"/>
          </ac:grpSpMkLst>
        </pc:grpChg>
        <pc:grpChg chg="del">
          <ac:chgData name="松浦英宗" userId="9b03fd3a-662f-49ff-9af1-1b93cf7aab22" providerId="ADAL" clId="{56E9DFAE-DDAD-4FCA-8AED-56B2D15DB479}" dt="2026-02-09T01:54:15.117" v="20475" actId="165"/>
          <ac:grpSpMkLst>
            <pc:docMk/>
            <pc:sldMk cId="504502841" sldId="6074"/>
            <ac:grpSpMk id="11" creationId="{E0043E11-89DE-0254-AAA8-49592B5F4005}"/>
          </ac:grpSpMkLst>
        </pc:grpChg>
        <pc:grpChg chg="del mod topLvl">
          <ac:chgData name="松浦英宗" userId="9b03fd3a-662f-49ff-9af1-1b93cf7aab22" providerId="ADAL" clId="{56E9DFAE-DDAD-4FCA-8AED-56B2D15DB479}" dt="2026-02-09T01:54:17.527" v="20476" actId="165"/>
          <ac:grpSpMkLst>
            <pc:docMk/>
            <pc:sldMk cId="504502841" sldId="6074"/>
            <ac:grpSpMk id="13" creationId="{AE133C82-3122-BFD8-9476-74E9028CD7FF}"/>
          </ac:grpSpMkLst>
        </pc:grpChg>
        <pc:grpChg chg="mod">
          <ac:chgData name="松浦英宗" userId="9b03fd3a-662f-49ff-9af1-1b93cf7aab22" providerId="ADAL" clId="{56E9DFAE-DDAD-4FCA-8AED-56B2D15DB479}" dt="2026-02-09T10:22:12.247" v="20701" actId="164"/>
          <ac:grpSpMkLst>
            <pc:docMk/>
            <pc:sldMk cId="504502841" sldId="6074"/>
            <ac:grpSpMk id="20" creationId="{7549D670-B43F-A56E-0227-2E6BA4D20D52}"/>
          </ac:grpSpMkLst>
        </pc:grpChg>
        <pc:cxnChg chg="del mod topLvl">
          <ac:chgData name="松浦英宗" userId="9b03fd3a-662f-49ff-9af1-1b93cf7aab22" providerId="ADAL" clId="{56E9DFAE-DDAD-4FCA-8AED-56B2D15DB479}" dt="2026-02-09T01:54:19.393" v="20477" actId="478"/>
          <ac:cxnSpMkLst>
            <pc:docMk/>
            <pc:sldMk cId="504502841" sldId="6074"/>
            <ac:cxnSpMk id="7" creationId="{CB371FFF-CB6A-AEDB-2387-056315E9B715}"/>
          </ac:cxnSpMkLst>
        </pc:cxnChg>
        <pc:cxnChg chg="del mod topLvl">
          <ac:chgData name="松浦英宗" userId="9b03fd3a-662f-49ff-9af1-1b93cf7aab22" providerId="ADAL" clId="{56E9DFAE-DDAD-4FCA-8AED-56B2D15DB479}" dt="2026-02-09T01:54:19.393" v="20477" actId="478"/>
          <ac:cxnSpMkLst>
            <pc:docMk/>
            <pc:sldMk cId="504502841" sldId="6074"/>
            <ac:cxnSpMk id="15" creationId="{A481A153-57DE-3ECE-48E8-60D975CE0936}"/>
          </ac:cxnSpMkLst>
        </pc:cxnChg>
        <pc:cxnChg chg="mod">
          <ac:chgData name="松浦英宗" userId="9b03fd3a-662f-49ff-9af1-1b93cf7aab22" providerId="ADAL" clId="{56E9DFAE-DDAD-4FCA-8AED-56B2D15DB479}" dt="2026-02-09T10:22:18.967" v="20704" actId="692"/>
          <ac:cxnSpMkLst>
            <pc:docMk/>
            <pc:sldMk cId="504502841" sldId="6074"/>
            <ac:cxnSpMk id="17" creationId="{2F6A36F7-15C4-D186-5E11-49EACC93DD2D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1522457694" sldId="6075"/>
        </pc:sldMkLst>
        <pc:spChg chg="add mod">
          <ac:chgData name="松浦英宗" userId="9b03fd3a-662f-49ff-9af1-1b93cf7aab22" providerId="ADAL" clId="{56E9DFAE-DDAD-4FCA-8AED-56B2D15DB479}" dt="2026-02-09T11:52:45.897" v="22900" actId="14861"/>
          <ac:spMkLst>
            <pc:docMk/>
            <pc:sldMk cId="1522457694" sldId="6075"/>
            <ac:spMk id="2" creationId="{F13B235F-7759-C2ED-0FCA-3092CF48C7AD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3" creationId="{41749144-1F9E-5404-B93A-C474CE29C93F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4" creationId="{DC3D9314-DF5A-5DFD-A92F-649FCB1B29F0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5" creationId="{3E6FFF4B-681F-CD2E-092B-533CA983234E}"/>
          </ac:spMkLst>
        </pc:spChg>
        <pc:spChg chg="add mod topLvl">
          <ac:chgData name="松浦英宗" userId="9b03fd3a-662f-49ff-9af1-1b93cf7aab22" providerId="ADAL" clId="{56E9DFAE-DDAD-4FCA-8AED-56B2D15DB479}" dt="2026-02-09T11:54:29.659" v="22902"/>
          <ac:spMkLst>
            <pc:docMk/>
            <pc:sldMk cId="1522457694" sldId="6075"/>
            <ac:spMk id="6" creationId="{8284C92F-3F70-39FD-B995-0FE8C4C7B365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7" creationId="{B2A6DC16-33BC-D9AD-1584-3E72864716EF}"/>
          </ac:spMkLst>
        </pc:spChg>
        <pc:spChg chg="add mod topLvl">
          <ac:chgData name="松浦英宗" userId="9b03fd3a-662f-49ff-9af1-1b93cf7aab22" providerId="ADAL" clId="{56E9DFAE-DDAD-4FCA-8AED-56B2D15DB479}" dt="2026-02-09T11:54:36.045" v="22904"/>
          <ac:spMkLst>
            <pc:docMk/>
            <pc:sldMk cId="1522457694" sldId="6075"/>
            <ac:spMk id="8" creationId="{149E0A2C-2BA0-3D0F-6D4F-9BAF43D0603C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10" creationId="{BC031C66-AB9F-1C25-FF2F-95D3E9123064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12" creationId="{308FFC05-2F08-08F5-37B1-E455B6F77283}"/>
          </ac:spMkLst>
        </pc:spChg>
        <pc:spChg chg="mod topLvl">
          <ac:chgData name="松浦英宗" userId="9b03fd3a-662f-49ff-9af1-1b93cf7aab22" providerId="ADAL" clId="{56E9DFAE-DDAD-4FCA-8AED-56B2D15DB479}" dt="2026-02-09T11:54:42.511" v="22906"/>
          <ac:spMkLst>
            <pc:docMk/>
            <pc:sldMk cId="1522457694" sldId="6075"/>
            <ac:spMk id="13" creationId="{67EEC60E-A02B-1782-E67B-786E23BEEC0D}"/>
          </ac:spMkLst>
        </pc:spChg>
        <pc:spChg chg="del">
          <ac:chgData name="松浦英宗" userId="9b03fd3a-662f-49ff-9af1-1b93cf7aab22" providerId="ADAL" clId="{56E9DFAE-DDAD-4FCA-8AED-56B2D15DB479}" dt="2026-02-09T11:34:27.110" v="22742" actId="478"/>
          <ac:spMkLst>
            <pc:docMk/>
            <pc:sldMk cId="1522457694" sldId="6075"/>
            <ac:spMk id="14" creationId="{D0CD7139-EA9A-9B54-8A9F-B87869EB3C09}"/>
          </ac:spMkLst>
        </pc:spChg>
        <pc:spChg chg="mod topLvl">
          <ac:chgData name="松浦英宗" userId="9b03fd3a-662f-49ff-9af1-1b93cf7aab22" providerId="ADAL" clId="{56E9DFAE-DDAD-4FCA-8AED-56B2D15DB479}" dt="2026-02-09T11:54:48.782" v="22908"/>
          <ac:spMkLst>
            <pc:docMk/>
            <pc:sldMk cId="1522457694" sldId="6075"/>
            <ac:spMk id="15" creationId="{2AB38750-F1BC-A5E9-B29E-A55B40AE8722}"/>
          </ac:spMkLst>
        </pc:spChg>
        <pc:spChg chg="add mod">
          <ac:chgData name="松浦英宗" userId="9b03fd3a-662f-49ff-9af1-1b93cf7aab22" providerId="ADAL" clId="{56E9DFAE-DDAD-4FCA-8AED-56B2D15DB479}" dt="2026-02-09T11:52:22.915" v="22897" actId="207"/>
          <ac:spMkLst>
            <pc:docMk/>
            <pc:sldMk cId="1522457694" sldId="6075"/>
            <ac:spMk id="16" creationId="{A0EAEE7A-D8EC-4141-113E-600416D1DDA9}"/>
          </ac:spMkLst>
        </pc:spChg>
        <pc:spChg chg="add mod">
          <ac:chgData name="松浦英宗" userId="9b03fd3a-662f-49ff-9af1-1b93cf7aab22" providerId="ADAL" clId="{56E9DFAE-DDAD-4FCA-8AED-56B2D15DB479}" dt="2026-02-09T11:51:51.924" v="22890" actId="164"/>
          <ac:spMkLst>
            <pc:docMk/>
            <pc:sldMk cId="1522457694" sldId="6075"/>
            <ac:spMk id="17" creationId="{20DDFE87-6886-25C3-C1B4-9A15B6DD09D2}"/>
          </ac:spMkLst>
        </pc:spChg>
        <pc:spChg chg="mod">
          <ac:chgData name="松浦英宗" userId="9b03fd3a-662f-49ff-9af1-1b93cf7aab22" providerId="ADAL" clId="{56E9DFAE-DDAD-4FCA-8AED-56B2D15DB479}" dt="2026-02-09T11:52:45.897" v="22900" actId="14861"/>
          <ac:spMkLst>
            <pc:docMk/>
            <pc:sldMk cId="1522457694" sldId="6075"/>
            <ac:spMk id="22" creationId="{79A2E7C6-95EA-BF65-0259-2FCAA30F3117}"/>
          </ac:spMkLst>
        </pc:spChg>
        <pc:spChg chg="mod">
          <ac:chgData name="松浦英宗" userId="9b03fd3a-662f-49ff-9af1-1b93cf7aab22" providerId="ADAL" clId="{56E9DFAE-DDAD-4FCA-8AED-56B2D15DB479}" dt="2026-02-09T11:54:55.512" v="22910"/>
          <ac:spMkLst>
            <pc:docMk/>
            <pc:sldMk cId="1522457694" sldId="6075"/>
            <ac:spMk id="23" creationId="{31858881-0286-629D-027F-56FA83BFE9CB}"/>
          </ac:spMkLst>
        </pc:spChg>
        <pc:spChg chg="mod">
          <ac:chgData name="松浦英宗" userId="9b03fd3a-662f-49ff-9af1-1b93cf7aab22" providerId="ADAL" clId="{56E9DFAE-DDAD-4FCA-8AED-56B2D15DB479}" dt="2026-02-09T11:55:01.647" v="22912"/>
          <ac:spMkLst>
            <pc:docMk/>
            <pc:sldMk cId="1522457694" sldId="6075"/>
            <ac:spMk id="24" creationId="{C15F9D16-EFB4-0AC5-EC4C-7E8630DA5086}"/>
          </ac:spMkLst>
        </pc:spChg>
        <pc:spChg chg="mod">
          <ac:chgData name="松浦英宗" userId="9b03fd3a-662f-49ff-9af1-1b93cf7aab22" providerId="ADAL" clId="{56E9DFAE-DDAD-4FCA-8AED-56B2D15DB479}" dt="2026-02-09T11:55:07.427" v="22914"/>
          <ac:spMkLst>
            <pc:docMk/>
            <pc:sldMk cId="1522457694" sldId="6075"/>
            <ac:spMk id="25" creationId="{102D242F-01AD-5A55-E4EE-5DA962CE9943}"/>
          </ac:spMkLst>
        </pc:spChg>
        <pc:spChg chg="mod">
          <ac:chgData name="松浦英宗" userId="9b03fd3a-662f-49ff-9af1-1b93cf7aab22" providerId="ADAL" clId="{56E9DFAE-DDAD-4FCA-8AED-56B2D15DB479}" dt="2026-02-09T11:55:14.214" v="22916"/>
          <ac:spMkLst>
            <pc:docMk/>
            <pc:sldMk cId="1522457694" sldId="6075"/>
            <ac:spMk id="26" creationId="{C247892F-D1FC-3021-F370-5B5500BF2274}"/>
          </ac:spMkLst>
        </pc:spChg>
        <pc:spChg chg="mod">
          <ac:chgData name="松浦英宗" userId="9b03fd3a-662f-49ff-9af1-1b93cf7aab22" providerId="ADAL" clId="{56E9DFAE-DDAD-4FCA-8AED-56B2D15DB479}" dt="2026-02-09T11:52:22.915" v="22897" actId="207"/>
          <ac:spMkLst>
            <pc:docMk/>
            <pc:sldMk cId="1522457694" sldId="6075"/>
            <ac:spMk id="27" creationId="{47B347CB-7D7F-0BB8-BAF7-9D3133B79F46}"/>
          </ac:spMkLst>
        </pc:spChg>
        <pc:spChg chg="mod">
          <ac:chgData name="松浦英宗" userId="9b03fd3a-662f-49ff-9af1-1b93cf7aab22" providerId="ADAL" clId="{56E9DFAE-DDAD-4FCA-8AED-56B2D15DB479}" dt="2026-02-09T11:51:54.246" v="22891" actId="571"/>
          <ac:spMkLst>
            <pc:docMk/>
            <pc:sldMk cId="1522457694" sldId="6075"/>
            <ac:spMk id="28" creationId="{1B036923-4CE8-0D76-E3AD-257E774B06B3}"/>
          </ac:spMkLst>
        </pc:spChg>
        <pc:spChg chg="mod">
          <ac:chgData name="松浦英宗" userId="9b03fd3a-662f-49ff-9af1-1b93cf7aab22" providerId="ADAL" clId="{56E9DFAE-DDAD-4FCA-8AED-56B2D15DB479}" dt="2026-02-09T11:52:45.897" v="22900" actId="14861"/>
          <ac:spMkLst>
            <pc:docMk/>
            <pc:sldMk cId="1522457694" sldId="6075"/>
            <ac:spMk id="31" creationId="{92738CAF-7BFA-0D99-9801-0D011A2EDDD4}"/>
          </ac:spMkLst>
        </pc:spChg>
        <pc:spChg chg="mod">
          <ac:chgData name="松浦英宗" userId="9b03fd3a-662f-49ff-9af1-1b93cf7aab22" providerId="ADAL" clId="{56E9DFAE-DDAD-4FCA-8AED-56B2D15DB479}" dt="2026-02-09T11:55:20.762" v="22918"/>
          <ac:spMkLst>
            <pc:docMk/>
            <pc:sldMk cId="1522457694" sldId="6075"/>
            <ac:spMk id="32" creationId="{DBFE6438-9F49-0259-582F-096A39C6B1F8}"/>
          </ac:spMkLst>
        </pc:spChg>
        <pc:spChg chg="mod">
          <ac:chgData name="松浦英宗" userId="9b03fd3a-662f-49ff-9af1-1b93cf7aab22" providerId="ADAL" clId="{56E9DFAE-DDAD-4FCA-8AED-56B2D15DB479}" dt="2026-02-09T11:55:26.998" v="22920"/>
          <ac:spMkLst>
            <pc:docMk/>
            <pc:sldMk cId="1522457694" sldId="6075"/>
            <ac:spMk id="33" creationId="{A3EC8F70-C503-5471-C48A-B38EF33AC66A}"/>
          </ac:spMkLst>
        </pc:spChg>
        <pc:spChg chg="mod">
          <ac:chgData name="松浦英宗" userId="9b03fd3a-662f-49ff-9af1-1b93cf7aab22" providerId="ADAL" clId="{56E9DFAE-DDAD-4FCA-8AED-56B2D15DB479}" dt="2026-02-09T11:55:34.311" v="22922"/>
          <ac:spMkLst>
            <pc:docMk/>
            <pc:sldMk cId="1522457694" sldId="6075"/>
            <ac:spMk id="34" creationId="{25821897-436E-526A-B8DB-0F9FC167E6F8}"/>
          </ac:spMkLst>
        </pc:spChg>
        <pc:spChg chg="mod">
          <ac:chgData name="松浦英宗" userId="9b03fd3a-662f-49ff-9af1-1b93cf7aab22" providerId="ADAL" clId="{56E9DFAE-DDAD-4FCA-8AED-56B2D15DB479}" dt="2026-02-09T11:55:49.844" v="22944" actId="20577"/>
          <ac:spMkLst>
            <pc:docMk/>
            <pc:sldMk cId="1522457694" sldId="6075"/>
            <ac:spMk id="35" creationId="{B055B77D-A39E-0C17-FF34-F15C8F500A33}"/>
          </ac:spMkLst>
        </pc:spChg>
        <pc:spChg chg="mod">
          <ac:chgData name="松浦英宗" userId="9b03fd3a-662f-49ff-9af1-1b93cf7aab22" providerId="ADAL" clId="{56E9DFAE-DDAD-4FCA-8AED-56B2D15DB479}" dt="2026-02-09T11:52:22.915" v="22897" actId="207"/>
          <ac:spMkLst>
            <pc:docMk/>
            <pc:sldMk cId="1522457694" sldId="6075"/>
            <ac:spMk id="36" creationId="{0B248C74-3ED7-A38D-476F-6636AC8468B7}"/>
          </ac:spMkLst>
        </pc:spChg>
        <pc:spChg chg="mod">
          <ac:chgData name="松浦英宗" userId="9b03fd3a-662f-49ff-9af1-1b93cf7aab22" providerId="ADAL" clId="{56E9DFAE-DDAD-4FCA-8AED-56B2D15DB479}" dt="2026-02-09T11:51:56.546" v="22892" actId="571"/>
          <ac:spMkLst>
            <pc:docMk/>
            <pc:sldMk cId="1522457694" sldId="6075"/>
            <ac:spMk id="37" creationId="{102142A1-CD48-EC8D-1B76-B93F6ADC64C7}"/>
          </ac:spMkLst>
        </pc:spChg>
        <pc:spChg chg="add mod">
          <ac:chgData name="松浦英宗" userId="9b03fd3a-662f-49ff-9af1-1b93cf7aab22" providerId="ADAL" clId="{56E9DFAE-DDAD-4FCA-8AED-56B2D15DB479}" dt="2026-02-09T11:56:41.821" v="23051" actId="1035"/>
          <ac:spMkLst>
            <pc:docMk/>
            <pc:sldMk cId="1522457694" sldId="6075"/>
            <ac:spMk id="40" creationId="{CDCEC486-D5A7-FE5A-A78A-83FE9AF325DA}"/>
          </ac:spMkLst>
        </pc:spChg>
        <pc:spChg chg="add mod">
          <ac:chgData name="松浦英宗" userId="9b03fd3a-662f-49ff-9af1-1b93cf7aab22" providerId="ADAL" clId="{56E9DFAE-DDAD-4FCA-8AED-56B2D15DB479}" dt="2026-02-09T11:57:01.648" v="23057" actId="14100"/>
          <ac:spMkLst>
            <pc:docMk/>
            <pc:sldMk cId="1522457694" sldId="6075"/>
            <ac:spMk id="41" creationId="{BDF2F69A-E10A-DBBE-E3EE-BDF131B265B6}"/>
          </ac:spMkLst>
        </pc:spChg>
        <pc:spChg chg="add mod">
          <ac:chgData name="松浦英宗" userId="9b03fd3a-662f-49ff-9af1-1b93cf7aab22" providerId="ADAL" clId="{56E9DFAE-DDAD-4FCA-8AED-56B2D15DB479}" dt="2026-02-09T11:57:10.117" v="23060" actId="207"/>
          <ac:spMkLst>
            <pc:docMk/>
            <pc:sldMk cId="1522457694" sldId="6075"/>
            <ac:spMk id="42" creationId="{533C44EB-9836-E280-E22D-75AA480F4999}"/>
          </ac:spMkLst>
        </pc:spChg>
        <pc:grpChg chg="add del mod">
          <ac:chgData name="松浦英宗" userId="9b03fd3a-662f-49ff-9af1-1b93cf7aab22" providerId="ADAL" clId="{56E9DFAE-DDAD-4FCA-8AED-56B2D15DB479}" dt="2026-02-09T11:50:21.584" v="22811" actId="165"/>
          <ac:grpSpMkLst>
            <pc:docMk/>
            <pc:sldMk cId="1522457694" sldId="6075"/>
            <ac:grpSpMk id="9" creationId="{35624BBB-DE2B-7BD6-3F33-26CB575E3F99}"/>
          </ac:grpSpMkLst>
        </pc:grpChg>
        <pc:grpChg chg="add del mod">
          <ac:chgData name="松浦英宗" userId="9b03fd3a-662f-49ff-9af1-1b93cf7aab22" providerId="ADAL" clId="{56E9DFAE-DDAD-4FCA-8AED-56B2D15DB479}" dt="2026-02-09T11:50:21.584" v="22811" actId="165"/>
          <ac:grpSpMkLst>
            <pc:docMk/>
            <pc:sldMk cId="1522457694" sldId="6075"/>
            <ac:grpSpMk id="11" creationId="{A7E2186D-D479-E154-5ADD-B63EA0C7B1F1}"/>
          </ac:grpSpMkLst>
        </pc:grpChg>
        <pc:grpChg chg="add mod">
          <ac:chgData name="松浦英宗" userId="9b03fd3a-662f-49ff-9af1-1b93cf7aab22" providerId="ADAL" clId="{56E9DFAE-DDAD-4FCA-8AED-56B2D15DB479}" dt="2026-02-09T11:52:00.815" v="22894" actId="164"/>
          <ac:grpSpMkLst>
            <pc:docMk/>
            <pc:sldMk cId="1522457694" sldId="6075"/>
            <ac:grpSpMk id="20" creationId="{ADF1962A-559F-5FC4-1D55-08254EE9B9BD}"/>
          </ac:grpSpMkLst>
        </pc:grpChg>
        <pc:grpChg chg="add mod">
          <ac:chgData name="松浦英宗" userId="9b03fd3a-662f-49ff-9af1-1b93cf7aab22" providerId="ADAL" clId="{56E9DFAE-DDAD-4FCA-8AED-56B2D15DB479}" dt="2026-02-09T11:52:00.815" v="22894" actId="164"/>
          <ac:grpSpMkLst>
            <pc:docMk/>
            <pc:sldMk cId="1522457694" sldId="6075"/>
            <ac:grpSpMk id="21" creationId="{2E081934-20A2-5215-EB18-B2E97C7E43E8}"/>
          </ac:grpSpMkLst>
        </pc:grpChg>
        <pc:grpChg chg="add mod">
          <ac:chgData name="松浦英宗" userId="9b03fd3a-662f-49ff-9af1-1b93cf7aab22" providerId="ADAL" clId="{56E9DFAE-DDAD-4FCA-8AED-56B2D15DB479}" dt="2026-02-09T11:52:00.815" v="22894" actId="164"/>
          <ac:grpSpMkLst>
            <pc:docMk/>
            <pc:sldMk cId="1522457694" sldId="6075"/>
            <ac:grpSpMk id="30" creationId="{C6C65BE8-3480-55AD-9352-8847C46B0D11}"/>
          </ac:grpSpMkLst>
        </pc:grpChg>
        <pc:grpChg chg="add mod">
          <ac:chgData name="松浦英宗" userId="9b03fd3a-662f-49ff-9af1-1b93cf7aab22" providerId="ADAL" clId="{56E9DFAE-DDAD-4FCA-8AED-56B2D15DB479}" dt="2026-02-09T11:52:02.836" v="22895" actId="12788"/>
          <ac:grpSpMkLst>
            <pc:docMk/>
            <pc:sldMk cId="1522457694" sldId="6075"/>
            <ac:grpSpMk id="39" creationId="{BD482971-DF9D-DF16-B1BF-3A0E4A6ED624}"/>
          </ac:grpSpMkLst>
        </pc:grpChg>
        <pc:cxnChg chg="add mod">
          <ac:chgData name="松浦英宗" userId="9b03fd3a-662f-49ff-9af1-1b93cf7aab22" providerId="ADAL" clId="{56E9DFAE-DDAD-4FCA-8AED-56B2D15DB479}" dt="2026-02-09T11:51:51.924" v="22890" actId="164"/>
          <ac:cxnSpMkLst>
            <pc:docMk/>
            <pc:sldMk cId="1522457694" sldId="6075"/>
            <ac:cxnSpMk id="18" creationId="{E70FD076-0643-4919-3E00-AC43E7D3FE37}"/>
          </ac:cxnSpMkLst>
        </pc:cxnChg>
        <pc:cxnChg chg="mod">
          <ac:chgData name="松浦英宗" userId="9b03fd3a-662f-49ff-9af1-1b93cf7aab22" providerId="ADAL" clId="{56E9DFAE-DDAD-4FCA-8AED-56B2D15DB479}" dt="2026-02-09T11:51:54.246" v="22891" actId="571"/>
          <ac:cxnSpMkLst>
            <pc:docMk/>
            <pc:sldMk cId="1522457694" sldId="6075"/>
            <ac:cxnSpMk id="29" creationId="{998803D9-BB9B-F91D-0D5A-E584E9B47BBC}"/>
          </ac:cxnSpMkLst>
        </pc:cxnChg>
        <pc:cxnChg chg="mod">
          <ac:chgData name="松浦英宗" userId="9b03fd3a-662f-49ff-9af1-1b93cf7aab22" providerId="ADAL" clId="{56E9DFAE-DDAD-4FCA-8AED-56B2D15DB479}" dt="2026-02-09T11:51:56.546" v="22892" actId="571"/>
          <ac:cxnSpMkLst>
            <pc:docMk/>
            <pc:sldMk cId="1522457694" sldId="6075"/>
            <ac:cxnSpMk id="38" creationId="{6D9A1266-724D-141D-36BE-EEB708D3D701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3052484112" sldId="6076"/>
        </pc:sldMkLst>
        <pc:spChg chg="add del mod">
          <ac:chgData name="松浦英宗" userId="9b03fd3a-662f-49ff-9af1-1b93cf7aab22" providerId="ADAL" clId="{56E9DFAE-DDAD-4FCA-8AED-56B2D15DB479}" dt="2026-02-09T12:02:43.575" v="23187" actId="478"/>
          <ac:spMkLst>
            <pc:docMk/>
            <pc:sldMk cId="3052484112" sldId="6076"/>
            <ac:spMk id="2" creationId="{B11E33E3-7C04-E6A4-2466-D2F7DEB3E08B}"/>
          </ac:spMkLst>
        </pc:spChg>
        <pc:spChg chg="add mod">
          <ac:chgData name="松浦英宗" userId="9b03fd3a-662f-49ff-9af1-1b93cf7aab22" providerId="ADAL" clId="{56E9DFAE-DDAD-4FCA-8AED-56B2D15DB479}" dt="2026-02-09T12:00:55.021" v="23179" actId="164"/>
          <ac:spMkLst>
            <pc:docMk/>
            <pc:sldMk cId="3052484112" sldId="6076"/>
            <ac:spMk id="3" creationId="{68856FAE-2147-0FA8-7AE9-EAE812579C49}"/>
          </ac:spMkLst>
        </pc:spChg>
        <pc:spChg chg="add mod">
          <ac:chgData name="松浦英宗" userId="9b03fd3a-662f-49ff-9af1-1b93cf7aab22" providerId="ADAL" clId="{56E9DFAE-DDAD-4FCA-8AED-56B2D15DB479}" dt="2026-02-09T12:00:55.021" v="23179" actId="164"/>
          <ac:spMkLst>
            <pc:docMk/>
            <pc:sldMk cId="3052484112" sldId="6076"/>
            <ac:spMk id="4" creationId="{6E4E7594-86E5-7248-6B74-B74178301692}"/>
          </ac:spMkLst>
        </pc:spChg>
        <pc:spChg chg="add mod ord">
          <ac:chgData name="松浦英宗" userId="9b03fd3a-662f-49ff-9af1-1b93cf7aab22" providerId="ADAL" clId="{56E9DFAE-DDAD-4FCA-8AED-56B2D15DB479}" dt="2026-02-09T12:00:55.021" v="23179" actId="164"/>
          <ac:spMkLst>
            <pc:docMk/>
            <pc:sldMk cId="3052484112" sldId="6076"/>
            <ac:spMk id="5" creationId="{6AE8E4D4-A025-0B1B-F1EA-816E7FF1D878}"/>
          </ac:spMkLst>
        </pc:spChg>
        <pc:spChg chg="mod">
          <ac:chgData name="松浦英宗" userId="9b03fd3a-662f-49ff-9af1-1b93cf7aab22" providerId="ADAL" clId="{56E9DFAE-DDAD-4FCA-8AED-56B2D15DB479}" dt="2026-02-09T12:01:00.408" v="23181" actId="571"/>
          <ac:spMkLst>
            <pc:docMk/>
            <pc:sldMk cId="3052484112" sldId="6076"/>
            <ac:spMk id="8" creationId="{7118E0FA-DC2B-7BBB-98FA-5E6DBE551638}"/>
          </ac:spMkLst>
        </pc:spChg>
        <pc:spChg chg="mod">
          <ac:chgData name="松浦英宗" userId="9b03fd3a-662f-49ff-9af1-1b93cf7aab22" providerId="ADAL" clId="{56E9DFAE-DDAD-4FCA-8AED-56B2D15DB479}" dt="2026-02-09T12:01:00.408" v="23181" actId="571"/>
          <ac:spMkLst>
            <pc:docMk/>
            <pc:sldMk cId="3052484112" sldId="6076"/>
            <ac:spMk id="9" creationId="{F7D756EB-62AB-561F-5B8B-54127E144F7C}"/>
          </ac:spMkLst>
        </pc:spChg>
        <pc:spChg chg="mod">
          <ac:chgData name="松浦英宗" userId="9b03fd3a-662f-49ff-9af1-1b93cf7aab22" providerId="ADAL" clId="{56E9DFAE-DDAD-4FCA-8AED-56B2D15DB479}" dt="2026-02-09T12:01:00.408" v="23181" actId="571"/>
          <ac:spMkLst>
            <pc:docMk/>
            <pc:sldMk cId="3052484112" sldId="6076"/>
            <ac:spMk id="10" creationId="{A39952C2-A6D4-C83A-64DB-AB534CB3E596}"/>
          </ac:spMkLst>
        </pc:spChg>
        <pc:spChg chg="mod">
          <ac:chgData name="松浦英宗" userId="9b03fd3a-662f-49ff-9af1-1b93cf7aab22" providerId="ADAL" clId="{56E9DFAE-DDAD-4FCA-8AED-56B2D15DB479}" dt="2026-02-09T12:01:02.303" v="23182" actId="571"/>
          <ac:spMkLst>
            <pc:docMk/>
            <pc:sldMk cId="3052484112" sldId="6076"/>
            <ac:spMk id="12" creationId="{8536F484-DABE-89B8-7F41-33200AD5DE5C}"/>
          </ac:spMkLst>
        </pc:spChg>
        <pc:spChg chg="mod">
          <ac:chgData name="松浦英宗" userId="9b03fd3a-662f-49ff-9af1-1b93cf7aab22" providerId="ADAL" clId="{56E9DFAE-DDAD-4FCA-8AED-56B2D15DB479}" dt="2026-02-09T12:01:02.303" v="23182" actId="571"/>
          <ac:spMkLst>
            <pc:docMk/>
            <pc:sldMk cId="3052484112" sldId="6076"/>
            <ac:spMk id="13" creationId="{963161A1-3D52-0B9A-C287-3656949C2F3F}"/>
          </ac:spMkLst>
        </pc:spChg>
        <pc:spChg chg="mod">
          <ac:chgData name="松浦英宗" userId="9b03fd3a-662f-49ff-9af1-1b93cf7aab22" providerId="ADAL" clId="{56E9DFAE-DDAD-4FCA-8AED-56B2D15DB479}" dt="2026-02-09T12:01:02.303" v="23182" actId="571"/>
          <ac:spMkLst>
            <pc:docMk/>
            <pc:sldMk cId="3052484112" sldId="6076"/>
            <ac:spMk id="14" creationId="{A47AFB97-3428-ADEF-06B1-31293D65B246}"/>
          </ac:spMkLst>
        </pc:spChg>
        <pc:spChg chg="add mod">
          <ac:chgData name="松浦英宗" userId="9b03fd3a-662f-49ff-9af1-1b93cf7aab22" providerId="ADAL" clId="{56E9DFAE-DDAD-4FCA-8AED-56B2D15DB479}" dt="2026-02-09T12:02:53.287" v="23189" actId="207"/>
          <ac:spMkLst>
            <pc:docMk/>
            <pc:sldMk cId="3052484112" sldId="6076"/>
            <ac:spMk id="15" creationId="{0C02227B-C318-B86D-08D3-6711E2322411}"/>
          </ac:spMkLst>
        </pc:spChg>
        <pc:spChg chg="add mod topLvl">
          <ac:chgData name="松浦英宗" userId="9b03fd3a-662f-49ff-9af1-1b93cf7aab22" providerId="ADAL" clId="{56E9DFAE-DDAD-4FCA-8AED-56B2D15DB479}" dt="2026-02-09T12:15:10.143" v="23448"/>
          <ac:spMkLst>
            <pc:docMk/>
            <pc:sldMk cId="3052484112" sldId="6076"/>
            <ac:spMk id="16" creationId="{545A346E-D0D0-D450-D4DF-918E510C88CF}"/>
          </ac:spMkLst>
        </pc:spChg>
        <pc:spChg chg="add mod topLvl">
          <ac:chgData name="松浦英宗" userId="9b03fd3a-662f-49ff-9af1-1b93cf7aab22" providerId="ADAL" clId="{56E9DFAE-DDAD-4FCA-8AED-56B2D15DB479}" dt="2026-02-09T12:15:16.721" v="23450"/>
          <ac:spMkLst>
            <pc:docMk/>
            <pc:sldMk cId="3052484112" sldId="6076"/>
            <ac:spMk id="17" creationId="{77B9DEED-06BF-F700-B7BC-CFE1C40AAF0C}"/>
          </ac:spMkLst>
        </pc:spChg>
        <pc:spChg chg="mod topLvl">
          <ac:chgData name="松浦英宗" userId="9b03fd3a-662f-49ff-9af1-1b93cf7aab22" providerId="ADAL" clId="{56E9DFAE-DDAD-4FCA-8AED-56B2D15DB479}" dt="2026-02-09T12:15:23.302" v="23455"/>
          <ac:spMkLst>
            <pc:docMk/>
            <pc:sldMk cId="3052484112" sldId="6076"/>
            <ac:spMk id="20" creationId="{E089FA18-AEDB-3C09-ADB8-B83EBC098F3B}"/>
          </ac:spMkLst>
        </pc:spChg>
        <pc:spChg chg="mod topLvl">
          <ac:chgData name="松浦英宗" userId="9b03fd3a-662f-49ff-9af1-1b93cf7aab22" providerId="ADAL" clId="{56E9DFAE-DDAD-4FCA-8AED-56B2D15DB479}" dt="2026-02-09T12:15:30.101" v="23457"/>
          <ac:spMkLst>
            <pc:docMk/>
            <pc:sldMk cId="3052484112" sldId="6076"/>
            <ac:spMk id="21" creationId="{044F68FA-E9F7-DAB4-1774-3F9C0A52FF8C}"/>
          </ac:spMkLst>
        </pc:spChg>
        <pc:spChg chg="mod topLvl">
          <ac:chgData name="松浦英宗" userId="9b03fd3a-662f-49ff-9af1-1b93cf7aab22" providerId="ADAL" clId="{56E9DFAE-DDAD-4FCA-8AED-56B2D15DB479}" dt="2026-02-09T12:15:36.957" v="23462"/>
          <ac:spMkLst>
            <pc:docMk/>
            <pc:sldMk cId="3052484112" sldId="6076"/>
            <ac:spMk id="23" creationId="{D231724D-7D11-E96A-BB22-AE6213B7989C}"/>
          </ac:spMkLst>
        </pc:spChg>
        <pc:spChg chg="mod topLvl">
          <ac:chgData name="松浦英宗" userId="9b03fd3a-662f-49ff-9af1-1b93cf7aab22" providerId="ADAL" clId="{56E9DFAE-DDAD-4FCA-8AED-56B2D15DB479}" dt="2026-02-09T12:15:43.259" v="23464"/>
          <ac:spMkLst>
            <pc:docMk/>
            <pc:sldMk cId="3052484112" sldId="6076"/>
            <ac:spMk id="24" creationId="{AE820167-EFAA-AF53-AF4F-ADFBEF13E2E5}"/>
          </ac:spMkLst>
        </pc:spChg>
        <pc:spChg chg="add mod">
          <ac:chgData name="松浦英宗" userId="9b03fd3a-662f-49ff-9af1-1b93cf7aab22" providerId="ADAL" clId="{56E9DFAE-DDAD-4FCA-8AED-56B2D15DB479}" dt="2026-02-09T12:12:42.500" v="23440" actId="207"/>
          <ac:spMkLst>
            <pc:docMk/>
            <pc:sldMk cId="3052484112" sldId="6076"/>
            <ac:spMk id="26" creationId="{D8129852-DB09-FB2C-AD4C-0B7BB68A5DBA}"/>
          </ac:spMkLst>
        </pc:spChg>
        <pc:spChg chg="add del mod">
          <ac:chgData name="松浦英宗" userId="9b03fd3a-662f-49ff-9af1-1b93cf7aab22" providerId="ADAL" clId="{56E9DFAE-DDAD-4FCA-8AED-56B2D15DB479}" dt="2026-02-09T12:07:22.537" v="23356" actId="478"/>
          <ac:spMkLst>
            <pc:docMk/>
            <pc:sldMk cId="3052484112" sldId="6076"/>
            <ac:spMk id="27" creationId="{7168CEBF-EAC7-ED28-B577-FDE542C8A862}"/>
          </ac:spMkLst>
        </pc:spChg>
        <pc:spChg chg="add del mod">
          <ac:chgData name="松浦英宗" userId="9b03fd3a-662f-49ff-9af1-1b93cf7aab22" providerId="ADAL" clId="{56E9DFAE-DDAD-4FCA-8AED-56B2D15DB479}" dt="2026-02-09T12:07:36.325" v="23360" actId="478"/>
          <ac:spMkLst>
            <pc:docMk/>
            <pc:sldMk cId="3052484112" sldId="6076"/>
            <ac:spMk id="32" creationId="{5057760F-4A04-42BA-F555-F795D1E15008}"/>
          </ac:spMkLst>
        </pc:spChg>
        <pc:spChg chg="add mod">
          <ac:chgData name="松浦英宗" userId="9b03fd3a-662f-49ff-9af1-1b93cf7aab22" providerId="ADAL" clId="{56E9DFAE-DDAD-4FCA-8AED-56B2D15DB479}" dt="2026-02-09T12:15:02.048" v="23443"/>
          <ac:spMkLst>
            <pc:docMk/>
            <pc:sldMk cId="3052484112" sldId="6076"/>
            <ac:spMk id="33" creationId="{76AFEDF4-C8F9-CD44-7232-9AD586DDE5FB}"/>
          </ac:spMkLst>
        </pc:spChg>
        <pc:spChg chg="add mod">
          <ac:chgData name="松浦英宗" userId="9b03fd3a-662f-49ff-9af1-1b93cf7aab22" providerId="ADAL" clId="{56E9DFAE-DDAD-4FCA-8AED-56B2D15DB479}" dt="2026-02-09T12:09:31.060" v="23439"/>
          <ac:spMkLst>
            <pc:docMk/>
            <pc:sldMk cId="3052484112" sldId="6076"/>
            <ac:spMk id="36" creationId="{E3F69635-B409-DE60-DD44-FBC6D5118C63}"/>
          </ac:spMkLst>
        </pc:spChg>
        <pc:grpChg chg="add del mod ord">
          <ac:chgData name="松浦英宗" userId="9b03fd3a-662f-49ff-9af1-1b93cf7aab22" providerId="ADAL" clId="{56E9DFAE-DDAD-4FCA-8AED-56B2D15DB479}" dt="2026-02-09T12:01:09.298" v="23184" actId="478"/>
          <ac:grpSpMkLst>
            <pc:docMk/>
            <pc:sldMk cId="3052484112" sldId="6076"/>
            <ac:grpSpMk id="6" creationId="{EC4007D2-BF66-52EC-85E2-DFBA281CD3E2}"/>
          </ac:grpSpMkLst>
        </pc:grpChg>
        <pc:grpChg chg="add del mod ord">
          <ac:chgData name="松浦英宗" userId="9b03fd3a-662f-49ff-9af1-1b93cf7aab22" providerId="ADAL" clId="{56E9DFAE-DDAD-4FCA-8AED-56B2D15DB479}" dt="2026-02-09T12:01:09.298" v="23184" actId="478"/>
          <ac:grpSpMkLst>
            <pc:docMk/>
            <pc:sldMk cId="3052484112" sldId="6076"/>
            <ac:grpSpMk id="7" creationId="{B687A2E2-3BD9-2027-9D28-F25007793BB8}"/>
          </ac:grpSpMkLst>
        </pc:grpChg>
        <pc:grpChg chg="add del mod ord">
          <ac:chgData name="松浦英宗" userId="9b03fd3a-662f-49ff-9af1-1b93cf7aab22" providerId="ADAL" clId="{56E9DFAE-DDAD-4FCA-8AED-56B2D15DB479}" dt="2026-02-09T12:01:09.298" v="23184" actId="478"/>
          <ac:grpSpMkLst>
            <pc:docMk/>
            <pc:sldMk cId="3052484112" sldId="6076"/>
            <ac:grpSpMk id="11" creationId="{65773679-ED4D-CC3D-216B-8ED8E11025C5}"/>
          </ac:grpSpMkLst>
        </pc:grpChg>
        <pc:grpChg chg="add del mod topLvl">
          <ac:chgData name="松浦英宗" userId="9b03fd3a-662f-49ff-9af1-1b93cf7aab22" providerId="ADAL" clId="{56E9DFAE-DDAD-4FCA-8AED-56B2D15DB479}" dt="2026-02-09T12:08:12.905" v="23385" actId="165"/>
          <ac:grpSpMkLst>
            <pc:docMk/>
            <pc:sldMk cId="3052484112" sldId="6076"/>
            <ac:grpSpMk id="18" creationId="{A7A41583-3CC5-AB16-6A6E-504A18BADE0D}"/>
          </ac:grpSpMkLst>
        </pc:grpChg>
        <pc:grpChg chg="add del mod topLvl">
          <ac:chgData name="松浦英宗" userId="9b03fd3a-662f-49ff-9af1-1b93cf7aab22" providerId="ADAL" clId="{56E9DFAE-DDAD-4FCA-8AED-56B2D15DB479}" dt="2026-02-09T12:08:12.905" v="23385" actId="165"/>
          <ac:grpSpMkLst>
            <pc:docMk/>
            <pc:sldMk cId="3052484112" sldId="6076"/>
            <ac:grpSpMk id="19" creationId="{DBB46193-F7A1-A689-8DB1-2A5AF754684B}"/>
          </ac:grpSpMkLst>
        </pc:grpChg>
        <pc:grpChg chg="add del mod topLvl">
          <ac:chgData name="松浦英宗" userId="9b03fd3a-662f-49ff-9af1-1b93cf7aab22" providerId="ADAL" clId="{56E9DFAE-DDAD-4FCA-8AED-56B2D15DB479}" dt="2026-02-09T12:08:12.905" v="23385" actId="165"/>
          <ac:grpSpMkLst>
            <pc:docMk/>
            <pc:sldMk cId="3052484112" sldId="6076"/>
            <ac:grpSpMk id="22" creationId="{4A421C62-8816-895A-8C6B-63DC591261A5}"/>
          </ac:grpSpMkLst>
        </pc:grpChg>
        <pc:grpChg chg="add del mod">
          <ac:chgData name="松浦英宗" userId="9b03fd3a-662f-49ff-9af1-1b93cf7aab22" providerId="ADAL" clId="{56E9DFAE-DDAD-4FCA-8AED-56B2D15DB479}" dt="2026-02-09T12:06:57.302" v="23349" actId="165"/>
          <ac:grpSpMkLst>
            <pc:docMk/>
            <pc:sldMk cId="3052484112" sldId="6076"/>
            <ac:grpSpMk id="25" creationId="{6E87F5D2-7CCB-E96B-0842-C03467430E8D}"/>
          </ac:grpSpMkLst>
        </pc:grpChg>
        <pc:grpChg chg="add mod">
          <ac:chgData name="松浦英宗" userId="9b03fd3a-662f-49ff-9af1-1b93cf7aab22" providerId="ADAL" clId="{56E9DFAE-DDAD-4FCA-8AED-56B2D15DB479}" dt="2026-02-09T12:09:13.628" v="23412" actId="164"/>
          <ac:grpSpMkLst>
            <pc:docMk/>
            <pc:sldMk cId="3052484112" sldId="6076"/>
            <ac:grpSpMk id="34" creationId="{1EFF74CB-E88A-F99E-995B-1C49F6D63CF6}"/>
          </ac:grpSpMkLst>
        </pc:grpChg>
        <pc:grpChg chg="add mod">
          <ac:chgData name="松浦英宗" userId="9b03fd3a-662f-49ff-9af1-1b93cf7aab22" providerId="ADAL" clId="{56E9DFAE-DDAD-4FCA-8AED-56B2D15DB479}" dt="2026-02-09T12:15:51.173" v="23473" actId="1036"/>
          <ac:grpSpMkLst>
            <pc:docMk/>
            <pc:sldMk cId="3052484112" sldId="6076"/>
            <ac:grpSpMk id="35" creationId="{5B7578AD-7571-E429-E5D0-971F20FEA3B5}"/>
          </ac:grpSpMkLst>
        </pc:grpChg>
        <pc:cxnChg chg="add del mod">
          <ac:chgData name="松浦英宗" userId="9b03fd3a-662f-49ff-9af1-1b93cf7aab22" providerId="ADAL" clId="{56E9DFAE-DDAD-4FCA-8AED-56B2D15DB479}" dt="2026-02-09T12:06:38.523" v="23338" actId="478"/>
          <ac:cxnSpMkLst>
            <pc:docMk/>
            <pc:sldMk cId="3052484112" sldId="6076"/>
            <ac:cxnSpMk id="28" creationId="{59CE2B7C-6475-5392-B1A4-234E2DC5E3F7}"/>
          </ac:cxnSpMkLst>
        </pc:cxnChg>
        <pc:cxnChg chg="add mod">
          <ac:chgData name="松浦英宗" userId="9b03fd3a-662f-49ff-9af1-1b93cf7aab22" providerId="ADAL" clId="{56E9DFAE-DDAD-4FCA-8AED-56B2D15DB479}" dt="2026-02-09T12:12:47.263" v="23441" actId="208"/>
          <ac:cxnSpMkLst>
            <pc:docMk/>
            <pc:sldMk cId="3052484112" sldId="6076"/>
            <ac:cxnSpMk id="29" creationId="{4C207286-AAE8-A6C0-65B3-C65CECCA724B}"/>
          </ac:cxnSpMkLst>
        </pc:cxnChg>
        <pc:cxnChg chg="add mod">
          <ac:chgData name="松浦英宗" userId="9b03fd3a-662f-49ff-9af1-1b93cf7aab22" providerId="ADAL" clId="{56E9DFAE-DDAD-4FCA-8AED-56B2D15DB479}" dt="2026-02-09T12:12:47.263" v="23441" actId="208"/>
          <ac:cxnSpMkLst>
            <pc:docMk/>
            <pc:sldMk cId="3052484112" sldId="6076"/>
            <ac:cxnSpMk id="30" creationId="{91D7694E-C2CE-B970-7658-9D1B8E3FA092}"/>
          </ac:cxnSpMkLst>
        </pc:cxnChg>
        <pc:cxnChg chg="add mod">
          <ac:chgData name="松浦英宗" userId="9b03fd3a-662f-49ff-9af1-1b93cf7aab22" providerId="ADAL" clId="{56E9DFAE-DDAD-4FCA-8AED-56B2D15DB479}" dt="2026-02-09T12:12:47.263" v="23441" actId="208"/>
          <ac:cxnSpMkLst>
            <pc:docMk/>
            <pc:sldMk cId="3052484112" sldId="6076"/>
            <ac:cxnSpMk id="31" creationId="{F4BC1606-D847-9AD2-BDF6-E2C4D6D482C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2842849166" sldId="6077"/>
        </pc:sldMkLst>
        <pc:spChg chg="add mod">
          <ac:chgData name="松浦英宗" userId="9b03fd3a-662f-49ff-9af1-1b93cf7aab22" providerId="ADAL" clId="{56E9DFAE-DDAD-4FCA-8AED-56B2D15DB479}" dt="2026-02-09T12:25:23.743" v="23511" actId="207"/>
          <ac:spMkLst>
            <pc:docMk/>
            <pc:sldMk cId="2842849166" sldId="6077"/>
            <ac:spMk id="2" creationId="{9B4D6E48-D069-BB1C-9ACE-F8ACC7F1B93F}"/>
          </ac:spMkLst>
        </pc:spChg>
        <pc:spChg chg="add mod topLvl">
          <ac:chgData name="松浦英宗" userId="9b03fd3a-662f-49ff-9af1-1b93cf7aab22" providerId="ADAL" clId="{56E9DFAE-DDAD-4FCA-8AED-56B2D15DB479}" dt="2026-02-09T12:40:10.786" v="24071" actId="1035"/>
          <ac:spMkLst>
            <pc:docMk/>
            <pc:sldMk cId="2842849166" sldId="6077"/>
            <ac:spMk id="3" creationId="{05FC898F-70FB-7A27-A410-0B839722C7B8}"/>
          </ac:spMkLst>
        </pc:spChg>
        <pc:spChg chg="add del mod">
          <ac:chgData name="松浦英宗" userId="9b03fd3a-662f-49ff-9af1-1b93cf7aab22" providerId="ADAL" clId="{56E9DFAE-DDAD-4FCA-8AED-56B2D15DB479}" dt="2026-02-09T12:25:59.358" v="23532" actId="478"/>
          <ac:spMkLst>
            <pc:docMk/>
            <pc:sldMk cId="2842849166" sldId="6077"/>
            <ac:spMk id="4" creationId="{1C9C418C-4EFB-9000-88B8-51B10D3CA2DE}"/>
          </ac:spMkLst>
        </pc:spChg>
        <pc:spChg chg="add mod topLvl">
          <ac:chgData name="松浦英宗" userId="9b03fd3a-662f-49ff-9af1-1b93cf7aab22" providerId="ADAL" clId="{56E9DFAE-DDAD-4FCA-8AED-56B2D15DB479}" dt="2026-02-09T12:45:02.781" v="24599" actId="20577"/>
          <ac:spMkLst>
            <pc:docMk/>
            <pc:sldMk cId="2842849166" sldId="6077"/>
            <ac:spMk id="5" creationId="{848FDB4E-D745-A94A-89A2-A2D9F3EC8F89}"/>
          </ac:spMkLst>
        </pc:spChg>
        <pc:spChg chg="add mod topLvl">
          <ac:chgData name="松浦英宗" userId="9b03fd3a-662f-49ff-9af1-1b93cf7aab22" providerId="ADAL" clId="{56E9DFAE-DDAD-4FCA-8AED-56B2D15DB479}" dt="2026-02-09T12:37:22.828" v="23925" actId="164"/>
          <ac:spMkLst>
            <pc:docMk/>
            <pc:sldMk cId="2842849166" sldId="6077"/>
            <ac:spMk id="6" creationId="{00C85D9C-AF08-2B0B-2CA2-5336E1862628}"/>
          </ac:spMkLst>
        </pc:spChg>
        <pc:spChg chg="del mod topLvl">
          <ac:chgData name="松浦英宗" userId="9b03fd3a-662f-49ff-9af1-1b93cf7aab22" providerId="ADAL" clId="{56E9DFAE-DDAD-4FCA-8AED-56B2D15DB479}" dt="2026-02-09T12:37:03.051" v="23914" actId="478"/>
          <ac:spMkLst>
            <pc:docMk/>
            <pc:sldMk cId="2842849166" sldId="6077"/>
            <ac:spMk id="9" creationId="{89635A2A-4253-C33E-5AA1-05A089C1034A}"/>
          </ac:spMkLst>
        </pc:spChg>
        <pc:spChg chg="del mod topLvl">
          <ac:chgData name="松浦英宗" userId="9b03fd3a-662f-49ff-9af1-1b93cf7aab22" providerId="ADAL" clId="{56E9DFAE-DDAD-4FCA-8AED-56B2D15DB479}" dt="2026-02-09T12:37:03.051" v="23914" actId="478"/>
          <ac:spMkLst>
            <pc:docMk/>
            <pc:sldMk cId="2842849166" sldId="6077"/>
            <ac:spMk id="10" creationId="{C166D643-F9CE-D96F-CD40-D0C832D6471A}"/>
          </ac:spMkLst>
        </pc:spChg>
        <pc:spChg chg="add mod topLvl">
          <ac:chgData name="松浦英宗" userId="9b03fd3a-662f-49ff-9af1-1b93cf7aab22" providerId="ADAL" clId="{56E9DFAE-DDAD-4FCA-8AED-56B2D15DB479}" dt="2026-02-09T12:40:10.786" v="24071" actId="1035"/>
          <ac:spMkLst>
            <pc:docMk/>
            <pc:sldMk cId="2842849166" sldId="6077"/>
            <ac:spMk id="11" creationId="{77A8D160-097C-6015-817D-9D87E686499D}"/>
          </ac:spMkLst>
        </pc:spChg>
        <pc:spChg chg="add mod topLvl">
          <ac:chgData name="松浦英宗" userId="9b03fd3a-662f-49ff-9af1-1b93cf7aab22" providerId="ADAL" clId="{56E9DFAE-DDAD-4FCA-8AED-56B2D15DB479}" dt="2026-02-09T12:40:10.786" v="24071" actId="1035"/>
          <ac:spMkLst>
            <pc:docMk/>
            <pc:sldMk cId="2842849166" sldId="6077"/>
            <ac:spMk id="12" creationId="{401FFC77-6891-2047-5629-FC269D5B8605}"/>
          </ac:spMkLst>
        </pc:spChg>
        <pc:spChg chg="add mod">
          <ac:chgData name="松浦英宗" userId="9b03fd3a-662f-49ff-9af1-1b93cf7aab22" providerId="ADAL" clId="{56E9DFAE-DDAD-4FCA-8AED-56B2D15DB479}" dt="2026-02-09T12:40:10.786" v="24071" actId="1035"/>
          <ac:spMkLst>
            <pc:docMk/>
            <pc:sldMk cId="2842849166" sldId="6077"/>
            <ac:spMk id="13" creationId="{E957ABE7-6969-B7F8-A98E-6CD35021E015}"/>
          </ac:spMkLst>
        </pc:spChg>
        <pc:spChg chg="add mod topLvl">
          <ac:chgData name="松浦英宗" userId="9b03fd3a-662f-49ff-9af1-1b93cf7aab22" providerId="ADAL" clId="{56E9DFAE-DDAD-4FCA-8AED-56B2D15DB479}" dt="2026-02-09T12:37:39.386" v="23939" actId="12789"/>
          <ac:spMkLst>
            <pc:docMk/>
            <pc:sldMk cId="2842849166" sldId="6077"/>
            <ac:spMk id="14" creationId="{895ED935-FF30-72FE-3B68-E352DAD68DA2}"/>
          </ac:spMkLst>
        </pc:spChg>
        <pc:spChg chg="add del mod topLvl">
          <ac:chgData name="松浦英宗" userId="9b03fd3a-662f-49ff-9af1-1b93cf7aab22" providerId="ADAL" clId="{56E9DFAE-DDAD-4FCA-8AED-56B2D15DB479}" dt="2026-02-09T12:37:03.051" v="23914" actId="478"/>
          <ac:spMkLst>
            <pc:docMk/>
            <pc:sldMk cId="2842849166" sldId="6077"/>
            <ac:spMk id="15" creationId="{0AB3912D-D4D3-DD96-8BE6-B34A86007EF9}"/>
          </ac:spMkLst>
        </pc:spChg>
        <pc:spChg chg="add mod topLvl">
          <ac:chgData name="松浦英宗" userId="9b03fd3a-662f-49ff-9af1-1b93cf7aab22" providerId="ADAL" clId="{56E9DFAE-DDAD-4FCA-8AED-56B2D15DB479}" dt="2026-02-09T12:37:39.386" v="23939" actId="12789"/>
          <ac:spMkLst>
            <pc:docMk/>
            <pc:sldMk cId="2842849166" sldId="6077"/>
            <ac:spMk id="16" creationId="{128DBA04-C824-A236-5B9E-31C22976111A}"/>
          </ac:spMkLst>
        </pc:spChg>
        <pc:spChg chg="add del mod topLvl">
          <ac:chgData name="松浦英宗" userId="9b03fd3a-662f-49ff-9af1-1b93cf7aab22" providerId="ADAL" clId="{56E9DFAE-DDAD-4FCA-8AED-56B2D15DB479}" dt="2026-02-09T12:37:03.051" v="23914" actId="478"/>
          <ac:spMkLst>
            <pc:docMk/>
            <pc:sldMk cId="2842849166" sldId="6077"/>
            <ac:spMk id="17" creationId="{98999420-49DB-D8A4-8D76-CDB701901F0B}"/>
          </ac:spMkLst>
        </pc:spChg>
        <pc:spChg chg="add mod">
          <ac:chgData name="松浦英宗" userId="9b03fd3a-662f-49ff-9af1-1b93cf7aab22" providerId="ADAL" clId="{56E9DFAE-DDAD-4FCA-8AED-56B2D15DB479}" dt="2026-02-09T12:40:14.786" v="24084" actId="1036"/>
          <ac:spMkLst>
            <pc:docMk/>
            <pc:sldMk cId="2842849166" sldId="6077"/>
            <ac:spMk id="19" creationId="{8CA15605-0FE4-FED5-B66F-560818D6E688}"/>
          </ac:spMkLst>
        </pc:spChg>
        <pc:spChg chg="add del mod">
          <ac:chgData name="松浦英宗" userId="9b03fd3a-662f-49ff-9af1-1b93cf7aab22" providerId="ADAL" clId="{56E9DFAE-DDAD-4FCA-8AED-56B2D15DB479}" dt="2026-02-09T12:30:15.388" v="23808" actId="478"/>
          <ac:spMkLst>
            <pc:docMk/>
            <pc:sldMk cId="2842849166" sldId="6077"/>
            <ac:spMk id="20" creationId="{8D57F6F5-8B65-7610-9E82-C6109E4DE33D}"/>
          </ac:spMkLst>
        </pc:spChg>
        <pc:spChg chg="add mod">
          <ac:chgData name="松浦英宗" userId="9b03fd3a-662f-49ff-9af1-1b93cf7aab22" providerId="ADAL" clId="{56E9DFAE-DDAD-4FCA-8AED-56B2D15DB479}" dt="2026-02-09T12:40:10.786" v="24071" actId="1035"/>
          <ac:spMkLst>
            <pc:docMk/>
            <pc:sldMk cId="2842849166" sldId="6077"/>
            <ac:spMk id="22" creationId="{BF7CC06B-DC86-A6F1-6384-05DA5FF7B316}"/>
          </ac:spMkLst>
        </pc:spChg>
        <pc:spChg chg="mod">
          <ac:chgData name="松浦英宗" userId="9b03fd3a-662f-49ff-9af1-1b93cf7aab22" providerId="ADAL" clId="{56E9DFAE-DDAD-4FCA-8AED-56B2D15DB479}" dt="2026-02-09T12:37:24.243" v="23926" actId="571"/>
          <ac:spMkLst>
            <pc:docMk/>
            <pc:sldMk cId="2842849166" sldId="6077"/>
            <ac:spMk id="25" creationId="{2D852AEC-C691-743D-E0EB-9218B8662D6B}"/>
          </ac:spMkLst>
        </pc:spChg>
        <pc:spChg chg="mod">
          <ac:chgData name="松浦英宗" userId="9b03fd3a-662f-49ff-9af1-1b93cf7aab22" providerId="ADAL" clId="{56E9DFAE-DDAD-4FCA-8AED-56B2D15DB479}" dt="2026-02-09T12:37:24.243" v="23926" actId="571"/>
          <ac:spMkLst>
            <pc:docMk/>
            <pc:sldMk cId="2842849166" sldId="6077"/>
            <ac:spMk id="26" creationId="{D2AFB39A-F02E-55E0-F614-B4EFF5CB8247}"/>
          </ac:spMkLst>
        </pc:spChg>
        <pc:spChg chg="mod">
          <ac:chgData name="松浦英宗" userId="9b03fd3a-662f-49ff-9af1-1b93cf7aab22" providerId="ADAL" clId="{56E9DFAE-DDAD-4FCA-8AED-56B2D15DB479}" dt="2026-02-09T12:37:24.243" v="23926" actId="571"/>
          <ac:spMkLst>
            <pc:docMk/>
            <pc:sldMk cId="2842849166" sldId="6077"/>
            <ac:spMk id="27" creationId="{8F82DE8D-CB17-C73B-A06A-A4D65AE16E3B}"/>
          </ac:spMkLst>
        </pc:spChg>
        <pc:spChg chg="mod">
          <ac:chgData name="松浦英宗" userId="9b03fd3a-662f-49ff-9af1-1b93cf7aab22" providerId="ADAL" clId="{56E9DFAE-DDAD-4FCA-8AED-56B2D15DB479}" dt="2026-02-09T12:37:24.243" v="23926" actId="571"/>
          <ac:spMkLst>
            <pc:docMk/>
            <pc:sldMk cId="2842849166" sldId="6077"/>
            <ac:spMk id="28" creationId="{C5E48782-185D-6D60-28FA-03412DAF2B62}"/>
          </ac:spMkLst>
        </pc:spChg>
        <pc:spChg chg="mod">
          <ac:chgData name="松浦英宗" userId="9b03fd3a-662f-49ff-9af1-1b93cf7aab22" providerId="ADAL" clId="{56E9DFAE-DDAD-4FCA-8AED-56B2D15DB479}" dt="2026-02-09T12:37:25.150" v="23927" actId="571"/>
          <ac:spMkLst>
            <pc:docMk/>
            <pc:sldMk cId="2842849166" sldId="6077"/>
            <ac:spMk id="30" creationId="{8B76650F-5623-0D99-54D3-3E625EFD2070}"/>
          </ac:spMkLst>
        </pc:spChg>
        <pc:spChg chg="mod">
          <ac:chgData name="松浦英宗" userId="9b03fd3a-662f-49ff-9af1-1b93cf7aab22" providerId="ADAL" clId="{56E9DFAE-DDAD-4FCA-8AED-56B2D15DB479}" dt="2026-02-09T12:37:25.150" v="23927" actId="571"/>
          <ac:spMkLst>
            <pc:docMk/>
            <pc:sldMk cId="2842849166" sldId="6077"/>
            <ac:spMk id="31" creationId="{49247FA8-8D7A-012F-3AF0-EF50DDB63F33}"/>
          </ac:spMkLst>
        </pc:spChg>
        <pc:spChg chg="mod">
          <ac:chgData name="松浦英宗" userId="9b03fd3a-662f-49ff-9af1-1b93cf7aab22" providerId="ADAL" clId="{56E9DFAE-DDAD-4FCA-8AED-56B2D15DB479}" dt="2026-02-09T12:37:25.150" v="23927" actId="571"/>
          <ac:spMkLst>
            <pc:docMk/>
            <pc:sldMk cId="2842849166" sldId="6077"/>
            <ac:spMk id="32" creationId="{A9298EB5-12CE-5A62-AF0A-78E7AF563E36}"/>
          </ac:spMkLst>
        </pc:spChg>
        <pc:spChg chg="mod">
          <ac:chgData name="松浦英宗" userId="9b03fd3a-662f-49ff-9af1-1b93cf7aab22" providerId="ADAL" clId="{56E9DFAE-DDAD-4FCA-8AED-56B2D15DB479}" dt="2026-02-09T12:37:25.150" v="23927" actId="571"/>
          <ac:spMkLst>
            <pc:docMk/>
            <pc:sldMk cId="2842849166" sldId="6077"/>
            <ac:spMk id="33" creationId="{89F3C3D7-3D5E-A30B-769F-F392DCE793CA}"/>
          </ac:spMkLst>
        </pc:spChg>
        <pc:spChg chg="mod">
          <ac:chgData name="松浦英宗" userId="9b03fd3a-662f-49ff-9af1-1b93cf7aab22" providerId="ADAL" clId="{56E9DFAE-DDAD-4FCA-8AED-56B2D15DB479}" dt="2026-02-09T12:45:27.036" v="24663" actId="20577"/>
          <ac:spMkLst>
            <pc:docMk/>
            <pc:sldMk cId="2842849166" sldId="6077"/>
            <ac:spMk id="35" creationId="{6828B215-0F32-6E37-C463-E22E50B9FECB}"/>
          </ac:spMkLst>
        </pc:spChg>
        <pc:spChg chg="mod">
          <ac:chgData name="松浦英宗" userId="9b03fd3a-662f-49ff-9af1-1b93cf7aab22" providerId="ADAL" clId="{56E9DFAE-DDAD-4FCA-8AED-56B2D15DB479}" dt="2026-02-09T12:37:56.040" v="23945" actId="20577"/>
          <ac:spMkLst>
            <pc:docMk/>
            <pc:sldMk cId="2842849166" sldId="6077"/>
            <ac:spMk id="36" creationId="{CD96BC5E-7EB5-6986-662B-4A67345DC026}"/>
          </ac:spMkLst>
        </pc:spChg>
        <pc:spChg chg="mod">
          <ac:chgData name="松浦英宗" userId="9b03fd3a-662f-49ff-9af1-1b93cf7aab22" providerId="ADAL" clId="{56E9DFAE-DDAD-4FCA-8AED-56B2D15DB479}" dt="2026-02-09T12:37:42.274" v="23940" actId="571"/>
          <ac:spMkLst>
            <pc:docMk/>
            <pc:sldMk cId="2842849166" sldId="6077"/>
            <ac:spMk id="37" creationId="{9759E1CF-9F1F-34C8-6647-A633C88C0111}"/>
          </ac:spMkLst>
        </pc:spChg>
        <pc:spChg chg="mod">
          <ac:chgData name="松浦英宗" userId="9b03fd3a-662f-49ff-9af1-1b93cf7aab22" providerId="ADAL" clId="{56E9DFAE-DDAD-4FCA-8AED-56B2D15DB479}" dt="2026-02-09T12:37:42.274" v="23940" actId="571"/>
          <ac:spMkLst>
            <pc:docMk/>
            <pc:sldMk cId="2842849166" sldId="6077"/>
            <ac:spMk id="38" creationId="{E621A1D3-5788-AAA7-939A-BAE66A3CADC8}"/>
          </ac:spMkLst>
        </pc:spChg>
        <pc:spChg chg="mod">
          <ac:chgData name="松浦英宗" userId="9b03fd3a-662f-49ff-9af1-1b93cf7aab22" providerId="ADAL" clId="{56E9DFAE-DDAD-4FCA-8AED-56B2D15DB479}" dt="2026-02-09T12:45:40.166" v="24715" actId="20577"/>
          <ac:spMkLst>
            <pc:docMk/>
            <pc:sldMk cId="2842849166" sldId="6077"/>
            <ac:spMk id="40" creationId="{222141CF-0C57-7B9B-770D-81B6A8E51D8E}"/>
          </ac:spMkLst>
        </pc:spChg>
        <pc:spChg chg="mod">
          <ac:chgData name="松浦英宗" userId="9b03fd3a-662f-49ff-9af1-1b93cf7aab22" providerId="ADAL" clId="{56E9DFAE-DDAD-4FCA-8AED-56B2D15DB479}" dt="2026-02-09T12:37:58.029" v="23947" actId="20577"/>
          <ac:spMkLst>
            <pc:docMk/>
            <pc:sldMk cId="2842849166" sldId="6077"/>
            <ac:spMk id="41" creationId="{541E7FF0-8A34-5F50-28D1-43AF06B7D4DC}"/>
          </ac:spMkLst>
        </pc:spChg>
        <pc:spChg chg="mod">
          <ac:chgData name="松浦英宗" userId="9b03fd3a-662f-49ff-9af1-1b93cf7aab22" providerId="ADAL" clId="{56E9DFAE-DDAD-4FCA-8AED-56B2D15DB479}" dt="2026-02-09T12:37:49.539" v="23941" actId="571"/>
          <ac:spMkLst>
            <pc:docMk/>
            <pc:sldMk cId="2842849166" sldId="6077"/>
            <ac:spMk id="42" creationId="{6888E311-483E-EC72-5464-3EF68F57C11C}"/>
          </ac:spMkLst>
        </pc:spChg>
        <pc:spChg chg="mod">
          <ac:chgData name="松浦英宗" userId="9b03fd3a-662f-49ff-9af1-1b93cf7aab22" providerId="ADAL" clId="{56E9DFAE-DDAD-4FCA-8AED-56B2D15DB479}" dt="2026-02-09T12:37:49.539" v="23941" actId="571"/>
          <ac:spMkLst>
            <pc:docMk/>
            <pc:sldMk cId="2842849166" sldId="6077"/>
            <ac:spMk id="43" creationId="{67193753-BC8C-297E-54E3-9DA286AE89AC}"/>
          </ac:spMkLst>
        </pc:spChg>
        <pc:spChg chg="add mod">
          <ac:chgData name="松浦英宗" userId="9b03fd3a-662f-49ff-9af1-1b93cf7aab22" providerId="ADAL" clId="{56E9DFAE-DDAD-4FCA-8AED-56B2D15DB479}" dt="2026-02-09T12:40:10.786" v="24071" actId="1035"/>
          <ac:spMkLst>
            <pc:docMk/>
            <pc:sldMk cId="2842849166" sldId="6077"/>
            <ac:spMk id="45" creationId="{D2CDDF44-8B66-7D84-3EA1-EA5D53166E97}"/>
          </ac:spMkLst>
        </pc:spChg>
        <pc:spChg chg="add mod">
          <ac:chgData name="松浦英宗" userId="9b03fd3a-662f-49ff-9af1-1b93cf7aab22" providerId="ADAL" clId="{56E9DFAE-DDAD-4FCA-8AED-56B2D15DB479}" dt="2026-02-09T12:44:45.918" v="24546" actId="1036"/>
          <ac:spMkLst>
            <pc:docMk/>
            <pc:sldMk cId="2842849166" sldId="6077"/>
            <ac:spMk id="46" creationId="{9F2AFA7D-9060-6DF0-DB1A-B7B94775AB1E}"/>
          </ac:spMkLst>
        </pc:spChg>
        <pc:spChg chg="add mod">
          <ac:chgData name="松浦英宗" userId="9b03fd3a-662f-49ff-9af1-1b93cf7aab22" providerId="ADAL" clId="{56E9DFAE-DDAD-4FCA-8AED-56B2D15DB479}" dt="2026-02-09T12:40:42.852" v="24095" actId="571"/>
          <ac:spMkLst>
            <pc:docMk/>
            <pc:sldMk cId="2842849166" sldId="6077"/>
            <ac:spMk id="47" creationId="{51D4BC32-96EC-3333-8660-9CBCCB688477}"/>
          </ac:spMkLst>
        </pc:spChg>
        <pc:spChg chg="add mod">
          <ac:chgData name="松浦英宗" userId="9b03fd3a-662f-49ff-9af1-1b93cf7aab22" providerId="ADAL" clId="{56E9DFAE-DDAD-4FCA-8AED-56B2D15DB479}" dt="2026-02-09T12:40:42.852" v="24095" actId="571"/>
          <ac:spMkLst>
            <pc:docMk/>
            <pc:sldMk cId="2842849166" sldId="6077"/>
            <ac:spMk id="48" creationId="{4E751D47-2B44-0373-9373-18BBCCF402A0}"/>
          </ac:spMkLst>
        </pc:spChg>
        <pc:spChg chg="add mod">
          <ac:chgData name="松浦英宗" userId="9b03fd3a-662f-49ff-9af1-1b93cf7aab22" providerId="ADAL" clId="{56E9DFAE-DDAD-4FCA-8AED-56B2D15DB479}" dt="2026-02-09T12:44:45.918" v="24546" actId="1036"/>
          <ac:spMkLst>
            <pc:docMk/>
            <pc:sldMk cId="2842849166" sldId="6077"/>
            <ac:spMk id="49" creationId="{BB8AD00E-AE98-3400-C4E9-851260F52C58}"/>
          </ac:spMkLst>
        </pc:spChg>
        <pc:grpChg chg="add del mod">
          <ac:chgData name="松浦英宗" userId="9b03fd3a-662f-49ff-9af1-1b93cf7aab22" providerId="ADAL" clId="{56E9DFAE-DDAD-4FCA-8AED-56B2D15DB479}" dt="2026-02-09T12:28:09.060" v="23676" actId="165"/>
          <ac:grpSpMkLst>
            <pc:docMk/>
            <pc:sldMk cId="2842849166" sldId="6077"/>
            <ac:grpSpMk id="7" creationId="{3EDA7891-10F2-06F4-1671-C137512E4439}"/>
          </ac:grpSpMkLst>
        </pc:grpChg>
        <pc:grpChg chg="add del mod">
          <ac:chgData name="松浦英宗" userId="9b03fd3a-662f-49ff-9af1-1b93cf7aab22" providerId="ADAL" clId="{56E9DFAE-DDAD-4FCA-8AED-56B2D15DB479}" dt="2026-02-09T12:28:09.060" v="23676" actId="165"/>
          <ac:grpSpMkLst>
            <pc:docMk/>
            <pc:sldMk cId="2842849166" sldId="6077"/>
            <ac:grpSpMk id="8" creationId="{4F80F102-61C4-9436-76B2-91A78ED4939B}"/>
          </ac:grpSpMkLst>
        </pc:grpChg>
        <pc:grpChg chg="mod">
          <ac:chgData name="松浦英宗" userId="9b03fd3a-662f-49ff-9af1-1b93cf7aab22" providerId="ADAL" clId="{56E9DFAE-DDAD-4FCA-8AED-56B2D15DB479}" dt="2026-02-09T12:29:15.895" v="23746" actId="1036"/>
          <ac:grpSpMkLst>
            <pc:docMk/>
            <pc:sldMk cId="2842849166" sldId="6077"/>
            <ac:grpSpMk id="18" creationId="{C2E0DF36-E128-8FDD-A51E-041BF2295BED}"/>
          </ac:grpSpMkLst>
        </pc:grpChg>
        <pc:grpChg chg="add mod">
          <ac:chgData name="松浦英宗" userId="9b03fd3a-662f-49ff-9af1-1b93cf7aab22" providerId="ADAL" clId="{56E9DFAE-DDAD-4FCA-8AED-56B2D15DB479}" dt="2026-02-09T12:38:26.537" v="23954" actId="164"/>
          <ac:grpSpMkLst>
            <pc:docMk/>
            <pc:sldMk cId="2842849166" sldId="6077"/>
            <ac:grpSpMk id="23" creationId="{4541062E-79F9-88D5-510E-2EF1623F1F6B}"/>
          </ac:grpSpMkLst>
        </pc:grpChg>
        <pc:grpChg chg="add del mod">
          <ac:chgData name="松浦英宗" userId="9b03fd3a-662f-49ff-9af1-1b93cf7aab22" providerId="ADAL" clId="{56E9DFAE-DDAD-4FCA-8AED-56B2D15DB479}" dt="2026-02-09T12:37:26.443" v="23929" actId="478"/>
          <ac:grpSpMkLst>
            <pc:docMk/>
            <pc:sldMk cId="2842849166" sldId="6077"/>
            <ac:grpSpMk id="24" creationId="{4A63F0A2-5711-3EDD-C418-91C825B55D08}"/>
          </ac:grpSpMkLst>
        </pc:grpChg>
        <pc:grpChg chg="add del mod">
          <ac:chgData name="松浦英宗" userId="9b03fd3a-662f-49ff-9af1-1b93cf7aab22" providerId="ADAL" clId="{56E9DFAE-DDAD-4FCA-8AED-56B2D15DB479}" dt="2026-02-09T12:37:25.528" v="23928" actId="478"/>
          <ac:grpSpMkLst>
            <pc:docMk/>
            <pc:sldMk cId="2842849166" sldId="6077"/>
            <ac:grpSpMk id="29" creationId="{6B30CC40-2760-5861-9B81-56A8915D5AC0}"/>
          </ac:grpSpMkLst>
        </pc:grpChg>
        <pc:grpChg chg="add mod">
          <ac:chgData name="松浦英宗" userId="9b03fd3a-662f-49ff-9af1-1b93cf7aab22" providerId="ADAL" clId="{56E9DFAE-DDAD-4FCA-8AED-56B2D15DB479}" dt="2026-02-09T12:38:26.537" v="23954" actId="164"/>
          <ac:grpSpMkLst>
            <pc:docMk/>
            <pc:sldMk cId="2842849166" sldId="6077"/>
            <ac:grpSpMk id="34" creationId="{B837412C-D8CB-FA6B-07CB-9C170B3BAD19}"/>
          </ac:grpSpMkLst>
        </pc:grpChg>
        <pc:grpChg chg="add mod">
          <ac:chgData name="松浦英宗" userId="9b03fd3a-662f-49ff-9af1-1b93cf7aab22" providerId="ADAL" clId="{56E9DFAE-DDAD-4FCA-8AED-56B2D15DB479}" dt="2026-02-09T12:38:26.537" v="23954" actId="164"/>
          <ac:grpSpMkLst>
            <pc:docMk/>
            <pc:sldMk cId="2842849166" sldId="6077"/>
            <ac:grpSpMk id="39" creationId="{46022D8E-5C1C-64E9-5912-C96DEC035B8E}"/>
          </ac:grpSpMkLst>
        </pc:grpChg>
        <pc:grpChg chg="add mod">
          <ac:chgData name="松浦英宗" userId="9b03fd3a-662f-49ff-9af1-1b93cf7aab22" providerId="ADAL" clId="{56E9DFAE-DDAD-4FCA-8AED-56B2D15DB479}" dt="2026-02-09T12:40:10.786" v="24071" actId="1035"/>
          <ac:grpSpMkLst>
            <pc:docMk/>
            <pc:sldMk cId="2842849166" sldId="6077"/>
            <ac:grpSpMk id="44" creationId="{944ED787-C993-C0EE-D810-82E451838A6D}"/>
          </ac:grpSpMkLst>
        </pc:grpChg>
        <pc:graphicFrameChg chg="add del mod">
          <ac:chgData name="松浦英宗" userId="9b03fd3a-662f-49ff-9af1-1b93cf7aab22" providerId="ADAL" clId="{56E9DFAE-DDAD-4FCA-8AED-56B2D15DB479}" dt="2026-02-09T12:35:49.185" v="23851" actId="478"/>
          <ac:graphicFrameMkLst>
            <pc:docMk/>
            <pc:sldMk cId="2842849166" sldId="6077"/>
            <ac:graphicFrameMk id="21" creationId="{D78221FF-56D4-A8B8-1320-86FFF7C1B7F0}"/>
          </ac:graphicFrameMkLst>
        </pc:graphicFrameChg>
      </pc:sldChg>
      <pc:sldChg chg="addSp delSp modSp add del mod ord">
        <pc:chgData name="松浦英宗" userId="9b03fd3a-662f-49ff-9af1-1b93cf7aab22" providerId="ADAL" clId="{56E9DFAE-DDAD-4FCA-8AED-56B2D15DB479}" dt="2026-02-09T13:44:29.807" v="25722" actId="47"/>
        <pc:sldMkLst>
          <pc:docMk/>
          <pc:sldMk cId="1720962606" sldId="6078"/>
        </pc:sldMkLst>
        <pc:spChg chg="add mod">
          <ac:chgData name="松浦英宗" userId="9b03fd3a-662f-49ff-9af1-1b93cf7aab22" providerId="ADAL" clId="{56E9DFAE-DDAD-4FCA-8AED-56B2D15DB479}" dt="2026-02-09T13:06:22.626" v="25087" actId="207"/>
          <ac:spMkLst>
            <pc:docMk/>
            <pc:sldMk cId="1720962606" sldId="6078"/>
            <ac:spMk id="4" creationId="{B2B658D7-7BCC-9650-45A7-DEC28503966A}"/>
          </ac:spMkLst>
        </pc:spChg>
        <pc:spChg chg="add mod">
          <ac:chgData name="松浦英宗" userId="9b03fd3a-662f-49ff-9af1-1b93cf7aab22" providerId="ADAL" clId="{56E9DFAE-DDAD-4FCA-8AED-56B2D15DB479}" dt="2026-02-09T13:11:48.123" v="25326" actId="1036"/>
          <ac:spMkLst>
            <pc:docMk/>
            <pc:sldMk cId="1720962606" sldId="6078"/>
            <ac:spMk id="5" creationId="{19B0B803-41E9-0370-3340-E1367E532E7A}"/>
          </ac:spMkLst>
        </pc:spChg>
        <pc:spChg chg="add mod topLvl">
          <ac:chgData name="松浦英宗" userId="9b03fd3a-662f-49ff-9af1-1b93cf7aab22" providerId="ADAL" clId="{56E9DFAE-DDAD-4FCA-8AED-56B2D15DB479}" dt="2026-02-09T13:00:46.645" v="25070" actId="164"/>
          <ac:spMkLst>
            <pc:docMk/>
            <pc:sldMk cId="1720962606" sldId="6078"/>
            <ac:spMk id="6" creationId="{46E5DBF9-691E-E467-046E-CBB322F5ED7C}"/>
          </ac:spMkLst>
        </pc:spChg>
        <pc:spChg chg="add mod topLvl">
          <ac:chgData name="松浦英宗" userId="9b03fd3a-662f-49ff-9af1-1b93cf7aab22" providerId="ADAL" clId="{56E9DFAE-DDAD-4FCA-8AED-56B2D15DB479}" dt="2026-02-09T13:11:21.068" v="25311" actId="14100"/>
          <ac:spMkLst>
            <pc:docMk/>
            <pc:sldMk cId="1720962606" sldId="6078"/>
            <ac:spMk id="7" creationId="{D7236A40-DA94-5A84-1AEF-4B44290DA761}"/>
          </ac:spMkLst>
        </pc:spChg>
        <pc:spChg chg="mod topLvl">
          <ac:chgData name="松浦英宗" userId="9b03fd3a-662f-49ff-9af1-1b93cf7aab22" providerId="ADAL" clId="{56E9DFAE-DDAD-4FCA-8AED-56B2D15DB479}" dt="2026-02-09T13:00:46.645" v="25070" actId="164"/>
          <ac:spMkLst>
            <pc:docMk/>
            <pc:sldMk cId="1720962606" sldId="6078"/>
            <ac:spMk id="10" creationId="{800AE850-DA29-0A11-69AC-1D311D7EF31F}"/>
          </ac:spMkLst>
        </pc:spChg>
        <pc:spChg chg="mod topLvl">
          <ac:chgData name="松浦英宗" userId="9b03fd3a-662f-49ff-9af1-1b93cf7aab22" providerId="ADAL" clId="{56E9DFAE-DDAD-4FCA-8AED-56B2D15DB479}" dt="2026-02-09T13:11:18.611" v="25310" actId="14100"/>
          <ac:spMkLst>
            <pc:docMk/>
            <pc:sldMk cId="1720962606" sldId="6078"/>
            <ac:spMk id="11" creationId="{7D0504EB-8BB1-A8E8-4F82-05D8336D8D38}"/>
          </ac:spMkLst>
        </pc:spChg>
        <pc:spChg chg="add mod">
          <ac:chgData name="松浦英宗" userId="9b03fd3a-662f-49ff-9af1-1b93cf7aab22" providerId="ADAL" clId="{56E9DFAE-DDAD-4FCA-8AED-56B2D15DB479}" dt="2026-02-09T12:58:12.075" v="24942" actId="571"/>
          <ac:spMkLst>
            <pc:docMk/>
            <pc:sldMk cId="1720962606" sldId="6078"/>
            <ac:spMk id="12" creationId="{594742B8-C842-2BDC-F62F-649213F43BA2}"/>
          </ac:spMkLst>
        </pc:spChg>
        <pc:spChg chg="add mod">
          <ac:chgData name="松浦英宗" userId="9b03fd3a-662f-49ff-9af1-1b93cf7aab22" providerId="ADAL" clId="{56E9DFAE-DDAD-4FCA-8AED-56B2D15DB479}" dt="2026-02-09T12:58:12.075" v="24942" actId="571"/>
          <ac:spMkLst>
            <pc:docMk/>
            <pc:sldMk cId="1720962606" sldId="6078"/>
            <ac:spMk id="13" creationId="{F93AAAE1-2756-C854-7D53-811A83E35A2A}"/>
          </ac:spMkLst>
        </pc:spChg>
        <pc:spChg chg="add mod">
          <ac:chgData name="松浦英宗" userId="9b03fd3a-662f-49ff-9af1-1b93cf7aab22" providerId="ADAL" clId="{56E9DFAE-DDAD-4FCA-8AED-56B2D15DB479}" dt="2026-02-09T12:58:12.075" v="24942" actId="571"/>
          <ac:spMkLst>
            <pc:docMk/>
            <pc:sldMk cId="1720962606" sldId="6078"/>
            <ac:spMk id="14" creationId="{EF04C7DC-52EA-2D57-377B-6947B8AE6255}"/>
          </ac:spMkLst>
        </pc:spChg>
        <pc:spChg chg="add mod">
          <ac:chgData name="松浦英宗" userId="9b03fd3a-662f-49ff-9af1-1b93cf7aab22" providerId="ADAL" clId="{56E9DFAE-DDAD-4FCA-8AED-56B2D15DB479}" dt="2026-02-09T13:00:46.645" v="25070" actId="164"/>
          <ac:spMkLst>
            <pc:docMk/>
            <pc:sldMk cId="1720962606" sldId="6078"/>
            <ac:spMk id="15" creationId="{93B6C454-0F87-A6D0-4CCB-FABFEDB73461}"/>
          </ac:spMkLst>
        </pc:spChg>
        <pc:spChg chg="add mod">
          <ac:chgData name="松浦英宗" userId="9b03fd3a-662f-49ff-9af1-1b93cf7aab22" providerId="ADAL" clId="{56E9DFAE-DDAD-4FCA-8AED-56B2D15DB479}" dt="2026-02-09T13:00:46.645" v="25070" actId="164"/>
          <ac:spMkLst>
            <pc:docMk/>
            <pc:sldMk cId="1720962606" sldId="6078"/>
            <ac:spMk id="16" creationId="{7F2C4A23-EAA7-E3CA-45C5-98273CDC9142}"/>
          </ac:spMkLst>
        </pc:spChg>
        <pc:spChg chg="add del mod">
          <ac:chgData name="松浦英宗" userId="9b03fd3a-662f-49ff-9af1-1b93cf7aab22" providerId="ADAL" clId="{56E9DFAE-DDAD-4FCA-8AED-56B2D15DB479}" dt="2026-02-09T13:08:53.067" v="25172" actId="478"/>
          <ac:spMkLst>
            <pc:docMk/>
            <pc:sldMk cId="1720962606" sldId="6078"/>
            <ac:spMk id="18" creationId="{C19009C0-C2A9-8DA7-D616-CC5E586AF0DE}"/>
          </ac:spMkLst>
        </pc:spChg>
        <pc:spChg chg="add mod">
          <ac:chgData name="松浦英宗" userId="9b03fd3a-662f-49ff-9af1-1b93cf7aab22" providerId="ADAL" clId="{56E9DFAE-DDAD-4FCA-8AED-56B2D15DB479}" dt="2026-02-09T13:11:48.123" v="25326" actId="1036"/>
          <ac:spMkLst>
            <pc:docMk/>
            <pc:sldMk cId="1720962606" sldId="6078"/>
            <ac:spMk id="19" creationId="{D8F6C964-E4CE-AD7F-6F62-9ACEF23FF288}"/>
          </ac:spMkLst>
        </pc:spChg>
        <pc:spChg chg="add mod">
          <ac:chgData name="松浦英宗" userId="9b03fd3a-662f-49ff-9af1-1b93cf7aab22" providerId="ADAL" clId="{56E9DFAE-DDAD-4FCA-8AED-56B2D15DB479}" dt="2026-02-09T13:10:25.372" v="25272" actId="1036"/>
          <ac:spMkLst>
            <pc:docMk/>
            <pc:sldMk cId="1720962606" sldId="6078"/>
            <ac:spMk id="20" creationId="{F0511B8A-856D-4434-E5C8-9CA2647A99B5}"/>
          </ac:spMkLst>
        </pc:spChg>
        <pc:grpChg chg="add del mod">
          <ac:chgData name="松浦英宗" userId="9b03fd3a-662f-49ff-9af1-1b93cf7aab22" providerId="ADAL" clId="{56E9DFAE-DDAD-4FCA-8AED-56B2D15DB479}" dt="2026-02-09T12:58:01.662" v="24939" actId="165"/>
          <ac:grpSpMkLst>
            <pc:docMk/>
            <pc:sldMk cId="1720962606" sldId="6078"/>
            <ac:grpSpMk id="8" creationId="{E5A670AB-1E05-1DD5-A4E1-3D1EDA6722F1}"/>
          </ac:grpSpMkLst>
        </pc:grpChg>
        <pc:grpChg chg="add del mod">
          <ac:chgData name="松浦英宗" userId="9b03fd3a-662f-49ff-9af1-1b93cf7aab22" providerId="ADAL" clId="{56E9DFAE-DDAD-4FCA-8AED-56B2D15DB479}" dt="2026-02-09T12:58:01.662" v="24939" actId="165"/>
          <ac:grpSpMkLst>
            <pc:docMk/>
            <pc:sldMk cId="1720962606" sldId="6078"/>
            <ac:grpSpMk id="9" creationId="{F2046D29-FF96-89C2-07A4-22BCC89191E0}"/>
          </ac:grpSpMkLst>
        </pc:grpChg>
        <pc:grpChg chg="add mod">
          <ac:chgData name="松浦英宗" userId="9b03fd3a-662f-49ff-9af1-1b93cf7aab22" providerId="ADAL" clId="{56E9DFAE-DDAD-4FCA-8AED-56B2D15DB479}" dt="2026-02-09T13:11:52.266" v="25337" actId="1035"/>
          <ac:grpSpMkLst>
            <pc:docMk/>
            <pc:sldMk cId="1720962606" sldId="6078"/>
            <ac:grpSpMk id="17" creationId="{604DE20C-3FAD-EBFF-C51B-4D070AF9898B}"/>
          </ac:grpSpMkLst>
        </pc:grpChg>
        <pc:picChg chg="add mod modCrop">
          <ac:chgData name="松浦英宗" userId="9b03fd3a-662f-49ff-9af1-1b93cf7aab22" providerId="ADAL" clId="{56E9DFAE-DDAD-4FCA-8AED-56B2D15DB479}" dt="2026-02-09T12:54:49.756" v="24779" actId="732"/>
          <ac:picMkLst>
            <pc:docMk/>
            <pc:sldMk cId="1720962606" sldId="6078"/>
            <ac:picMk id="3" creationId="{B8936759-C8A9-EE8F-8BA4-161B4F9FCE51}"/>
          </ac:picMkLst>
        </pc:picChg>
      </pc:sldChg>
      <pc:sldChg chg="addSp delSp modSp add del mod ord">
        <pc:chgData name="松浦英宗" userId="9b03fd3a-662f-49ff-9af1-1b93cf7aab22" providerId="ADAL" clId="{56E9DFAE-DDAD-4FCA-8AED-56B2D15DB479}" dt="2026-02-09T13:37:52.547" v="25721" actId="47"/>
        <pc:sldMkLst>
          <pc:docMk/>
          <pc:sldMk cId="2465560904" sldId="6079"/>
        </pc:sldMkLst>
        <pc:spChg chg="add mod">
          <ac:chgData name="松浦英宗" userId="9b03fd3a-662f-49ff-9af1-1b93cf7aab22" providerId="ADAL" clId="{56E9DFAE-DDAD-4FCA-8AED-56B2D15DB479}" dt="2026-02-09T13:34:54.195" v="25671" actId="14100"/>
          <ac:spMkLst>
            <pc:docMk/>
            <pc:sldMk cId="2465560904" sldId="6079"/>
            <ac:spMk id="2" creationId="{0110250D-D57C-8ADA-46FE-486365C6179A}"/>
          </ac:spMkLst>
        </pc:spChg>
        <pc:spChg chg="add mod topLvl">
          <ac:chgData name="松浦英宗" userId="9b03fd3a-662f-49ff-9af1-1b93cf7aab22" providerId="ADAL" clId="{56E9DFAE-DDAD-4FCA-8AED-56B2D15DB479}" dt="2026-02-09T13:36:44.068" v="25692" actId="120"/>
          <ac:spMkLst>
            <pc:docMk/>
            <pc:sldMk cId="2465560904" sldId="6079"/>
            <ac:spMk id="3" creationId="{B68817F6-26FC-700E-90AD-E5D1AFDAC5C0}"/>
          </ac:spMkLst>
        </pc:spChg>
        <pc:spChg chg="add mod topLvl">
          <ac:chgData name="松浦英宗" userId="9b03fd3a-662f-49ff-9af1-1b93cf7aab22" providerId="ADAL" clId="{56E9DFAE-DDAD-4FCA-8AED-56B2D15DB479}" dt="2026-02-09T13:35:03.919" v="25673" actId="164"/>
          <ac:spMkLst>
            <pc:docMk/>
            <pc:sldMk cId="2465560904" sldId="6079"/>
            <ac:spMk id="4" creationId="{F4BB7DA3-249D-17A7-7BA8-1CE5ADDCDEEC}"/>
          </ac:spMkLst>
        </pc:spChg>
        <pc:spChg chg="add del mod ord">
          <ac:chgData name="松浦英宗" userId="9b03fd3a-662f-49ff-9af1-1b93cf7aab22" providerId="ADAL" clId="{56E9DFAE-DDAD-4FCA-8AED-56B2D15DB479}" dt="2026-02-09T13:35:57.565" v="25686" actId="12788"/>
          <ac:spMkLst>
            <pc:docMk/>
            <pc:sldMk cId="2465560904" sldId="6079"/>
            <ac:spMk id="5" creationId="{F12411B9-3BD3-113B-FCF3-28260FAC48A9}"/>
          </ac:spMkLst>
        </pc:spChg>
        <pc:spChg chg="add mod topLvl">
          <ac:chgData name="松浦英宗" userId="9b03fd3a-662f-49ff-9af1-1b93cf7aab22" providerId="ADAL" clId="{56E9DFAE-DDAD-4FCA-8AED-56B2D15DB479}" dt="2026-02-09T13:35:53.245" v="25684" actId="14100"/>
          <ac:spMkLst>
            <pc:docMk/>
            <pc:sldMk cId="2465560904" sldId="6079"/>
            <ac:spMk id="6" creationId="{90047845-85C2-423B-3856-DFEA3ACE1DC8}"/>
          </ac:spMkLst>
        </pc:spChg>
        <pc:spChg chg="mod topLvl">
          <ac:chgData name="松浦英宗" userId="9b03fd3a-662f-49ff-9af1-1b93cf7aab22" providerId="ADAL" clId="{56E9DFAE-DDAD-4FCA-8AED-56B2D15DB479}" dt="2026-02-09T13:36:44.068" v="25692" actId="120"/>
          <ac:spMkLst>
            <pc:docMk/>
            <pc:sldMk cId="2465560904" sldId="6079"/>
            <ac:spMk id="9" creationId="{6963C0AF-16BB-12CB-820D-77D83010FF20}"/>
          </ac:spMkLst>
        </pc:spChg>
        <pc:spChg chg="mod topLvl">
          <ac:chgData name="松浦英宗" userId="9b03fd3a-662f-49ff-9af1-1b93cf7aab22" providerId="ADAL" clId="{56E9DFAE-DDAD-4FCA-8AED-56B2D15DB479}" dt="2026-02-09T13:35:03.919" v="25673" actId="164"/>
          <ac:spMkLst>
            <pc:docMk/>
            <pc:sldMk cId="2465560904" sldId="6079"/>
            <ac:spMk id="10" creationId="{1042CA85-4855-65A1-3861-3015D8478AE7}"/>
          </ac:spMkLst>
        </pc:spChg>
        <pc:spChg chg="mod topLvl">
          <ac:chgData name="松浦英宗" userId="9b03fd3a-662f-49ff-9af1-1b93cf7aab22" providerId="ADAL" clId="{56E9DFAE-DDAD-4FCA-8AED-56B2D15DB479}" dt="2026-02-09T13:35:53.245" v="25684" actId="14100"/>
          <ac:spMkLst>
            <pc:docMk/>
            <pc:sldMk cId="2465560904" sldId="6079"/>
            <ac:spMk id="11" creationId="{835B2F1F-47B1-2D35-FF01-EC0FDBB3387B}"/>
          </ac:spMkLst>
        </pc:spChg>
        <pc:spChg chg="mod topLvl">
          <ac:chgData name="松浦英宗" userId="9b03fd3a-662f-49ff-9af1-1b93cf7aab22" providerId="ADAL" clId="{56E9DFAE-DDAD-4FCA-8AED-56B2D15DB479}" dt="2026-02-09T13:36:44.068" v="25692" actId="120"/>
          <ac:spMkLst>
            <pc:docMk/>
            <pc:sldMk cId="2465560904" sldId="6079"/>
            <ac:spMk id="13" creationId="{9502F249-FFE8-2380-41E2-03E59CC938CE}"/>
          </ac:spMkLst>
        </pc:spChg>
        <pc:spChg chg="mod topLvl">
          <ac:chgData name="松浦英宗" userId="9b03fd3a-662f-49ff-9af1-1b93cf7aab22" providerId="ADAL" clId="{56E9DFAE-DDAD-4FCA-8AED-56B2D15DB479}" dt="2026-02-09T13:35:03.919" v="25673" actId="164"/>
          <ac:spMkLst>
            <pc:docMk/>
            <pc:sldMk cId="2465560904" sldId="6079"/>
            <ac:spMk id="14" creationId="{12E0D644-9FE0-5E0D-EFE4-7E388D6803CE}"/>
          </ac:spMkLst>
        </pc:spChg>
        <pc:spChg chg="mod topLvl">
          <ac:chgData name="松浦英宗" userId="9b03fd3a-662f-49ff-9af1-1b93cf7aab22" providerId="ADAL" clId="{56E9DFAE-DDAD-4FCA-8AED-56B2D15DB479}" dt="2026-02-09T13:35:53.245" v="25684" actId="14100"/>
          <ac:spMkLst>
            <pc:docMk/>
            <pc:sldMk cId="2465560904" sldId="6079"/>
            <ac:spMk id="15" creationId="{8C1DAEE7-36D5-2F5A-354A-E8B52A36CAAF}"/>
          </ac:spMkLst>
        </pc:spChg>
        <pc:spChg chg="add mod">
          <ac:chgData name="松浦英宗" userId="9b03fd3a-662f-49ff-9af1-1b93cf7aab22" providerId="ADAL" clId="{56E9DFAE-DDAD-4FCA-8AED-56B2D15DB479}" dt="2026-02-09T13:36:44.068" v="25692" actId="120"/>
          <ac:spMkLst>
            <pc:docMk/>
            <pc:sldMk cId="2465560904" sldId="6079"/>
            <ac:spMk id="17" creationId="{B9DF7B94-1822-289D-6A2C-B4F921C77462}"/>
          </ac:spMkLst>
        </pc:spChg>
        <pc:spChg chg="add mod">
          <ac:chgData name="松浦英宗" userId="9b03fd3a-662f-49ff-9af1-1b93cf7aab22" providerId="ADAL" clId="{56E9DFAE-DDAD-4FCA-8AED-56B2D15DB479}" dt="2026-02-09T13:36:22.653" v="25690" actId="692"/>
          <ac:spMkLst>
            <pc:docMk/>
            <pc:sldMk cId="2465560904" sldId="6079"/>
            <ac:spMk id="18" creationId="{1E1F4F03-8F74-6355-246D-904FDB92E740}"/>
          </ac:spMkLst>
        </pc:spChg>
        <pc:spChg chg="add del mod">
          <ac:chgData name="松浦英宗" userId="9b03fd3a-662f-49ff-9af1-1b93cf7aab22" providerId="ADAL" clId="{56E9DFAE-DDAD-4FCA-8AED-56B2D15DB479}" dt="2026-02-09T13:28:49.807" v="25594" actId="478"/>
          <ac:spMkLst>
            <pc:docMk/>
            <pc:sldMk cId="2465560904" sldId="6079"/>
            <ac:spMk id="19" creationId="{B8FFC005-F53C-37B8-2783-B3275F322896}"/>
          </ac:spMkLst>
        </pc:spChg>
        <pc:spChg chg="add del mod">
          <ac:chgData name="松浦英宗" userId="9b03fd3a-662f-49ff-9af1-1b93cf7aab22" providerId="ADAL" clId="{56E9DFAE-DDAD-4FCA-8AED-56B2D15DB479}" dt="2026-02-09T13:28:49.807" v="25594" actId="478"/>
          <ac:spMkLst>
            <pc:docMk/>
            <pc:sldMk cId="2465560904" sldId="6079"/>
            <ac:spMk id="20" creationId="{3DBB7ABF-25AC-2EAA-1504-AF74D69A28F6}"/>
          </ac:spMkLst>
        </pc:spChg>
        <pc:spChg chg="add del mod">
          <ac:chgData name="松浦英宗" userId="9b03fd3a-662f-49ff-9af1-1b93cf7aab22" providerId="ADAL" clId="{56E9DFAE-DDAD-4FCA-8AED-56B2D15DB479}" dt="2026-02-09T13:28:49.807" v="25594" actId="478"/>
          <ac:spMkLst>
            <pc:docMk/>
            <pc:sldMk cId="2465560904" sldId="6079"/>
            <ac:spMk id="21" creationId="{41DF0A88-AC28-ACE7-E76C-638F6E5C227E}"/>
          </ac:spMkLst>
        </pc:spChg>
        <pc:spChg chg="add mod">
          <ac:chgData name="松浦英宗" userId="9b03fd3a-662f-49ff-9af1-1b93cf7aab22" providerId="ADAL" clId="{56E9DFAE-DDAD-4FCA-8AED-56B2D15DB479}" dt="2026-02-09T13:29:48.220" v="25638" actId="1035"/>
          <ac:spMkLst>
            <pc:docMk/>
            <pc:sldMk cId="2465560904" sldId="6079"/>
            <ac:spMk id="22" creationId="{67FAA4C9-F7A9-23E4-4A5A-C1CE11BB47D3}"/>
          </ac:spMkLst>
        </pc:spChg>
        <pc:spChg chg="add mod">
          <ac:chgData name="松浦英宗" userId="9b03fd3a-662f-49ff-9af1-1b93cf7aab22" providerId="ADAL" clId="{56E9DFAE-DDAD-4FCA-8AED-56B2D15DB479}" dt="2026-02-09T13:29:48.220" v="25638" actId="1035"/>
          <ac:spMkLst>
            <pc:docMk/>
            <pc:sldMk cId="2465560904" sldId="6079"/>
            <ac:spMk id="23" creationId="{5D7C9220-22DD-CF4C-9619-220CAF883DB5}"/>
          </ac:spMkLst>
        </pc:spChg>
        <pc:spChg chg="add mod">
          <ac:chgData name="松浦英宗" userId="9b03fd3a-662f-49ff-9af1-1b93cf7aab22" providerId="ADAL" clId="{56E9DFAE-DDAD-4FCA-8AED-56B2D15DB479}" dt="2026-02-09T13:29:48.220" v="25638" actId="1035"/>
          <ac:spMkLst>
            <pc:docMk/>
            <pc:sldMk cId="2465560904" sldId="6079"/>
            <ac:spMk id="24" creationId="{8E7DFDB0-7963-5110-E3F3-A1FBE3CA729C}"/>
          </ac:spMkLst>
        </pc:spChg>
        <pc:grpChg chg="add del mod topLvl">
          <ac:chgData name="松浦英宗" userId="9b03fd3a-662f-49ff-9af1-1b93cf7aab22" providerId="ADAL" clId="{56E9DFAE-DDAD-4FCA-8AED-56B2D15DB479}" dt="2026-02-09T13:28:55.370" v="25596" actId="165"/>
          <ac:grpSpMkLst>
            <pc:docMk/>
            <pc:sldMk cId="2465560904" sldId="6079"/>
            <ac:grpSpMk id="7" creationId="{45A7F72B-7C4F-14BE-0DCC-AD712D98B0F1}"/>
          </ac:grpSpMkLst>
        </pc:grpChg>
        <pc:grpChg chg="add mod">
          <ac:chgData name="松浦英宗" userId="9b03fd3a-662f-49ff-9af1-1b93cf7aab22" providerId="ADAL" clId="{56E9DFAE-DDAD-4FCA-8AED-56B2D15DB479}" dt="2026-02-09T13:24:49.708" v="25496" actId="164"/>
          <ac:grpSpMkLst>
            <pc:docMk/>
            <pc:sldMk cId="2465560904" sldId="6079"/>
            <ac:grpSpMk id="8" creationId="{B8F9D183-237E-9DDC-EDF5-E53721BF2D7A}"/>
          </ac:grpSpMkLst>
        </pc:grpChg>
        <pc:grpChg chg="add mod">
          <ac:chgData name="松浦英宗" userId="9b03fd3a-662f-49ff-9af1-1b93cf7aab22" providerId="ADAL" clId="{56E9DFAE-DDAD-4FCA-8AED-56B2D15DB479}" dt="2026-02-09T13:24:49.708" v="25496" actId="164"/>
          <ac:grpSpMkLst>
            <pc:docMk/>
            <pc:sldMk cId="2465560904" sldId="6079"/>
            <ac:grpSpMk id="12" creationId="{446DEEB7-EC57-2CB0-33F6-F19B8F4882A7}"/>
          </ac:grpSpMkLst>
        </pc:grpChg>
        <pc:grpChg chg="add mod">
          <ac:chgData name="松浦英宗" userId="9b03fd3a-662f-49ff-9af1-1b93cf7aab22" providerId="ADAL" clId="{56E9DFAE-DDAD-4FCA-8AED-56B2D15DB479}" dt="2026-02-09T13:27:00.591" v="25531" actId="1076"/>
          <ac:grpSpMkLst>
            <pc:docMk/>
            <pc:sldMk cId="2465560904" sldId="6079"/>
            <ac:grpSpMk id="16" creationId="{BCC63405-4D42-8847-CC5F-2ACBE20F0E99}"/>
          </ac:grpSpMkLst>
        </pc:grpChg>
        <pc:grpChg chg="mod">
          <ac:chgData name="松浦英宗" userId="9b03fd3a-662f-49ff-9af1-1b93cf7aab22" providerId="ADAL" clId="{56E9DFAE-DDAD-4FCA-8AED-56B2D15DB479}" dt="2026-02-09T13:35:57.565" v="25686" actId="12788"/>
          <ac:grpSpMkLst>
            <pc:docMk/>
            <pc:sldMk cId="2465560904" sldId="6079"/>
            <ac:grpSpMk id="25" creationId="{9C2358BB-905B-E269-314E-6D05A085EAD4}"/>
          </ac:grpSpMkLst>
        </pc:grpChg>
      </pc:sldChg>
      <pc:sldChg chg="modSp add del mod">
        <pc:chgData name="松浦英宗" userId="9b03fd3a-662f-49ff-9af1-1b93cf7aab22" providerId="ADAL" clId="{56E9DFAE-DDAD-4FCA-8AED-56B2D15DB479}" dt="2026-02-09T13:44:29.807" v="25722" actId="47"/>
        <pc:sldMkLst>
          <pc:docMk/>
          <pc:sldMk cId="2171011307" sldId="6080"/>
        </pc:sldMkLst>
        <pc:spChg chg="mod">
          <ac:chgData name="松浦英宗" userId="9b03fd3a-662f-49ff-9af1-1b93cf7aab22" providerId="ADAL" clId="{56E9DFAE-DDAD-4FCA-8AED-56B2D15DB479}" dt="2026-02-09T12:36:51.464" v="23913" actId="6549"/>
          <ac:spMkLst>
            <pc:docMk/>
            <pc:sldMk cId="2171011307" sldId="6080"/>
            <ac:spMk id="14" creationId="{6CD02C6C-A6B0-3DAE-7824-8D640955ED39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9T13:44:29.807" v="25722" actId="47"/>
        <pc:sldMkLst>
          <pc:docMk/>
          <pc:sldMk cId="137884997" sldId="6081"/>
        </pc:sldMkLst>
        <pc:spChg chg="mod">
          <ac:chgData name="松浦英宗" userId="9b03fd3a-662f-49ff-9af1-1b93cf7aab22" providerId="ADAL" clId="{56E9DFAE-DDAD-4FCA-8AED-56B2D15DB479}" dt="2026-02-09T13:37:30.020" v="25711" actId="1036"/>
          <ac:spMkLst>
            <pc:docMk/>
            <pc:sldMk cId="137884997" sldId="6081"/>
            <ac:spMk id="3" creationId="{C90D1F3A-B375-2D75-58A0-BCBDF8824768}"/>
          </ac:spMkLst>
        </pc:spChg>
        <pc:spChg chg="mod">
          <ac:chgData name="松浦英宗" userId="9b03fd3a-662f-49ff-9af1-1b93cf7aab22" providerId="ADAL" clId="{56E9DFAE-DDAD-4FCA-8AED-56B2D15DB479}" dt="2026-02-09T13:37:09.782" v="25698" actId="120"/>
          <ac:spMkLst>
            <pc:docMk/>
            <pc:sldMk cId="137884997" sldId="6081"/>
            <ac:spMk id="4" creationId="{9744B41F-AA53-6CCF-5F33-7EA8B514C45F}"/>
          </ac:spMkLst>
        </pc:spChg>
        <pc:spChg chg="add del">
          <ac:chgData name="松浦英宗" userId="9b03fd3a-662f-49ff-9af1-1b93cf7aab22" providerId="ADAL" clId="{56E9DFAE-DDAD-4FCA-8AED-56B2D15DB479}" dt="2026-02-09T13:37:41.167" v="25714" actId="22"/>
          <ac:spMkLst>
            <pc:docMk/>
            <pc:sldMk cId="137884997" sldId="6081"/>
            <ac:spMk id="8" creationId="{BFEE30A7-BDDD-B927-134B-B01CEE5383B9}"/>
          </ac:spMkLst>
        </pc:spChg>
        <pc:spChg chg="mod">
          <ac:chgData name="松浦英宗" userId="9b03fd3a-662f-49ff-9af1-1b93cf7aab22" providerId="ADAL" clId="{56E9DFAE-DDAD-4FCA-8AED-56B2D15DB479}" dt="2026-02-09T13:37:30.020" v="25711" actId="1036"/>
          <ac:spMkLst>
            <pc:docMk/>
            <pc:sldMk cId="137884997" sldId="6081"/>
            <ac:spMk id="9" creationId="{BE05FD90-E81A-C18C-85DC-2B61357F6F8F}"/>
          </ac:spMkLst>
        </pc:spChg>
        <pc:spChg chg="mod">
          <ac:chgData name="松浦英宗" userId="9b03fd3a-662f-49ff-9af1-1b93cf7aab22" providerId="ADAL" clId="{56E9DFAE-DDAD-4FCA-8AED-56B2D15DB479}" dt="2026-02-09T13:37:09.782" v="25698" actId="120"/>
          <ac:spMkLst>
            <pc:docMk/>
            <pc:sldMk cId="137884997" sldId="6081"/>
            <ac:spMk id="10" creationId="{21B44082-8BAE-BA74-E538-A02B67DE4D58}"/>
          </ac:spMkLst>
        </pc:spChg>
        <pc:spChg chg="mod">
          <ac:chgData name="松浦英宗" userId="9b03fd3a-662f-49ff-9af1-1b93cf7aab22" providerId="ADAL" clId="{56E9DFAE-DDAD-4FCA-8AED-56B2D15DB479}" dt="2026-02-09T13:37:30.020" v="25711" actId="1036"/>
          <ac:spMkLst>
            <pc:docMk/>
            <pc:sldMk cId="137884997" sldId="6081"/>
            <ac:spMk id="13" creationId="{31D12884-4B80-568F-12B2-51F8C64C2ACC}"/>
          </ac:spMkLst>
        </pc:spChg>
        <pc:spChg chg="mod">
          <ac:chgData name="松浦英宗" userId="9b03fd3a-662f-49ff-9af1-1b93cf7aab22" providerId="ADAL" clId="{56E9DFAE-DDAD-4FCA-8AED-56B2D15DB479}" dt="2026-02-09T13:37:09.782" v="25698" actId="120"/>
          <ac:spMkLst>
            <pc:docMk/>
            <pc:sldMk cId="137884997" sldId="6081"/>
            <ac:spMk id="14" creationId="{C3CA04D8-048C-2659-9C89-9EBE3C908F2C}"/>
          </ac:spMkLst>
        </pc:spChg>
        <pc:spChg chg="mod">
          <ac:chgData name="松浦英宗" userId="9b03fd3a-662f-49ff-9af1-1b93cf7aab22" providerId="ADAL" clId="{56E9DFAE-DDAD-4FCA-8AED-56B2D15DB479}" dt="2026-02-09T13:37:47.138" v="25720" actId="207"/>
          <ac:spMkLst>
            <pc:docMk/>
            <pc:sldMk cId="137884997" sldId="6081"/>
            <ac:spMk id="17" creationId="{855E3C9F-6D5D-3EF1-ECAF-805AE7BAC484}"/>
          </ac:spMkLst>
        </pc:spChg>
      </pc:sldChg>
      <pc:sldChg chg="add del">
        <pc:chgData name="松浦英宗" userId="9b03fd3a-662f-49ff-9af1-1b93cf7aab22" providerId="ADAL" clId="{56E9DFAE-DDAD-4FCA-8AED-56B2D15DB479}" dt="2026-02-09T13:11:54.351" v="25338" actId="47"/>
        <pc:sldMkLst>
          <pc:docMk/>
          <pc:sldMk cId="1059675980" sldId="608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654D48-C086-6887-3F9A-FFBBF36BB7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0F55CB2-1742-97F9-9F10-97B4F272998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924F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83B7F36-3D2D-E4E7-B980-7A99C5A5F96E}"/>
              </a:ext>
            </a:extLst>
          </p:cNvPr>
          <p:cNvSpPr/>
          <p:nvPr/>
        </p:nvSpPr>
        <p:spPr>
          <a:xfrm>
            <a:off x="515682" y="1222034"/>
            <a:ext cx="11160636" cy="153706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600"/>
              </a:spcBef>
            </a:pPr>
            <a:r>
              <a:rPr kumimoji="1" lang="ja-JP" altLang="en-US" sz="3600" b="1" dirty="0">
                <a:solidFill>
                  <a:schemeClr val="bg1"/>
                </a:solidFill>
                <a:latin typeface="+mn-ea"/>
              </a:rPr>
              <a:t>事業の価値は存在するが、</a:t>
            </a:r>
            <a:br>
              <a:rPr kumimoji="1" lang="en-US" altLang="ja-JP" sz="3600" b="1" dirty="0">
                <a:solidFill>
                  <a:schemeClr val="bg1"/>
                </a:solidFill>
                <a:latin typeface="+mn-ea"/>
              </a:rPr>
            </a:br>
            <a:r>
              <a:rPr kumimoji="1" lang="ja-JP" altLang="en-US" sz="3600" b="1" dirty="0">
                <a:solidFill>
                  <a:schemeClr val="bg1"/>
                </a:solidFill>
                <a:latin typeface="+mn-ea"/>
              </a:rPr>
              <a:t>伝え方と整理不足により十分に評価されていない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1543908-9FEA-D20B-7E62-03A03B587CD4}"/>
              </a:ext>
            </a:extLst>
          </p:cNvPr>
          <p:cNvSpPr/>
          <p:nvPr/>
        </p:nvSpPr>
        <p:spPr>
          <a:xfrm>
            <a:off x="515682" y="2762962"/>
            <a:ext cx="11160636" cy="9543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600"/>
              </a:spcBef>
            </a:pPr>
            <a:r>
              <a:rPr kumimoji="1" lang="ja-JP" altLang="en-US" sz="1200" dirty="0">
                <a:solidFill>
                  <a:schemeClr val="bg1"/>
                </a:solidFill>
                <a:latin typeface="+mn-ea"/>
              </a:rPr>
              <a:t>サービスや取り組み自体には一定の強みや実績があるものの、それらが体系的に整理されておらず、読み手や関係者に直感的に伝わっていない。</a:t>
            </a:r>
            <a:endParaRPr kumimoji="1" lang="en-US" altLang="ja-JP" sz="1200" dirty="0">
              <a:solidFill>
                <a:schemeClr val="bg1"/>
              </a:solidFill>
              <a:latin typeface="+mn-ea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200" dirty="0">
                <a:solidFill>
                  <a:schemeClr val="bg1"/>
                </a:solidFill>
                <a:latin typeface="+mn-ea"/>
              </a:rPr>
              <a:t>情報が断片的で、全体像や優先順位が見えにくいため、理解に時間がかかり、比較検討の場面では不利になりやすい状況である。</a:t>
            </a:r>
            <a:endParaRPr kumimoji="1" lang="en-US" altLang="ja-JP" sz="1200" dirty="0">
              <a:solidFill>
                <a:schemeClr val="bg1"/>
              </a:solidFill>
              <a:latin typeface="+mn-ea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200" dirty="0">
                <a:solidFill>
                  <a:schemeClr val="bg1"/>
                </a:solidFill>
                <a:latin typeface="+mn-ea"/>
              </a:rPr>
              <a:t>その結果、本来評価されるべき価値が十分に伝わらず、意思決定を後押しできていない。</a:t>
            </a:r>
          </a:p>
        </p:txBody>
      </p:sp>
      <p:grpSp>
        <p:nvGrpSpPr>
          <p:cNvPr id="7" name="グループ化 6">
            <a:extLst>
              <a:ext uri="{FF2B5EF4-FFF2-40B4-BE49-F238E27FC236}">
                <a16:creationId xmlns:a16="http://schemas.microsoft.com/office/drawing/2014/main" id="{E967FACC-1304-E29D-46A1-947A621D9EB5}"/>
              </a:ext>
            </a:extLst>
          </p:cNvPr>
          <p:cNvGrpSpPr/>
          <p:nvPr/>
        </p:nvGrpSpPr>
        <p:grpSpPr>
          <a:xfrm>
            <a:off x="515682" y="4432880"/>
            <a:ext cx="11160635" cy="445233"/>
            <a:chOff x="515682" y="4432880"/>
            <a:chExt cx="11160635" cy="445233"/>
          </a:xfrm>
        </p:grpSpPr>
        <p:sp>
          <p:nvSpPr>
            <p:cNvPr id="5" name="四角形: 角を丸くする 4">
              <a:extLst>
                <a:ext uri="{FF2B5EF4-FFF2-40B4-BE49-F238E27FC236}">
                  <a16:creationId xmlns:a16="http://schemas.microsoft.com/office/drawing/2014/main" id="{BE6070E5-6F61-B919-5B0E-AC6634213257}"/>
                </a:ext>
              </a:extLst>
            </p:cNvPr>
            <p:cNvSpPr/>
            <p:nvPr/>
          </p:nvSpPr>
          <p:spPr>
            <a:xfrm>
              <a:off x="515682" y="4432880"/>
              <a:ext cx="1003017" cy="44523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600"/>
                </a:spcBef>
              </a:pPr>
              <a:r>
                <a:rPr kumimoji="1" lang="ja-JP" altLang="en-US" sz="1600" b="1" dirty="0">
                  <a:solidFill>
                    <a:srgbClr val="1924FF"/>
                  </a:solidFill>
                  <a:latin typeface="+mn-ea"/>
                </a:rPr>
                <a:t>課題</a:t>
              </a:r>
              <a:r>
                <a:rPr kumimoji="1" lang="en-US" altLang="ja-JP" sz="1600" b="1" dirty="0">
                  <a:solidFill>
                    <a:srgbClr val="1924FF"/>
                  </a:solidFill>
                  <a:latin typeface="+mn-ea"/>
                </a:rPr>
                <a:t>1</a:t>
              </a:r>
              <a:endParaRPr kumimoji="1" lang="ja-JP" altLang="en-US" sz="1600" b="1" dirty="0">
                <a:solidFill>
                  <a:srgbClr val="1924FF"/>
                </a:solidFill>
                <a:latin typeface="+mn-ea"/>
              </a:endParaRP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E7D7F098-E2E5-5325-69A0-B629699FA51A}"/>
                </a:ext>
              </a:extLst>
            </p:cNvPr>
            <p:cNvSpPr/>
            <p:nvPr/>
          </p:nvSpPr>
          <p:spPr>
            <a:xfrm>
              <a:off x="1724280" y="4432880"/>
              <a:ext cx="9952037" cy="44523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600"/>
                </a:spcBef>
              </a:pPr>
              <a:r>
                <a:rPr kumimoji="1" lang="ja-JP" altLang="en-US" sz="1600" b="1" dirty="0">
                  <a:solidFill>
                    <a:schemeClr val="bg1"/>
                  </a:solidFill>
                  <a:latin typeface="+mn-ea"/>
                </a:rPr>
                <a:t>提供価値や強みが整理されず、全体像が伝わっていない</a:t>
              </a:r>
            </a:p>
          </p:txBody>
        </p:sp>
      </p:grp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9D8B3EB1-E6FB-A4E7-5291-2651E1F3780F}"/>
              </a:ext>
            </a:extLst>
          </p:cNvPr>
          <p:cNvGrpSpPr/>
          <p:nvPr/>
        </p:nvGrpSpPr>
        <p:grpSpPr>
          <a:xfrm>
            <a:off x="515682" y="5084887"/>
            <a:ext cx="11160635" cy="445233"/>
            <a:chOff x="515682" y="4432880"/>
            <a:chExt cx="11160635" cy="445233"/>
          </a:xfrm>
        </p:grpSpPr>
        <p:sp>
          <p:nvSpPr>
            <p:cNvPr id="9" name="四角形: 角を丸くする 8">
              <a:extLst>
                <a:ext uri="{FF2B5EF4-FFF2-40B4-BE49-F238E27FC236}">
                  <a16:creationId xmlns:a16="http://schemas.microsoft.com/office/drawing/2014/main" id="{97F4E64C-0498-8903-9A74-FB55F616C849}"/>
                </a:ext>
              </a:extLst>
            </p:cNvPr>
            <p:cNvSpPr/>
            <p:nvPr/>
          </p:nvSpPr>
          <p:spPr>
            <a:xfrm>
              <a:off x="515682" y="4432880"/>
              <a:ext cx="1003017" cy="445233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>
                <a:spcBef>
                  <a:spcPts val="600"/>
                </a:spcBef>
              </a:pPr>
              <a:r>
                <a:rPr kumimoji="1" lang="ja-JP" altLang="en-US" sz="1600" b="1" dirty="0">
                  <a:solidFill>
                    <a:srgbClr val="1924FF"/>
                  </a:solidFill>
                  <a:latin typeface="+mn-ea"/>
                </a:rPr>
                <a:t>課題</a:t>
              </a:r>
              <a:r>
                <a:rPr lang="en-US" altLang="ja-JP" sz="1600" b="1" dirty="0">
                  <a:solidFill>
                    <a:srgbClr val="1924FF"/>
                  </a:solidFill>
                  <a:latin typeface="+mn-ea"/>
                </a:rPr>
                <a:t>2</a:t>
              </a:r>
              <a:endParaRPr kumimoji="1" lang="ja-JP" altLang="en-US" sz="1600" b="1" dirty="0">
                <a:solidFill>
                  <a:srgbClr val="1924FF"/>
                </a:solidFill>
                <a:latin typeface="+mn-ea"/>
              </a:endParaRPr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8A2BBEF7-D1EC-0F0A-A9EB-5FA9130A9440}"/>
                </a:ext>
              </a:extLst>
            </p:cNvPr>
            <p:cNvSpPr/>
            <p:nvPr/>
          </p:nvSpPr>
          <p:spPr>
            <a:xfrm>
              <a:off x="1724280" y="4432880"/>
              <a:ext cx="9952037" cy="445233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600"/>
                </a:spcBef>
              </a:pPr>
              <a:r>
                <a:rPr kumimoji="1" lang="ja-JP" altLang="en-US" sz="1600" b="1" dirty="0">
                  <a:solidFill>
                    <a:schemeClr val="bg1"/>
                  </a:solidFill>
                  <a:latin typeface="+mn-ea"/>
                </a:rPr>
                <a:t>読み手目線での構成や見せ方が最適化されていない</a:t>
              </a:r>
            </a:p>
          </p:txBody>
        </p:sp>
      </p:grp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9E9B5-7BD7-BDF5-9167-2CFF335470BE}"/>
              </a:ext>
            </a:extLst>
          </p:cNvPr>
          <p:cNvSpPr/>
          <p:nvPr/>
        </p:nvSpPr>
        <p:spPr>
          <a:xfrm>
            <a:off x="515682" y="263390"/>
            <a:ext cx="11160636" cy="4486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bg1"/>
                </a:solidFill>
                <a:latin typeface="+mn-ea"/>
              </a:rPr>
              <a:t>現状と課題</a:t>
            </a:r>
          </a:p>
        </p:txBody>
      </p:sp>
    </p:spTree>
    <p:extLst>
      <p:ext uri="{BB962C8B-B14F-4D97-AF65-F5344CB8AC3E}">
        <p14:creationId xmlns:p14="http://schemas.microsoft.com/office/powerpoint/2010/main" val="9381552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2647</TotalTime>
  <Words>222</Words>
  <Application>Microsoft Office PowerPoint</Application>
  <PresentationFormat>ワイド画面</PresentationFormat>
  <Paragraphs>20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2026-02-09T13:46:29Z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