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81"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CBE1"/>
    <a:srgbClr val="F7F7F7"/>
    <a:srgbClr val="FDF8ED"/>
    <a:srgbClr val="F9F9F9"/>
    <a:srgbClr val="1924FF"/>
    <a:srgbClr val="145D3A"/>
    <a:srgbClr val="0F9ED5"/>
    <a:srgbClr val="77BF3F"/>
    <a:srgbClr val="FAC60A"/>
    <a:srgbClr val="00D0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925F3B-27D1-40AF-97E6-ACBE1B0C0E58}" v="642" dt="2026-02-09T13:36:45.991"/>
    <p1510:client id="{9DD85B4C-AE98-4902-822E-697A9D0D63CE}" v="1" dt="2026-02-09T13:46:50.4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09T13:46:50.398" v="2572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09T13:44:29.807" v="25722" actId="47"/>
        <pc:sldMkLst>
          <pc:docMk/>
          <pc:sldMk cId="2861357872" sldId="6057"/>
        </pc:sldMkLst>
        <pc:spChg chg="add mod topLvl">
          <ac:chgData name="松浦英宗" userId="9b03fd3a-662f-49ff-9af1-1b93cf7aab22" providerId="ADAL" clId="{56E9DFAE-DDAD-4FCA-8AED-56B2D15DB479}" dt="2026-02-09T01:30:52.487" v="20190" actId="113"/>
          <ac:spMkLst>
            <pc:docMk/>
            <pc:sldMk cId="2861357872" sldId="6057"/>
            <ac:spMk id="2" creationId="{B2BC2440-CAED-002C-573B-17272FAB475C}"/>
          </ac:spMkLst>
        </pc:spChg>
        <pc:spChg chg="add del mod">
          <ac:chgData name="松浦英宗" userId="9b03fd3a-662f-49ff-9af1-1b93cf7aab22" providerId="ADAL" clId="{56E9DFAE-DDAD-4FCA-8AED-56B2D15DB479}" dt="2026-02-09T01:30:57.168" v="20192" actId="478"/>
          <ac:spMkLst>
            <pc:docMk/>
            <pc:sldMk cId="2861357872" sldId="6057"/>
            <ac:spMk id="3" creationId="{24225238-0498-F63D-8287-634EFA4F58E8}"/>
          </ac:spMkLst>
        </pc:spChg>
        <pc:spChg chg="add mod">
          <ac:chgData name="松浦英宗" userId="9b03fd3a-662f-49ff-9af1-1b93cf7aab22" providerId="ADAL" clId="{56E9DFAE-DDAD-4FCA-8AED-56B2D15DB479}" dt="2026-02-09T01:31:58.796" v="20244" actId="164"/>
          <ac:spMkLst>
            <pc:docMk/>
            <pc:sldMk cId="2861357872" sldId="6057"/>
            <ac:spMk id="4" creationId="{36887A99-0D18-A7A9-5FDE-5770D0487427}"/>
          </ac:spMkLst>
        </pc:spChg>
        <pc:spChg chg="add mod">
          <ac:chgData name="松浦英宗" userId="9b03fd3a-662f-49ff-9af1-1b93cf7aab22" providerId="ADAL" clId="{56E9DFAE-DDAD-4FCA-8AED-56B2D15DB479}" dt="2026-02-09T02:04:06.946" v="20632" actId="20577"/>
          <ac:spMkLst>
            <pc:docMk/>
            <pc:sldMk cId="2861357872" sldId="6057"/>
            <ac:spMk id="5" creationId="{6563B22F-A8F6-1286-96FD-D0D3A1B176BE}"/>
          </ac:spMkLst>
        </pc:spChg>
        <pc:spChg chg="mod">
          <ac:chgData name="松浦英宗" userId="9b03fd3a-662f-49ff-9af1-1b93cf7aab22" providerId="ADAL" clId="{56E9DFAE-DDAD-4FCA-8AED-56B2D15DB479}" dt="2026-02-09T02:04:03.331" v="20631" actId="403"/>
          <ac:spMkLst>
            <pc:docMk/>
            <pc:sldMk cId="2861357872" sldId="6057"/>
            <ac:spMk id="12" creationId="{3D7D3B78-8159-6CCD-E736-D914B520869C}"/>
          </ac:spMkLst>
        </pc:spChg>
        <pc:spChg chg="mod">
          <ac:chgData name="松浦英宗" userId="9b03fd3a-662f-49ff-9af1-1b93cf7aab22" providerId="ADAL" clId="{56E9DFAE-DDAD-4FCA-8AED-56B2D15DB479}" dt="2026-02-09T01:32:17.195" v="20257" actId="20577"/>
          <ac:spMkLst>
            <pc:docMk/>
            <pc:sldMk cId="2861357872" sldId="6057"/>
            <ac:spMk id="14" creationId="{71CD51B3-156B-D5F4-BD67-7C55DB5621F2}"/>
          </ac:spMkLst>
        </pc:spChg>
        <pc:spChg chg="add mod">
          <ac:chgData name="松浦英宗" userId="9b03fd3a-662f-49ff-9af1-1b93cf7aab22" providerId="ADAL" clId="{56E9DFAE-DDAD-4FCA-8AED-56B2D15DB479}" dt="2026-02-09T01:57:51.621" v="20498" actId="20577"/>
          <ac:spMkLst>
            <pc:docMk/>
            <pc:sldMk cId="2861357872" sldId="6057"/>
            <ac:spMk id="16" creationId="{80C19563-1125-E09F-D3FA-AE5700F64064}"/>
          </ac:spMkLst>
        </pc:spChg>
        <pc:spChg chg="add mod ord">
          <ac:chgData name="松浦英宗" userId="9b03fd3a-662f-49ff-9af1-1b93cf7aab22" providerId="ADAL" clId="{56E9DFAE-DDAD-4FCA-8AED-56B2D15DB479}" dt="2026-02-09T01:33:22.180" v="20336" actId="164"/>
          <ac:spMkLst>
            <pc:docMk/>
            <pc:sldMk cId="2861357872" sldId="6057"/>
            <ac:spMk id="19" creationId="{C8181992-330D-C578-321E-A8CC48831817}"/>
          </ac:spMkLst>
        </pc:spChg>
        <pc:grpChg chg="add mod">
          <ac:chgData name="松浦英宗" userId="9b03fd3a-662f-49ff-9af1-1b93cf7aab22" providerId="ADAL" clId="{56E9DFAE-DDAD-4FCA-8AED-56B2D15DB479}" dt="2026-02-09T01:58:08.993" v="20503" actId="164"/>
          <ac:grpSpMkLst>
            <pc:docMk/>
            <pc:sldMk cId="2861357872" sldId="6057"/>
            <ac:grpSpMk id="3" creationId="{DDED679D-4EB1-3D52-C7FC-113AEBB2F590}"/>
          </ac:grpSpMkLst>
        </pc:grpChg>
        <pc:grpChg chg="add mod">
          <ac:chgData name="松浦英宗" userId="9b03fd3a-662f-49ff-9af1-1b93cf7aab22" providerId="ADAL" clId="{56E9DFAE-DDAD-4FCA-8AED-56B2D15DB479}" dt="2026-02-09T01:31:32.510" v="20221" actId="164"/>
          <ac:grpSpMkLst>
            <pc:docMk/>
            <pc:sldMk cId="2861357872" sldId="6057"/>
            <ac:grpSpMk id="6" creationId="{82292BC7-67C3-E66B-CCCD-1FCA80410DDD}"/>
          </ac:grpSpMkLst>
        </pc:grpChg>
        <pc:grpChg chg="add mod">
          <ac:chgData name="松浦英宗" userId="9b03fd3a-662f-49ff-9af1-1b93cf7aab22" providerId="ADAL" clId="{56E9DFAE-DDAD-4FCA-8AED-56B2D15DB479}" dt="2026-02-09T01:32:04.366" v="20246" actId="164"/>
          <ac:grpSpMkLst>
            <pc:docMk/>
            <pc:sldMk cId="2861357872" sldId="6057"/>
            <ac:grpSpMk id="9" creationId="{F8A8A5FF-9C38-EDD3-99C3-D0BE88251CD2}"/>
          </ac:grpSpMkLst>
        </pc:grpChg>
        <pc:grpChg chg="add mod">
          <ac:chgData name="松浦英宗" userId="9b03fd3a-662f-49ff-9af1-1b93cf7aab22" providerId="ADAL" clId="{56E9DFAE-DDAD-4FCA-8AED-56B2D15DB479}" dt="2026-02-09T01:58:08.993" v="20503" actId="164"/>
          <ac:grpSpMkLst>
            <pc:docMk/>
            <pc:sldMk cId="2861357872" sldId="6057"/>
            <ac:grpSpMk id="10" creationId="{EB4D82DF-E4A4-A62D-96ED-5D92D85673DF}"/>
          </ac:grpSpMkLst>
        </pc:grpChg>
        <pc:grpChg chg="add mod">
          <ac:chgData name="松浦英宗" userId="9b03fd3a-662f-49ff-9af1-1b93cf7aab22" providerId="ADAL" clId="{56E9DFAE-DDAD-4FCA-8AED-56B2D15DB479}" dt="2026-02-09T01:58:08.993" v="20503" actId="164"/>
          <ac:grpSpMkLst>
            <pc:docMk/>
            <pc:sldMk cId="2861357872" sldId="6057"/>
            <ac:grpSpMk id="11" creationId="{2091A3E8-C459-694A-9C8F-DBAC633D9D72}"/>
          </ac:grpSpMkLst>
        </pc:grpChg>
        <pc:grpChg chg="mod">
          <ac:chgData name="松浦英宗" userId="9b03fd3a-662f-49ff-9af1-1b93cf7aab22" providerId="ADAL" clId="{56E9DFAE-DDAD-4FCA-8AED-56B2D15DB479}" dt="2026-02-09T01:32:08.262" v="20247" actId="571"/>
          <ac:grpSpMkLst>
            <pc:docMk/>
            <pc:sldMk cId="2861357872" sldId="6057"/>
            <ac:grpSpMk id="13" creationId="{B13198FC-D7CC-F6E5-C3B8-A98D5BD9A08C}"/>
          </ac:grpSpMkLst>
        </pc:grpChg>
        <pc:grpChg chg="add mod">
          <ac:chgData name="松浦英宗" userId="9b03fd3a-662f-49ff-9af1-1b93cf7aab22" providerId="ADAL" clId="{56E9DFAE-DDAD-4FCA-8AED-56B2D15DB479}" dt="2026-02-09T01:58:08.993" v="20503" actId="164"/>
          <ac:grpSpMkLst>
            <pc:docMk/>
            <pc:sldMk cId="2861357872" sldId="6057"/>
            <ac:grpSpMk id="20" creationId="{5F05741A-96AD-A713-CDA7-8A9588EA4097}"/>
          </ac:grpSpMkLst>
        </pc:grpChg>
        <pc:cxnChg chg="add mod">
          <ac:chgData name="松浦英宗" userId="9b03fd3a-662f-49ff-9af1-1b93cf7aab22" providerId="ADAL" clId="{56E9DFAE-DDAD-4FCA-8AED-56B2D15DB479}" dt="2026-02-09T10:22:02.594" v="20700" actId="692"/>
          <ac:cxnSpMkLst>
            <pc:docMk/>
            <pc:sldMk cId="2861357872" sldId="6057"/>
            <ac:cxnSpMk id="7" creationId="{E9AF2936-F0FB-DAF8-653F-6CC910A7F9BA}"/>
          </ac:cxnSpMkLst>
        </pc:cxnChg>
        <pc:cxnChg chg="mod">
          <ac:chgData name="松浦英宗" userId="9b03fd3a-662f-49ff-9af1-1b93cf7aab22" providerId="ADAL" clId="{56E9DFAE-DDAD-4FCA-8AED-56B2D15DB479}" dt="2026-02-09T10:22:02.594" v="20700" actId="692"/>
          <ac:cxnSpMkLst>
            <pc:docMk/>
            <pc:sldMk cId="2861357872" sldId="6057"/>
            <ac:cxnSpMk id="15" creationId="{073C93B3-DDDA-545F-E013-23E65AE1CCCB}"/>
          </ac:cxnSpMkLst>
        </pc:cxnChg>
        <pc:cxnChg chg="add mod">
          <ac:chgData name="松浦英宗" userId="9b03fd3a-662f-49ff-9af1-1b93cf7aab22" providerId="ADAL" clId="{56E9DFAE-DDAD-4FCA-8AED-56B2D15DB479}" dt="2026-02-09T10:22:02.594" v="20700" actId="692"/>
          <ac:cxnSpMkLst>
            <pc:docMk/>
            <pc:sldMk cId="2861357872" sldId="6057"/>
            <ac:cxnSpMk id="17" creationId="{36003952-C103-D5A8-66BC-400300F19778}"/>
          </ac:cxnSpMkLst>
        </pc:cxnChg>
      </pc:sldChg>
      <pc:sldChg chg="add del">
        <pc:chgData name="松浦英宗" userId="9b03fd3a-662f-49ff-9af1-1b93cf7aab22" providerId="ADAL" clId="{56E9DFAE-DDAD-4FCA-8AED-56B2D15DB479}" dt="2026-02-09T01:19:47.708" v="20127"/>
        <pc:sldMkLst>
          <pc:docMk/>
          <pc:sldMk cId="2740792301" sldId="6058"/>
        </pc:sldMkLst>
      </pc:sldChg>
      <pc:sldChg chg="addSp delSp modSp add del mod">
        <pc:chgData name="松浦英宗" userId="9b03fd3a-662f-49ff-9af1-1b93cf7aab22" providerId="ADAL" clId="{56E9DFAE-DDAD-4FCA-8AED-56B2D15DB479}" dt="2026-02-09T13:44:29.807" v="25722" actId="47"/>
        <pc:sldMkLst>
          <pc:docMk/>
          <pc:sldMk cId="3127830955" sldId="6058"/>
        </pc:sldMkLst>
        <pc:spChg chg="del mod">
          <ac:chgData name="松浦英宗" userId="9b03fd3a-662f-49ff-9af1-1b93cf7aab22" providerId="ADAL" clId="{56E9DFAE-DDAD-4FCA-8AED-56B2D15DB479}" dt="2026-02-09T01:33:35.291" v="20337" actId="478"/>
          <ac:spMkLst>
            <pc:docMk/>
            <pc:sldMk cId="3127830955" sldId="6058"/>
            <ac:spMk id="2" creationId="{1E7D8258-66DE-CB57-7D5A-E3C1ADB3D522}"/>
          </ac:spMkLst>
        </pc:spChg>
        <pc:spChg chg="add del mod">
          <ac:chgData name="松浦英宗" userId="9b03fd3a-662f-49ff-9af1-1b93cf7aab22" providerId="ADAL" clId="{56E9DFAE-DDAD-4FCA-8AED-56B2D15DB479}" dt="2026-02-09T01:37:59.506" v="20468"/>
          <ac:spMkLst>
            <pc:docMk/>
            <pc:sldMk cId="3127830955" sldId="6058"/>
            <ac:spMk id="2" creationId="{76107CE0-ED6A-822A-8E0F-34954DD5BF9E}"/>
          </ac:spMkLst>
        </pc:spChg>
        <pc:spChg chg="add mod">
          <ac:chgData name="松浦英宗" userId="9b03fd3a-662f-49ff-9af1-1b93cf7aab22" providerId="ADAL" clId="{56E9DFAE-DDAD-4FCA-8AED-56B2D15DB479}" dt="2026-02-09T12:34:06.890" v="23837" actId="207"/>
          <ac:spMkLst>
            <pc:docMk/>
            <pc:sldMk cId="3127830955" sldId="6058"/>
            <ac:spMk id="3" creationId="{0FD86D0A-D6EC-E0E5-FF7B-9FAF23ECDEDD}"/>
          </ac:spMkLst>
        </pc:spChg>
        <pc:spChg chg="del mod ord">
          <ac:chgData name="松浦英宗" userId="9b03fd3a-662f-49ff-9af1-1b93cf7aab22" providerId="ADAL" clId="{56E9DFAE-DDAD-4FCA-8AED-56B2D15DB479}" dt="2026-02-09T12:36:36.796" v="23906" actId="478"/>
          <ac:spMkLst>
            <pc:docMk/>
            <pc:sldMk cId="3127830955" sldId="6058"/>
            <ac:spMk id="4" creationId="{ADDEEC44-803A-68FD-31F0-9DEA1E8F7E8D}"/>
          </ac:spMkLst>
        </pc:spChg>
        <pc:spChg chg="mod topLvl">
          <ac:chgData name="松浦英宗" userId="9b03fd3a-662f-49ff-9af1-1b93cf7aab22" providerId="ADAL" clId="{56E9DFAE-DDAD-4FCA-8AED-56B2D15DB479}" dt="2026-02-09T02:02:18.802" v="20584" actId="403"/>
          <ac:spMkLst>
            <pc:docMk/>
            <pc:sldMk cId="3127830955" sldId="6058"/>
            <ac:spMk id="5" creationId="{9E0E52F8-940A-58F4-B5CA-7AD4BE670415}"/>
          </ac:spMkLst>
        </pc:spChg>
        <pc:spChg chg="add mod">
          <ac:chgData name="松浦英宗" userId="9b03fd3a-662f-49ff-9af1-1b93cf7aab22" providerId="ADAL" clId="{56E9DFAE-DDAD-4FCA-8AED-56B2D15DB479}" dt="2026-02-09T02:02:06.599" v="20575" actId="571"/>
          <ac:spMkLst>
            <pc:docMk/>
            <pc:sldMk cId="3127830955" sldId="6058"/>
            <ac:spMk id="6" creationId="{0E1BCB17-B990-4F14-30FB-2CF147FCB156}"/>
          </ac:spMkLst>
        </pc:spChg>
        <pc:spChg chg="mod topLvl">
          <ac:chgData name="松浦英宗" userId="9b03fd3a-662f-49ff-9af1-1b93cf7aab22" providerId="ADAL" clId="{56E9DFAE-DDAD-4FCA-8AED-56B2D15DB479}" dt="2026-02-09T01:34:19.432" v="20370" actId="1036"/>
          <ac:spMkLst>
            <pc:docMk/>
            <pc:sldMk cId="3127830955" sldId="6058"/>
            <ac:spMk id="7" creationId="{D44645D2-179C-60FE-385A-E2B8AAD8F5A2}"/>
          </ac:spMkLst>
        </pc:spChg>
        <pc:spChg chg="add mod">
          <ac:chgData name="松浦英宗" userId="9b03fd3a-662f-49ff-9af1-1b93cf7aab22" providerId="ADAL" clId="{56E9DFAE-DDAD-4FCA-8AED-56B2D15DB479}" dt="2026-02-09T02:02:06.599" v="20575" actId="571"/>
          <ac:spMkLst>
            <pc:docMk/>
            <pc:sldMk cId="3127830955" sldId="6058"/>
            <ac:spMk id="8" creationId="{E69CBA2A-5898-D40C-CB11-9110564BE8DA}"/>
          </ac:spMkLst>
        </pc:spChg>
        <pc:spChg chg="add mod ord">
          <ac:chgData name="松浦英宗" userId="9b03fd3a-662f-49ff-9af1-1b93cf7aab22" providerId="ADAL" clId="{56E9DFAE-DDAD-4FCA-8AED-56B2D15DB479}" dt="2026-02-09T12:36:38.230" v="23908" actId="167"/>
          <ac:spMkLst>
            <pc:docMk/>
            <pc:sldMk cId="3127830955" sldId="6058"/>
            <ac:spMk id="9" creationId="{976F95E2-1714-A90E-CFF8-9B4D30A686EA}"/>
          </ac:spMkLst>
        </pc:spChg>
        <pc:spChg chg="mod topLvl">
          <ac:chgData name="松浦英宗" userId="9b03fd3a-662f-49ff-9af1-1b93cf7aab22" providerId="ADAL" clId="{56E9DFAE-DDAD-4FCA-8AED-56B2D15DB479}" dt="2026-02-09T12:33:59.009" v="23836" actId="207"/>
          <ac:spMkLst>
            <pc:docMk/>
            <pc:sldMk cId="3127830955" sldId="6058"/>
            <ac:spMk id="10" creationId="{B3582434-1181-CBC1-DF79-39BBEDFCD68D}"/>
          </ac:spMkLst>
        </pc:spChg>
        <pc:spChg chg="mod topLvl">
          <ac:chgData name="松浦英宗" userId="9b03fd3a-662f-49ff-9af1-1b93cf7aab22" providerId="ADAL" clId="{56E9DFAE-DDAD-4FCA-8AED-56B2D15DB479}" dt="2026-02-09T12:33:59.009" v="23836" actId="207"/>
          <ac:spMkLst>
            <pc:docMk/>
            <pc:sldMk cId="3127830955" sldId="6058"/>
            <ac:spMk id="12" creationId="{0BA45ADD-0E3F-A885-E1D8-649941CDE393}"/>
          </ac:spMkLst>
        </pc:spChg>
        <pc:spChg chg="add mod">
          <ac:chgData name="松浦英宗" userId="9b03fd3a-662f-49ff-9af1-1b93cf7aab22" providerId="ADAL" clId="{56E9DFAE-DDAD-4FCA-8AED-56B2D15DB479}" dt="2026-02-09T12:36:46.949" v="23909" actId="20577"/>
          <ac:spMkLst>
            <pc:docMk/>
            <pc:sldMk cId="3127830955" sldId="6058"/>
            <ac:spMk id="14" creationId="{A74F67FB-DEA3-C465-64AF-11C69700B109}"/>
          </ac:spMkLst>
        </pc:spChg>
        <pc:spChg chg="add del mod ord">
          <ac:chgData name="松浦英宗" userId="9b03fd3a-662f-49ff-9af1-1b93cf7aab22" providerId="ADAL" clId="{56E9DFAE-DDAD-4FCA-8AED-56B2D15DB479}" dt="2026-02-09T01:37:59.506" v="20468"/>
          <ac:spMkLst>
            <pc:docMk/>
            <pc:sldMk cId="3127830955" sldId="6058"/>
            <ac:spMk id="15" creationId="{D65BE55F-9AEF-7956-CD79-878C874F39B8}"/>
          </ac:spMkLst>
        </pc:spChg>
        <pc:grpChg chg="add del mod">
          <ac:chgData name="松浦英宗" userId="9b03fd3a-662f-49ff-9af1-1b93cf7aab22" providerId="ADAL" clId="{56E9DFAE-DDAD-4FCA-8AED-56B2D15DB479}" dt="2026-02-09T01:34:03.542" v="20347" actId="165"/>
          <ac:grpSpMkLst>
            <pc:docMk/>
            <pc:sldMk cId="3127830955" sldId="6058"/>
            <ac:grpSpMk id="4" creationId="{FD743D0F-202C-7174-C7CE-93F7AD13BF76}"/>
          </ac:grpSpMkLst>
        </pc:grpChg>
        <pc:grpChg chg="del mod topLvl">
          <ac:chgData name="松浦英宗" userId="9b03fd3a-662f-49ff-9af1-1b93cf7aab22" providerId="ADAL" clId="{56E9DFAE-DDAD-4FCA-8AED-56B2D15DB479}" dt="2026-02-09T01:34:07.007" v="20348" actId="165"/>
          <ac:grpSpMkLst>
            <pc:docMk/>
            <pc:sldMk cId="3127830955" sldId="6058"/>
            <ac:grpSpMk id="6" creationId="{B9AA8BD1-88D2-810B-067C-1858A19636DA}"/>
          </ac:grpSpMkLst>
        </pc:grpChg>
        <pc:grpChg chg="add del mod">
          <ac:chgData name="松浦英宗" userId="9b03fd3a-662f-49ff-9af1-1b93cf7aab22" providerId="ADAL" clId="{56E9DFAE-DDAD-4FCA-8AED-56B2D15DB479}" dt="2026-02-09T01:34:03.542" v="20347" actId="165"/>
          <ac:grpSpMkLst>
            <pc:docMk/>
            <pc:sldMk cId="3127830955" sldId="6058"/>
            <ac:grpSpMk id="9" creationId="{FC1D1715-C77B-A9B1-7140-7F929EFFB630}"/>
          </ac:grpSpMkLst>
        </pc:grpChg>
        <pc:grpChg chg="del mod topLvl">
          <ac:chgData name="松浦英宗" userId="9b03fd3a-662f-49ff-9af1-1b93cf7aab22" providerId="ADAL" clId="{56E9DFAE-DDAD-4FCA-8AED-56B2D15DB479}" dt="2026-02-09T01:34:07.007" v="20348" actId="165"/>
          <ac:grpSpMkLst>
            <pc:docMk/>
            <pc:sldMk cId="3127830955" sldId="6058"/>
            <ac:grpSpMk id="11" creationId="{B018F514-D509-EC09-33CB-5CE2593B358D}"/>
          </ac:grpSpMkLst>
        </pc:grpChg>
        <pc:cxnChg chg="del mod topLvl">
          <ac:chgData name="松浦英宗" userId="9b03fd3a-662f-49ff-9af1-1b93cf7aab22" providerId="ADAL" clId="{56E9DFAE-DDAD-4FCA-8AED-56B2D15DB479}" dt="2026-02-09T01:34:10.576" v="20349" actId="478"/>
          <ac:cxnSpMkLst>
            <pc:docMk/>
            <pc:sldMk cId="3127830955" sldId="6058"/>
            <ac:cxnSpMk id="8" creationId="{9DC05EA6-F80C-98FD-15BB-4961E6CB654B}"/>
          </ac:cxnSpMkLst>
        </pc:cxnChg>
        <pc:cxnChg chg="del mod topLvl">
          <ac:chgData name="松浦英宗" userId="9b03fd3a-662f-49ff-9af1-1b93cf7aab22" providerId="ADAL" clId="{56E9DFAE-DDAD-4FCA-8AED-56B2D15DB479}" dt="2026-02-09T01:34:10.576" v="20349" actId="478"/>
          <ac:cxnSpMkLst>
            <pc:docMk/>
            <pc:sldMk cId="3127830955" sldId="6058"/>
            <ac:cxnSpMk id="13" creationId="{5C7346B6-D43C-6453-31A2-32457A533635}"/>
          </ac:cxnSpMkLst>
        </pc:cxnChg>
      </pc:sldChg>
      <pc:sldChg chg="addSp modSp add del mod ord">
        <pc:chgData name="松浦英宗" userId="9b03fd3a-662f-49ff-9af1-1b93cf7aab22" providerId="ADAL" clId="{56E9DFAE-DDAD-4FCA-8AED-56B2D15DB479}" dt="2026-02-09T13:44:29.807" v="25722" actId="47"/>
        <pc:sldMkLst>
          <pc:docMk/>
          <pc:sldMk cId="23441702" sldId="6059"/>
        </pc:sldMkLst>
        <pc:spChg chg="mod ord">
          <ac:chgData name="松浦英宗" userId="9b03fd3a-662f-49ff-9af1-1b93cf7aab22" providerId="ADAL" clId="{56E9DFAE-DDAD-4FCA-8AED-56B2D15DB479}" dt="2026-02-09T10:22:41.100" v="20721" actId="20577"/>
          <ac:spMkLst>
            <pc:docMk/>
            <pc:sldMk cId="23441702" sldId="6059"/>
            <ac:spMk id="2" creationId="{738EF944-7B83-B636-F7AC-D08093A8BEB1}"/>
          </ac:spMkLst>
        </pc:spChg>
        <pc:spChg chg="add mod">
          <ac:chgData name="松浦英宗" userId="9b03fd3a-662f-49ff-9af1-1b93cf7aab22" providerId="ADAL" clId="{56E9DFAE-DDAD-4FCA-8AED-56B2D15DB479}" dt="2026-02-09T10:33:57.888" v="21107" actId="20577"/>
          <ac:spMkLst>
            <pc:docMk/>
            <pc:sldMk cId="23441702" sldId="6059"/>
            <ac:spMk id="3" creationId="{F3F0A4CA-4279-B4CA-3A6C-101C2EB24759}"/>
          </ac:spMkLst>
        </pc:spChg>
        <pc:spChg chg="add mod">
          <ac:chgData name="松浦英宗" userId="9b03fd3a-662f-49ff-9af1-1b93cf7aab22" providerId="ADAL" clId="{56E9DFAE-DDAD-4FCA-8AED-56B2D15DB479}" dt="2026-02-09T10:17:25.588" v="20681" actId="12788"/>
          <ac:spMkLst>
            <pc:docMk/>
            <pc:sldMk cId="23441702" sldId="6059"/>
            <ac:spMk id="4" creationId="{0FC3FF5E-0FF8-C549-240F-1D84BCD05527}"/>
          </ac:spMkLst>
        </pc:spChg>
        <pc:spChg chg="add mod">
          <ac:chgData name="松浦英宗" userId="9b03fd3a-662f-49ff-9af1-1b93cf7aab22" providerId="ADAL" clId="{56E9DFAE-DDAD-4FCA-8AED-56B2D15DB479}" dt="2026-02-09T10:33:23.293" v="20986" actId="1036"/>
          <ac:spMkLst>
            <pc:docMk/>
            <pc:sldMk cId="23441702" sldId="6059"/>
            <ac:spMk id="8" creationId="{CDA5BC6E-3638-6B2C-36D5-DA8D1E4750C3}"/>
          </ac:spMkLst>
        </pc:spChg>
        <pc:spChg chg="add mod">
          <ac:chgData name="松浦英宗" userId="9b03fd3a-662f-49ff-9af1-1b93cf7aab22" providerId="ADAL" clId="{56E9DFAE-DDAD-4FCA-8AED-56B2D15DB479}" dt="2026-02-09T12:16:33.450" v="23494" actId="1036"/>
          <ac:spMkLst>
            <pc:docMk/>
            <pc:sldMk cId="23441702" sldId="6059"/>
            <ac:spMk id="9" creationId="{490F0C53-FE6D-1BD2-C58E-454459245CDF}"/>
          </ac:spMkLst>
        </pc:spChg>
        <pc:spChg chg="add mod">
          <ac:chgData name="松浦英宗" userId="9b03fd3a-662f-49ff-9af1-1b93cf7aab22" providerId="ADAL" clId="{56E9DFAE-DDAD-4FCA-8AED-56B2D15DB479}" dt="2026-02-09T12:16:37.807" v="23500" actId="1035"/>
          <ac:spMkLst>
            <pc:docMk/>
            <pc:sldMk cId="23441702" sldId="6059"/>
            <ac:spMk id="10" creationId="{8E877373-1806-4E65-01A6-2B34B442EBED}"/>
          </ac:spMkLst>
        </pc:spChg>
        <pc:graphicFrameChg chg="add mod">
          <ac:chgData name="松浦英宗" userId="9b03fd3a-662f-49ff-9af1-1b93cf7aab22" providerId="ADAL" clId="{56E9DFAE-DDAD-4FCA-8AED-56B2D15DB479}" dt="2026-02-09T12:16:30.094" v="23486" actId="207"/>
          <ac:graphicFrameMkLst>
            <pc:docMk/>
            <pc:sldMk cId="23441702" sldId="6059"/>
            <ac:graphicFrameMk id="7" creationId="{8922EE72-048A-897F-375B-4C442B02E179}"/>
          </ac:graphicFrameMkLst>
        </pc:graphicFrameChg>
      </pc:sldChg>
      <pc:sldChg chg="add del">
        <pc:chgData name="松浦英宗" userId="9b03fd3a-662f-49ff-9af1-1b93cf7aab22" providerId="ADAL" clId="{56E9DFAE-DDAD-4FCA-8AED-56B2D15DB479}" dt="2026-02-09T01:30:42.442" v="20176" actId="47"/>
        <pc:sldMkLst>
          <pc:docMk/>
          <pc:sldMk cId="4173192509" sldId="6059"/>
        </pc:sldMkLst>
      </pc:sldChg>
      <pc:sldChg chg="add del">
        <pc:chgData name="松浦英宗" userId="9b03fd3a-662f-49ff-9af1-1b93cf7aab22" providerId="ADAL" clId="{56E9DFAE-DDAD-4FCA-8AED-56B2D15DB479}" dt="2026-02-09T01:30:42.442" v="20176" actId="47"/>
        <pc:sldMkLst>
          <pc:docMk/>
          <pc:sldMk cId="75524625" sldId="6060"/>
        </pc:sldMkLst>
      </pc:sldChg>
      <pc:sldChg chg="addSp modSp add del mod ord">
        <pc:chgData name="松浦英宗" userId="9b03fd3a-662f-49ff-9af1-1b93cf7aab22" providerId="ADAL" clId="{56E9DFAE-DDAD-4FCA-8AED-56B2D15DB479}" dt="2026-02-09T13:44:29.807" v="25722" actId="47"/>
        <pc:sldMkLst>
          <pc:docMk/>
          <pc:sldMk cId="938155213" sldId="6060"/>
        </pc:sldMkLst>
        <pc:spChg chg="mod">
          <ac:chgData name="松浦英宗" userId="9b03fd3a-662f-49ff-9af1-1b93cf7aab22" providerId="ADAL" clId="{56E9DFAE-DDAD-4FCA-8AED-56B2D15DB479}" dt="2026-02-09T10:38:58.405" v="21168" actId="207"/>
          <ac:spMkLst>
            <pc:docMk/>
            <pc:sldMk cId="938155213" sldId="6060"/>
            <ac:spMk id="2" creationId="{D0F55CB2-1742-97F9-9F10-97B4F272998B}"/>
          </ac:spMkLst>
        </pc:spChg>
        <pc:spChg chg="add mod">
          <ac:chgData name="松浦英宗" userId="9b03fd3a-662f-49ff-9af1-1b93cf7aab22" providerId="ADAL" clId="{56E9DFAE-DDAD-4FCA-8AED-56B2D15DB479}" dt="2026-02-09T10:47:02.145" v="21345" actId="1036"/>
          <ac:spMkLst>
            <pc:docMk/>
            <pc:sldMk cId="938155213" sldId="6060"/>
            <ac:spMk id="3" creationId="{B83B7F36-3D2D-E4E7-B980-7A99C5A5F96E}"/>
          </ac:spMkLst>
        </pc:spChg>
        <pc:spChg chg="add mod">
          <ac:chgData name="松浦英宗" userId="9b03fd3a-662f-49ff-9af1-1b93cf7aab22" providerId="ADAL" clId="{56E9DFAE-DDAD-4FCA-8AED-56B2D15DB479}" dt="2026-02-09T10:47:02.145" v="21345" actId="1036"/>
          <ac:spMkLst>
            <pc:docMk/>
            <pc:sldMk cId="938155213" sldId="6060"/>
            <ac:spMk id="4" creationId="{81543908-9FEA-D20B-7E62-03A03B587CD4}"/>
          </ac:spMkLst>
        </pc:spChg>
        <pc:spChg chg="add mod">
          <ac:chgData name="松浦英宗" userId="9b03fd3a-662f-49ff-9af1-1b93cf7aab22" providerId="ADAL" clId="{56E9DFAE-DDAD-4FCA-8AED-56B2D15DB479}" dt="2026-02-09T10:42:15.193" v="21295" actId="164"/>
          <ac:spMkLst>
            <pc:docMk/>
            <pc:sldMk cId="938155213" sldId="6060"/>
            <ac:spMk id="5" creationId="{BE6070E5-6F61-B919-5B0E-AC6634213257}"/>
          </ac:spMkLst>
        </pc:spChg>
        <pc:spChg chg="add mod">
          <ac:chgData name="松浦英宗" userId="9b03fd3a-662f-49ff-9af1-1b93cf7aab22" providerId="ADAL" clId="{56E9DFAE-DDAD-4FCA-8AED-56B2D15DB479}" dt="2026-02-09T10:46:39.692" v="21314"/>
          <ac:spMkLst>
            <pc:docMk/>
            <pc:sldMk cId="938155213" sldId="6060"/>
            <ac:spMk id="6" creationId="{E7D7F098-E2E5-5325-69A0-B629699FA51A}"/>
          </ac:spMkLst>
        </pc:spChg>
        <pc:spChg chg="mod">
          <ac:chgData name="松浦英宗" userId="9b03fd3a-662f-49ff-9af1-1b93cf7aab22" providerId="ADAL" clId="{56E9DFAE-DDAD-4FCA-8AED-56B2D15DB479}" dt="2026-02-09T10:42:19.828" v="21298" actId="20577"/>
          <ac:spMkLst>
            <pc:docMk/>
            <pc:sldMk cId="938155213" sldId="6060"/>
            <ac:spMk id="9" creationId="{97F4E64C-0498-8903-9A74-FB55F616C849}"/>
          </ac:spMkLst>
        </pc:spChg>
        <pc:spChg chg="mod">
          <ac:chgData name="松浦英宗" userId="9b03fd3a-662f-49ff-9af1-1b93cf7aab22" providerId="ADAL" clId="{56E9DFAE-DDAD-4FCA-8AED-56B2D15DB479}" dt="2026-02-09T10:46:48.128" v="21316"/>
          <ac:spMkLst>
            <pc:docMk/>
            <pc:sldMk cId="938155213" sldId="6060"/>
            <ac:spMk id="10" creationId="{8A2BBEF7-D1EC-0F0A-A9EB-5FA9130A9440}"/>
          </ac:spMkLst>
        </pc:spChg>
        <pc:spChg chg="add mod">
          <ac:chgData name="松浦英宗" userId="9b03fd3a-662f-49ff-9af1-1b93cf7aab22" providerId="ADAL" clId="{56E9DFAE-DDAD-4FCA-8AED-56B2D15DB479}" dt="2026-02-09T10:42:34.004" v="21300" actId="207"/>
          <ac:spMkLst>
            <pc:docMk/>
            <pc:sldMk cId="938155213" sldId="6060"/>
            <ac:spMk id="11" creationId="{28D9E9B5-7BD7-BDF5-9167-2CFF335470BE}"/>
          </ac:spMkLst>
        </pc:spChg>
        <pc:grpChg chg="add mod">
          <ac:chgData name="松浦英宗" userId="9b03fd3a-662f-49ff-9af1-1b93cf7aab22" providerId="ADAL" clId="{56E9DFAE-DDAD-4FCA-8AED-56B2D15DB479}" dt="2026-02-09T10:46:51.358" v="21318" actId="1076"/>
          <ac:grpSpMkLst>
            <pc:docMk/>
            <pc:sldMk cId="938155213" sldId="6060"/>
            <ac:grpSpMk id="7" creationId="{E967FACC-1304-E29D-46A1-947A621D9EB5}"/>
          </ac:grpSpMkLst>
        </pc:grpChg>
        <pc:grpChg chg="add mod">
          <ac:chgData name="松浦英宗" userId="9b03fd3a-662f-49ff-9af1-1b93cf7aab22" providerId="ADAL" clId="{56E9DFAE-DDAD-4FCA-8AED-56B2D15DB479}" dt="2026-02-09T10:42:17.606" v="21296" actId="571"/>
          <ac:grpSpMkLst>
            <pc:docMk/>
            <pc:sldMk cId="938155213" sldId="6060"/>
            <ac:grpSpMk id="8" creationId="{9D8B3EB1-E6FB-A4E7-5291-2651E1F3780F}"/>
          </ac:grpSpMkLst>
        </pc:grpChg>
      </pc:sldChg>
      <pc:sldChg chg="addSp delSp modSp add del mod ord">
        <pc:chgData name="松浦英宗" userId="9b03fd3a-662f-49ff-9af1-1b93cf7aab22" providerId="ADAL" clId="{56E9DFAE-DDAD-4FCA-8AED-56B2D15DB479}" dt="2026-02-09T13:44:29.807" v="25722" actId="47"/>
        <pc:sldMkLst>
          <pc:docMk/>
          <pc:sldMk cId="758835368" sldId="6061"/>
        </pc:sldMkLst>
        <pc:spChg chg="del">
          <ac:chgData name="松浦英宗" userId="9b03fd3a-662f-49ff-9af1-1b93cf7aab22" providerId="ADAL" clId="{56E9DFAE-DDAD-4FCA-8AED-56B2D15DB479}" dt="2026-02-09T10:48:23.665" v="21346" actId="478"/>
          <ac:spMkLst>
            <pc:docMk/>
            <pc:sldMk cId="758835368" sldId="6061"/>
            <ac:spMk id="2" creationId="{46F80D41-3199-C5BA-2A32-D545AC4C6547}"/>
          </ac:spMkLst>
        </pc:spChg>
        <pc:spChg chg="mod">
          <ac:chgData name="松浦英宗" userId="9b03fd3a-662f-49ff-9af1-1b93cf7aab22" providerId="ADAL" clId="{56E9DFAE-DDAD-4FCA-8AED-56B2D15DB479}" dt="2026-02-09T10:52:03.234" v="21392" actId="20577"/>
          <ac:spMkLst>
            <pc:docMk/>
            <pc:sldMk cId="758835368" sldId="6061"/>
            <ac:spMk id="3" creationId="{BF680F4A-871D-209E-7280-7EF0741B6CC4}"/>
          </ac:spMkLst>
        </pc:spChg>
        <pc:spChg chg="mod">
          <ac:chgData name="松浦英宗" userId="9b03fd3a-662f-49ff-9af1-1b93cf7aab22" providerId="ADAL" clId="{56E9DFAE-DDAD-4FCA-8AED-56B2D15DB479}" dt="2026-02-09T10:48:24.046" v="21347"/>
          <ac:spMkLst>
            <pc:docMk/>
            <pc:sldMk cId="758835368" sldId="6061"/>
            <ac:spMk id="20" creationId="{632653B1-D3D1-1BAC-0018-440E6F773225}"/>
          </ac:spMkLst>
        </pc:spChg>
        <pc:spChg chg="add mod">
          <ac:chgData name="松浦英宗" userId="9b03fd3a-662f-49ff-9af1-1b93cf7aab22" providerId="ADAL" clId="{56E9DFAE-DDAD-4FCA-8AED-56B2D15DB479}" dt="2026-02-09T10:48:24.046" v="21347"/>
          <ac:spMkLst>
            <pc:docMk/>
            <pc:sldMk cId="758835368" sldId="6061"/>
            <ac:spMk id="23" creationId="{AD6FEABD-0C5E-B5E3-7C22-4395943E0E1B}"/>
          </ac:spMkLst>
        </pc:spChg>
        <pc:spChg chg="add mod">
          <ac:chgData name="松浦英宗" userId="9b03fd3a-662f-49ff-9af1-1b93cf7aab22" providerId="ADAL" clId="{56E9DFAE-DDAD-4FCA-8AED-56B2D15DB479}" dt="2026-02-09T12:05:36.252" v="23288" actId="207"/>
          <ac:spMkLst>
            <pc:docMk/>
            <pc:sldMk cId="758835368" sldId="6061"/>
            <ac:spMk id="24" creationId="{AC419F77-A846-5C72-8D45-0159A05E661E}"/>
          </ac:spMkLst>
        </pc:spChg>
        <pc:spChg chg="add mod">
          <ac:chgData name="松浦英宗" userId="9b03fd3a-662f-49ff-9af1-1b93cf7aab22" providerId="ADAL" clId="{56E9DFAE-DDAD-4FCA-8AED-56B2D15DB479}" dt="2026-02-09T10:48:24.046" v="21347"/>
          <ac:spMkLst>
            <pc:docMk/>
            <pc:sldMk cId="758835368" sldId="6061"/>
            <ac:spMk id="29" creationId="{A05A98BB-E392-1D95-F9B7-23EFBB41C848}"/>
          </ac:spMkLst>
        </pc:spChg>
        <pc:spChg chg="mod topLvl">
          <ac:chgData name="松浦英宗" userId="9b03fd3a-662f-49ff-9af1-1b93cf7aab22" providerId="ADAL" clId="{56E9DFAE-DDAD-4FCA-8AED-56B2D15DB479}" dt="2026-02-09T10:49:51.222" v="21355" actId="207"/>
          <ac:spMkLst>
            <pc:docMk/>
            <pc:sldMk cId="758835368" sldId="6061"/>
            <ac:spMk id="31" creationId="{3CDF088C-C768-F4D2-A33D-3B28685D863A}"/>
          </ac:spMkLst>
        </pc:spChg>
        <pc:spChg chg="mod topLvl">
          <ac:chgData name="松浦英宗" userId="9b03fd3a-662f-49ff-9af1-1b93cf7aab22" providerId="ADAL" clId="{56E9DFAE-DDAD-4FCA-8AED-56B2D15DB479}" dt="2026-02-09T10:49:51.222" v="21355" actId="207"/>
          <ac:spMkLst>
            <pc:docMk/>
            <pc:sldMk cId="758835368" sldId="6061"/>
            <ac:spMk id="32" creationId="{D5202C40-7835-983A-619D-B2043D6B1565}"/>
          </ac:spMkLst>
        </pc:spChg>
        <pc:spChg chg="add mod topLvl">
          <ac:chgData name="松浦英宗" userId="9b03fd3a-662f-49ff-9af1-1b93cf7aab22" providerId="ADAL" clId="{56E9DFAE-DDAD-4FCA-8AED-56B2D15DB479}" dt="2026-02-09T10:49:51.222" v="21355" actId="207"/>
          <ac:spMkLst>
            <pc:docMk/>
            <pc:sldMk cId="758835368" sldId="6061"/>
            <ac:spMk id="33" creationId="{BEAB978F-BB4C-5888-C066-6F4A5D0C5685}"/>
          </ac:spMkLst>
        </pc:spChg>
        <pc:spChg chg="mod">
          <ac:chgData name="松浦英宗" userId="9b03fd3a-662f-49ff-9af1-1b93cf7aab22" providerId="ADAL" clId="{56E9DFAE-DDAD-4FCA-8AED-56B2D15DB479}" dt="2026-02-09T10:51:58.700" v="21373" actId="20577"/>
          <ac:spMkLst>
            <pc:docMk/>
            <pc:sldMk cId="758835368" sldId="6061"/>
            <ac:spMk id="34" creationId="{3E248E89-5957-F507-FDF4-EB365BFB3DAF}"/>
          </ac:spMkLst>
        </pc:spChg>
        <pc:spChg chg="add mod">
          <ac:chgData name="松浦英宗" userId="9b03fd3a-662f-49ff-9af1-1b93cf7aab22" providerId="ADAL" clId="{56E9DFAE-DDAD-4FCA-8AED-56B2D15DB479}" dt="2026-02-09T10:48:24.046" v="21347"/>
          <ac:spMkLst>
            <pc:docMk/>
            <pc:sldMk cId="758835368" sldId="6061"/>
            <ac:spMk id="38" creationId="{4FD52563-35F5-7E9A-348F-0A333C7CEF12}"/>
          </ac:spMkLst>
        </pc:spChg>
        <pc:spChg chg="mod">
          <ac:chgData name="松浦英宗" userId="9b03fd3a-662f-49ff-9af1-1b93cf7aab22" providerId="ADAL" clId="{56E9DFAE-DDAD-4FCA-8AED-56B2D15DB479}" dt="2026-02-09T10:49:40.033" v="21353" actId="554"/>
          <ac:spMkLst>
            <pc:docMk/>
            <pc:sldMk cId="758835368" sldId="6061"/>
            <ac:spMk id="46" creationId="{E5204D6A-F195-BBA6-4987-729E9374BB94}"/>
          </ac:spMkLst>
        </pc:spChg>
        <pc:spChg chg="add mod">
          <ac:chgData name="松浦英宗" userId="9b03fd3a-662f-49ff-9af1-1b93cf7aab22" providerId="ADAL" clId="{56E9DFAE-DDAD-4FCA-8AED-56B2D15DB479}" dt="2026-02-09T10:48:24.046" v="21347"/>
          <ac:spMkLst>
            <pc:docMk/>
            <pc:sldMk cId="758835368" sldId="6061"/>
            <ac:spMk id="47" creationId="{FAE0EB9C-4A44-DB2A-4C7B-8912969DBE70}"/>
          </ac:spMkLst>
        </pc:spChg>
        <pc:spChg chg="add mod">
          <ac:chgData name="松浦英宗" userId="9b03fd3a-662f-49ff-9af1-1b93cf7aab22" providerId="ADAL" clId="{56E9DFAE-DDAD-4FCA-8AED-56B2D15DB479}" dt="2026-02-09T13:29:27.770" v="25612" actId="1076"/>
          <ac:spMkLst>
            <pc:docMk/>
            <pc:sldMk cId="758835368" sldId="6061"/>
            <ac:spMk id="50" creationId="{370F30EF-4E0F-3FEB-3AE7-2F08F73F3C7F}"/>
          </ac:spMkLst>
        </pc:spChg>
        <pc:spChg chg="add mod">
          <ac:chgData name="松浦英宗" userId="9b03fd3a-662f-49ff-9af1-1b93cf7aab22" providerId="ADAL" clId="{56E9DFAE-DDAD-4FCA-8AED-56B2D15DB479}" dt="2026-02-09T10:48:24.046" v="21347"/>
          <ac:spMkLst>
            <pc:docMk/>
            <pc:sldMk cId="758835368" sldId="6061"/>
            <ac:spMk id="51" creationId="{66D897CC-202A-05A1-DCDB-AA912A2296EF}"/>
          </ac:spMkLst>
        </pc:spChg>
        <pc:spChg chg="add mod">
          <ac:chgData name="松浦英宗" userId="9b03fd3a-662f-49ff-9af1-1b93cf7aab22" providerId="ADAL" clId="{56E9DFAE-DDAD-4FCA-8AED-56B2D15DB479}" dt="2026-02-09T10:48:24.046" v="21347"/>
          <ac:spMkLst>
            <pc:docMk/>
            <pc:sldMk cId="758835368" sldId="6061"/>
            <ac:spMk id="52" creationId="{B7918440-73D1-D800-319B-30B05C3D41B0}"/>
          </ac:spMkLst>
        </pc:spChg>
        <pc:grpChg chg="del">
          <ac:chgData name="松浦英宗" userId="9b03fd3a-662f-49ff-9af1-1b93cf7aab22" providerId="ADAL" clId="{56E9DFAE-DDAD-4FCA-8AED-56B2D15DB479}" dt="2026-02-09T10:49:53.233" v="21356" actId="478"/>
          <ac:grpSpMkLst>
            <pc:docMk/>
            <pc:sldMk cId="758835368" sldId="6061"/>
            <ac:grpSpMk id="6" creationId="{5DBDB28F-5209-710D-FFBF-312020E56A42}"/>
          </ac:grpSpMkLst>
        </pc:grpChg>
        <pc:grpChg chg="add del mod">
          <ac:chgData name="松浦英宗" userId="9b03fd3a-662f-49ff-9af1-1b93cf7aab22" providerId="ADAL" clId="{56E9DFAE-DDAD-4FCA-8AED-56B2D15DB479}" dt="2026-02-09T10:49:42.912" v="21354" actId="165"/>
          <ac:grpSpMkLst>
            <pc:docMk/>
            <pc:sldMk cId="758835368" sldId="6061"/>
            <ac:grpSpMk id="53" creationId="{EBB672A5-A4A5-80B5-AAA0-6B75394B8172}"/>
          </ac:grpSpMkLst>
        </pc:grpChg>
        <pc:picChg chg="del">
          <ac:chgData name="松浦英宗" userId="9b03fd3a-662f-49ff-9af1-1b93cf7aab22" providerId="ADAL" clId="{56E9DFAE-DDAD-4FCA-8AED-56B2D15DB479}" dt="2026-02-09T10:49:31.101" v="21350" actId="478"/>
          <ac:picMkLst>
            <pc:docMk/>
            <pc:sldMk cId="758835368" sldId="6061"/>
            <ac:picMk id="26" creationId="{DF52F78C-8375-F234-C518-B8FEFFBB9F17}"/>
          </ac:picMkLst>
        </pc:picChg>
        <pc:picChg chg="del">
          <ac:chgData name="松浦英宗" userId="9b03fd3a-662f-49ff-9af1-1b93cf7aab22" providerId="ADAL" clId="{56E9DFAE-DDAD-4FCA-8AED-56B2D15DB479}" dt="2026-02-09T10:49:31.101" v="21350" actId="478"/>
          <ac:picMkLst>
            <pc:docMk/>
            <pc:sldMk cId="758835368" sldId="6061"/>
            <ac:picMk id="27" creationId="{A19A8701-EA2D-CC85-1A26-5FF902D7D899}"/>
          </ac:picMkLst>
        </pc:picChg>
        <pc:picChg chg="del">
          <ac:chgData name="松浦英宗" userId="9b03fd3a-662f-49ff-9af1-1b93cf7aab22" providerId="ADAL" clId="{56E9DFAE-DDAD-4FCA-8AED-56B2D15DB479}" dt="2026-02-09T10:49:31.101" v="21350" actId="478"/>
          <ac:picMkLst>
            <pc:docMk/>
            <pc:sldMk cId="758835368" sldId="6061"/>
            <ac:picMk id="28" creationId="{1FE2F370-376D-E503-52E5-D09D5662EFAC}"/>
          </ac:picMkLst>
        </pc:picChg>
      </pc:sldChg>
      <pc:sldChg chg="add del">
        <pc:chgData name="松浦英宗" userId="9b03fd3a-662f-49ff-9af1-1b93cf7aab22" providerId="ADAL" clId="{56E9DFAE-DDAD-4FCA-8AED-56B2D15DB479}" dt="2026-02-09T01:30:42.442" v="20176" actId="47"/>
        <pc:sldMkLst>
          <pc:docMk/>
          <pc:sldMk cId="2846007315" sldId="6061"/>
        </pc:sldMkLst>
      </pc:sldChg>
      <pc:sldChg chg="add del">
        <pc:chgData name="松浦英宗" userId="9b03fd3a-662f-49ff-9af1-1b93cf7aab22" providerId="ADAL" clId="{56E9DFAE-DDAD-4FCA-8AED-56B2D15DB479}" dt="2026-02-09T01:30:42.442" v="20176" actId="47"/>
        <pc:sldMkLst>
          <pc:docMk/>
          <pc:sldMk cId="890034485" sldId="6062"/>
        </pc:sldMkLst>
      </pc:sldChg>
      <pc:sldChg chg="addSp delSp modSp add del mod ord">
        <pc:chgData name="松浦英宗" userId="9b03fd3a-662f-49ff-9af1-1b93cf7aab22" providerId="ADAL" clId="{56E9DFAE-DDAD-4FCA-8AED-56B2D15DB479}" dt="2026-02-09T13:44:29.807" v="25722" actId="47"/>
        <pc:sldMkLst>
          <pc:docMk/>
          <pc:sldMk cId="1624634834" sldId="6062"/>
        </pc:sldMkLst>
        <pc:spChg chg="mod">
          <ac:chgData name="松浦英宗" userId="9b03fd3a-662f-49ff-9af1-1b93cf7aab22" providerId="ADAL" clId="{56E9DFAE-DDAD-4FCA-8AED-56B2D15DB479}" dt="2026-02-09T11:04:26.141" v="21473" actId="113"/>
          <ac:spMkLst>
            <pc:docMk/>
            <pc:sldMk cId="1624634834" sldId="6062"/>
            <ac:spMk id="2" creationId="{773FFF0C-EB93-0252-794B-B1460162D501}"/>
          </ac:spMkLst>
        </pc:spChg>
        <pc:spChg chg="add mod topLvl">
          <ac:chgData name="松浦英宗" userId="9b03fd3a-662f-49ff-9af1-1b93cf7aab22" providerId="ADAL" clId="{56E9DFAE-DDAD-4FCA-8AED-56B2D15DB479}" dt="2026-02-09T12:45:46.500" v="24716" actId="165"/>
          <ac:spMkLst>
            <pc:docMk/>
            <pc:sldMk cId="1624634834" sldId="6062"/>
            <ac:spMk id="3" creationId="{4E2743E4-E9D7-F72D-9230-4049814A0952}"/>
          </ac:spMkLst>
        </pc:spChg>
        <pc:spChg chg="add del mod">
          <ac:chgData name="松浦英宗" userId="9b03fd3a-662f-49ff-9af1-1b93cf7aab22" providerId="ADAL" clId="{56E9DFAE-DDAD-4FCA-8AED-56B2D15DB479}" dt="2026-02-09T11:03:58.094" v="21435" actId="478"/>
          <ac:spMkLst>
            <pc:docMk/>
            <pc:sldMk cId="1624634834" sldId="6062"/>
            <ac:spMk id="4" creationId="{BCAD72BA-4355-7565-ED01-49F2E63E3776}"/>
          </ac:spMkLst>
        </pc:spChg>
        <pc:spChg chg="add mod topLvl">
          <ac:chgData name="松浦英宗" userId="9b03fd3a-662f-49ff-9af1-1b93cf7aab22" providerId="ADAL" clId="{56E9DFAE-DDAD-4FCA-8AED-56B2D15DB479}" dt="2026-02-09T12:45:46.500" v="24716" actId="165"/>
          <ac:spMkLst>
            <pc:docMk/>
            <pc:sldMk cId="1624634834" sldId="6062"/>
            <ac:spMk id="5" creationId="{C027A8B9-C02C-E4CC-2AFE-6F46B52FA9FA}"/>
          </ac:spMkLst>
        </pc:spChg>
        <pc:spChg chg="add del mod">
          <ac:chgData name="松浦英宗" userId="9b03fd3a-662f-49ff-9af1-1b93cf7aab22" providerId="ADAL" clId="{56E9DFAE-DDAD-4FCA-8AED-56B2D15DB479}" dt="2026-02-09T11:05:37.510" v="21565" actId="478"/>
          <ac:spMkLst>
            <pc:docMk/>
            <pc:sldMk cId="1624634834" sldId="6062"/>
            <ac:spMk id="6" creationId="{E31444C9-AF19-B3AF-E086-677D91EBCFED}"/>
          </ac:spMkLst>
        </pc:spChg>
        <pc:spChg chg="add mod topLvl">
          <ac:chgData name="松浦英宗" userId="9b03fd3a-662f-49ff-9af1-1b93cf7aab22" providerId="ADAL" clId="{56E9DFAE-DDAD-4FCA-8AED-56B2D15DB479}" dt="2026-02-09T12:45:46.500" v="24716" actId="165"/>
          <ac:spMkLst>
            <pc:docMk/>
            <pc:sldMk cId="1624634834" sldId="6062"/>
            <ac:spMk id="7" creationId="{C9F6E025-137C-55AD-E962-E34B701DE584}"/>
          </ac:spMkLst>
        </pc:spChg>
        <pc:spChg chg="add mod topLvl">
          <ac:chgData name="松浦英宗" userId="9b03fd3a-662f-49ff-9af1-1b93cf7aab22" providerId="ADAL" clId="{56E9DFAE-DDAD-4FCA-8AED-56B2D15DB479}" dt="2026-02-09T12:45:46.500" v="24716" actId="165"/>
          <ac:spMkLst>
            <pc:docMk/>
            <pc:sldMk cId="1624634834" sldId="6062"/>
            <ac:spMk id="8" creationId="{BEEF0C7D-ABAF-CA1C-8343-7145E49C0E8A}"/>
          </ac:spMkLst>
        </pc:spChg>
        <pc:spChg chg="add mod">
          <ac:chgData name="松浦英宗" userId="9b03fd3a-662f-49ff-9af1-1b93cf7aab22" providerId="ADAL" clId="{56E9DFAE-DDAD-4FCA-8AED-56B2D15DB479}" dt="2026-02-09T11:12:32.135" v="21989" actId="207"/>
          <ac:spMkLst>
            <pc:docMk/>
            <pc:sldMk cId="1624634834" sldId="6062"/>
            <ac:spMk id="12" creationId="{59272D1E-60F4-BD70-BF49-072AE0FD27D3}"/>
          </ac:spMkLst>
        </pc:spChg>
        <pc:spChg chg="add mod topLvl">
          <ac:chgData name="松浦英宗" userId="9b03fd3a-662f-49ff-9af1-1b93cf7aab22" providerId="ADAL" clId="{56E9DFAE-DDAD-4FCA-8AED-56B2D15DB479}" dt="2026-02-09T12:46:44.596" v="24765" actId="948"/>
          <ac:spMkLst>
            <pc:docMk/>
            <pc:sldMk cId="1624634834" sldId="6062"/>
            <ac:spMk id="13" creationId="{0A4638B3-C8ED-7D8D-1EF4-C8A798313617}"/>
          </ac:spMkLst>
        </pc:spChg>
        <pc:spChg chg="add del mod topLvl">
          <ac:chgData name="松浦英宗" userId="9b03fd3a-662f-49ff-9af1-1b93cf7aab22" providerId="ADAL" clId="{56E9DFAE-DDAD-4FCA-8AED-56B2D15DB479}" dt="2026-02-09T11:10:46.743" v="21851" actId="478"/>
          <ac:spMkLst>
            <pc:docMk/>
            <pc:sldMk cId="1624634834" sldId="6062"/>
            <ac:spMk id="14" creationId="{BE6DFDF1-AD29-CD27-39C2-BC76F6DA1D6F}"/>
          </ac:spMkLst>
        </pc:spChg>
        <pc:spChg chg="add del mod topLvl">
          <ac:chgData name="松浦英宗" userId="9b03fd3a-662f-49ff-9af1-1b93cf7aab22" providerId="ADAL" clId="{56E9DFAE-DDAD-4FCA-8AED-56B2D15DB479}" dt="2026-02-09T11:10:46.743" v="21851" actId="478"/>
          <ac:spMkLst>
            <pc:docMk/>
            <pc:sldMk cId="1624634834" sldId="6062"/>
            <ac:spMk id="15" creationId="{11722814-D53D-2F2B-9102-119D364DD086}"/>
          </ac:spMkLst>
        </pc:spChg>
        <pc:spChg chg="mod topLvl">
          <ac:chgData name="松浦英宗" userId="9b03fd3a-662f-49ff-9af1-1b93cf7aab22" providerId="ADAL" clId="{56E9DFAE-DDAD-4FCA-8AED-56B2D15DB479}" dt="2026-02-09T12:46:44.596" v="24765" actId="948"/>
          <ac:spMkLst>
            <pc:docMk/>
            <pc:sldMk cId="1624634834" sldId="6062"/>
            <ac:spMk id="18" creationId="{B4C79673-DFA2-FF3E-1E10-D259BBF9A6EF}"/>
          </ac:spMkLst>
        </pc:spChg>
        <pc:spChg chg="del mod topLvl">
          <ac:chgData name="松浦英宗" userId="9b03fd3a-662f-49ff-9af1-1b93cf7aab22" providerId="ADAL" clId="{56E9DFAE-DDAD-4FCA-8AED-56B2D15DB479}" dt="2026-02-09T11:10:46.743" v="21851" actId="478"/>
          <ac:spMkLst>
            <pc:docMk/>
            <pc:sldMk cId="1624634834" sldId="6062"/>
            <ac:spMk id="19" creationId="{E1931961-CE46-A79C-9FFC-70C82F565401}"/>
          </ac:spMkLst>
        </pc:spChg>
        <pc:spChg chg="del mod topLvl">
          <ac:chgData name="松浦英宗" userId="9b03fd3a-662f-49ff-9af1-1b93cf7aab22" providerId="ADAL" clId="{56E9DFAE-DDAD-4FCA-8AED-56B2D15DB479}" dt="2026-02-09T11:10:46.743" v="21851" actId="478"/>
          <ac:spMkLst>
            <pc:docMk/>
            <pc:sldMk cId="1624634834" sldId="6062"/>
            <ac:spMk id="20" creationId="{B2BDC260-E926-EA58-26AF-9FC29524CB19}"/>
          </ac:spMkLst>
        </pc:spChg>
        <pc:spChg chg="mod">
          <ac:chgData name="松浦英宗" userId="9b03fd3a-662f-49ff-9af1-1b93cf7aab22" providerId="ADAL" clId="{56E9DFAE-DDAD-4FCA-8AED-56B2D15DB479}" dt="2026-02-09T12:46:44.596" v="24765" actId="948"/>
          <ac:spMkLst>
            <pc:docMk/>
            <pc:sldMk cId="1624634834" sldId="6062"/>
            <ac:spMk id="23" creationId="{1842A94C-F126-FB2B-7648-932A5917A386}"/>
          </ac:spMkLst>
        </pc:spChg>
        <pc:spChg chg="mod">
          <ac:chgData name="松浦英宗" userId="9b03fd3a-662f-49ff-9af1-1b93cf7aab22" providerId="ADAL" clId="{56E9DFAE-DDAD-4FCA-8AED-56B2D15DB479}" dt="2026-02-09T12:46:44.596" v="24765" actId="948"/>
          <ac:spMkLst>
            <pc:docMk/>
            <pc:sldMk cId="1624634834" sldId="6062"/>
            <ac:spMk id="24" creationId="{C10FEB8D-15DA-5612-2DF2-30FB9659DEEE}"/>
          </ac:spMkLst>
        </pc:spChg>
        <pc:spChg chg="mod">
          <ac:chgData name="松浦英宗" userId="9b03fd3a-662f-49ff-9af1-1b93cf7aab22" providerId="ADAL" clId="{56E9DFAE-DDAD-4FCA-8AED-56B2D15DB479}" dt="2026-02-09T12:46:44.596" v="24765" actId="948"/>
          <ac:spMkLst>
            <pc:docMk/>
            <pc:sldMk cId="1624634834" sldId="6062"/>
            <ac:spMk id="26" creationId="{777F8158-9372-FF1B-8AC3-0563CD465BDF}"/>
          </ac:spMkLst>
        </pc:spChg>
        <pc:spChg chg="mod">
          <ac:chgData name="松浦英宗" userId="9b03fd3a-662f-49ff-9af1-1b93cf7aab22" providerId="ADAL" clId="{56E9DFAE-DDAD-4FCA-8AED-56B2D15DB479}" dt="2026-02-09T12:46:44.596" v="24765" actId="948"/>
          <ac:spMkLst>
            <pc:docMk/>
            <pc:sldMk cId="1624634834" sldId="6062"/>
            <ac:spMk id="27" creationId="{FCF6EE5B-D8E4-B243-BED0-8F34FFF96194}"/>
          </ac:spMkLst>
        </pc:spChg>
        <pc:spChg chg="add mod">
          <ac:chgData name="松浦英宗" userId="9b03fd3a-662f-49ff-9af1-1b93cf7aab22" providerId="ADAL" clId="{56E9DFAE-DDAD-4FCA-8AED-56B2D15DB479}" dt="2026-02-09T11:13:26.735" v="22202" actId="20577"/>
          <ac:spMkLst>
            <pc:docMk/>
            <pc:sldMk cId="1624634834" sldId="6062"/>
            <ac:spMk id="29" creationId="{2A152218-B349-2AF5-D311-0A07070C821C}"/>
          </ac:spMkLst>
        </pc:spChg>
        <pc:spChg chg="add del mod ord">
          <ac:chgData name="松浦英宗" userId="9b03fd3a-662f-49ff-9af1-1b93cf7aab22" providerId="ADAL" clId="{56E9DFAE-DDAD-4FCA-8AED-56B2D15DB479}" dt="2026-02-09T12:47:28.673" v="24769" actId="478"/>
          <ac:spMkLst>
            <pc:docMk/>
            <pc:sldMk cId="1624634834" sldId="6062"/>
            <ac:spMk id="30" creationId="{95F4758D-B8CA-E824-BA76-074F512109BA}"/>
          </ac:spMkLst>
        </pc:spChg>
        <pc:spChg chg="add del mod">
          <ac:chgData name="松浦英宗" userId="9b03fd3a-662f-49ff-9af1-1b93cf7aab22" providerId="ADAL" clId="{56E9DFAE-DDAD-4FCA-8AED-56B2D15DB479}" dt="2026-02-09T12:47:15.496" v="24768" actId="478"/>
          <ac:spMkLst>
            <pc:docMk/>
            <pc:sldMk cId="1624634834" sldId="6062"/>
            <ac:spMk id="31" creationId="{FD5D972D-5EF2-1E78-4EB3-3B6D26E9D0ED}"/>
          </ac:spMkLst>
        </pc:spChg>
        <pc:spChg chg="add del mod">
          <ac:chgData name="松浦英宗" userId="9b03fd3a-662f-49ff-9af1-1b93cf7aab22" providerId="ADAL" clId="{56E9DFAE-DDAD-4FCA-8AED-56B2D15DB479}" dt="2026-02-09T12:47:15.496" v="24768" actId="478"/>
          <ac:spMkLst>
            <pc:docMk/>
            <pc:sldMk cId="1624634834" sldId="6062"/>
            <ac:spMk id="32" creationId="{DF2AE0C2-6492-6E10-B2B1-DB7F82F7C3FA}"/>
          </ac:spMkLst>
        </pc:spChg>
        <pc:spChg chg="add mod ord">
          <ac:chgData name="松浦英宗" userId="9b03fd3a-662f-49ff-9af1-1b93cf7aab22" providerId="ADAL" clId="{56E9DFAE-DDAD-4FCA-8AED-56B2D15DB479}" dt="2026-02-09T12:47:30.055" v="24771" actId="167"/>
          <ac:spMkLst>
            <pc:docMk/>
            <pc:sldMk cId="1624634834" sldId="6062"/>
            <ac:spMk id="33" creationId="{3E3BCD46-8AFF-ABAF-AD1F-233C8B1C33E2}"/>
          </ac:spMkLst>
        </pc:spChg>
        <pc:grpChg chg="add del mod">
          <ac:chgData name="松浦英宗" userId="9b03fd3a-662f-49ff-9af1-1b93cf7aab22" providerId="ADAL" clId="{56E9DFAE-DDAD-4FCA-8AED-56B2D15DB479}" dt="2026-02-09T11:09:58.074" v="21807" actId="165"/>
          <ac:grpSpMkLst>
            <pc:docMk/>
            <pc:sldMk cId="1624634834" sldId="6062"/>
            <ac:grpSpMk id="16" creationId="{3C5E6FAF-06B4-A864-F53B-ED4BB461F9A6}"/>
          </ac:grpSpMkLst>
        </pc:grpChg>
        <pc:grpChg chg="add del mod">
          <ac:chgData name="松浦英宗" userId="9b03fd3a-662f-49ff-9af1-1b93cf7aab22" providerId="ADAL" clId="{56E9DFAE-DDAD-4FCA-8AED-56B2D15DB479}" dt="2026-02-09T11:09:58.074" v="21807" actId="165"/>
          <ac:grpSpMkLst>
            <pc:docMk/>
            <pc:sldMk cId="1624634834" sldId="6062"/>
            <ac:grpSpMk id="17" creationId="{2E6FBA3A-87D4-688A-C7A0-05FA19531196}"/>
          </ac:grpSpMkLst>
        </pc:grpChg>
        <pc:grpChg chg="add mod">
          <ac:chgData name="松浦英宗" userId="9b03fd3a-662f-49ff-9af1-1b93cf7aab22" providerId="ADAL" clId="{56E9DFAE-DDAD-4FCA-8AED-56B2D15DB479}" dt="2026-02-09T12:46:08.454" v="24753" actId="1035"/>
          <ac:grpSpMkLst>
            <pc:docMk/>
            <pc:sldMk cId="1624634834" sldId="6062"/>
            <ac:grpSpMk id="21" creationId="{2028A9DA-23D0-F600-F99D-53D53EEFD7A0}"/>
          </ac:grpSpMkLst>
        </pc:grpChg>
        <pc:grpChg chg="add mod">
          <ac:chgData name="松浦英宗" userId="9b03fd3a-662f-49ff-9af1-1b93cf7aab22" providerId="ADAL" clId="{56E9DFAE-DDAD-4FCA-8AED-56B2D15DB479}" dt="2026-02-09T12:46:08.454" v="24753" actId="1035"/>
          <ac:grpSpMkLst>
            <pc:docMk/>
            <pc:sldMk cId="1624634834" sldId="6062"/>
            <ac:grpSpMk id="22" creationId="{C704C539-365D-D70F-D510-654AFF0A5F0E}"/>
          </ac:grpSpMkLst>
        </pc:grpChg>
        <pc:grpChg chg="add mod">
          <ac:chgData name="松浦英宗" userId="9b03fd3a-662f-49ff-9af1-1b93cf7aab22" providerId="ADAL" clId="{56E9DFAE-DDAD-4FCA-8AED-56B2D15DB479}" dt="2026-02-09T12:46:08.454" v="24753" actId="1035"/>
          <ac:grpSpMkLst>
            <pc:docMk/>
            <pc:sldMk cId="1624634834" sldId="6062"/>
            <ac:grpSpMk id="25" creationId="{37942B8D-14D1-D574-719F-9DB4B8B03C85}"/>
          </ac:grpSpMkLst>
        </pc:grpChg>
        <pc:grpChg chg="add mod">
          <ac:chgData name="松浦英宗" userId="9b03fd3a-662f-49ff-9af1-1b93cf7aab22" providerId="ADAL" clId="{56E9DFAE-DDAD-4FCA-8AED-56B2D15DB479}" dt="2026-02-09T11:12:04.182" v="21981" actId="1035"/>
          <ac:grpSpMkLst>
            <pc:docMk/>
            <pc:sldMk cId="1624634834" sldId="6062"/>
            <ac:grpSpMk id="28" creationId="{3E1B33F3-D363-3052-FDD6-8685AEE5AF94}"/>
          </ac:grpSpMkLst>
        </pc:grpChg>
        <pc:cxnChg chg="add mod">
          <ac:chgData name="松浦英宗" userId="9b03fd3a-662f-49ff-9af1-1b93cf7aab22" providerId="ADAL" clId="{56E9DFAE-DDAD-4FCA-8AED-56B2D15DB479}" dt="2026-02-09T11:12:00.467" v="21961" actId="164"/>
          <ac:cxnSpMkLst>
            <pc:docMk/>
            <pc:sldMk cId="1624634834" sldId="6062"/>
            <ac:cxnSpMk id="9" creationId="{BCF7025C-BC7E-703B-8A6B-1C4677C5C427}"/>
          </ac:cxnSpMkLst>
        </pc:cxnChg>
      </pc:sldChg>
      <pc:sldChg chg="addSp delSp modSp add del mod ord">
        <pc:chgData name="松浦英宗" userId="9b03fd3a-662f-49ff-9af1-1b93cf7aab22" providerId="ADAL" clId="{56E9DFAE-DDAD-4FCA-8AED-56B2D15DB479}" dt="2026-02-09T13:44:29.807" v="25722" actId="47"/>
        <pc:sldMkLst>
          <pc:docMk/>
          <pc:sldMk cId="431748186" sldId="6063"/>
        </pc:sldMkLst>
        <pc:spChg chg="del">
          <ac:chgData name="松浦英宗" userId="9b03fd3a-662f-49ff-9af1-1b93cf7aab22" providerId="ADAL" clId="{56E9DFAE-DDAD-4FCA-8AED-56B2D15DB479}" dt="2026-02-09T11:19:40.503" v="22203" actId="478"/>
          <ac:spMkLst>
            <pc:docMk/>
            <pc:sldMk cId="431748186" sldId="6063"/>
            <ac:spMk id="2" creationId="{066F11C3-6EB8-94A6-C1E0-A9C19859BD6F}"/>
          </ac:spMkLst>
        </pc:spChg>
        <pc:spChg chg="add mod">
          <ac:chgData name="松浦英宗" userId="9b03fd3a-662f-49ff-9af1-1b93cf7aab22" providerId="ADAL" clId="{56E9DFAE-DDAD-4FCA-8AED-56B2D15DB479}" dt="2026-02-09T11:26:19.621" v="22605" actId="1076"/>
          <ac:spMkLst>
            <pc:docMk/>
            <pc:sldMk cId="431748186" sldId="6063"/>
            <ac:spMk id="3" creationId="{321A7579-5479-1020-18DF-61DC3CCBA44F}"/>
          </ac:spMkLst>
        </pc:spChg>
        <pc:spChg chg="add mod">
          <ac:chgData name="松浦英宗" userId="9b03fd3a-662f-49ff-9af1-1b93cf7aab22" providerId="ADAL" clId="{56E9DFAE-DDAD-4FCA-8AED-56B2D15DB479}" dt="2026-02-09T11:26:04.457" v="22595" actId="165"/>
          <ac:spMkLst>
            <pc:docMk/>
            <pc:sldMk cId="431748186" sldId="6063"/>
            <ac:spMk id="4" creationId="{A299F085-1F6E-F281-3D7C-996C7640F3AF}"/>
          </ac:spMkLst>
        </pc:spChg>
        <pc:spChg chg="add mod">
          <ac:chgData name="松浦英宗" userId="9b03fd3a-662f-49ff-9af1-1b93cf7aab22" providerId="ADAL" clId="{56E9DFAE-DDAD-4FCA-8AED-56B2D15DB479}" dt="2026-02-09T11:26:04.457" v="22595" actId="165"/>
          <ac:spMkLst>
            <pc:docMk/>
            <pc:sldMk cId="431748186" sldId="6063"/>
            <ac:spMk id="5" creationId="{04BE7FAC-C7C5-5AC1-254D-AD0661F58081}"/>
          </ac:spMkLst>
        </pc:spChg>
        <pc:spChg chg="add mod">
          <ac:chgData name="松浦英宗" userId="9b03fd3a-662f-49ff-9af1-1b93cf7aab22" providerId="ADAL" clId="{56E9DFAE-DDAD-4FCA-8AED-56B2D15DB479}" dt="2026-02-09T11:27:24.616" v="22640" actId="207"/>
          <ac:spMkLst>
            <pc:docMk/>
            <pc:sldMk cId="431748186" sldId="6063"/>
            <ac:spMk id="6" creationId="{87E386BC-1BB0-355D-5B4B-241EF26BFECC}"/>
          </ac:spMkLst>
        </pc:spChg>
        <pc:spChg chg="add mod">
          <ac:chgData name="松浦英宗" userId="9b03fd3a-662f-49ff-9af1-1b93cf7aab22" providerId="ADAL" clId="{56E9DFAE-DDAD-4FCA-8AED-56B2D15DB479}" dt="2026-02-09T11:26:04.457" v="22595" actId="165"/>
          <ac:spMkLst>
            <pc:docMk/>
            <pc:sldMk cId="431748186" sldId="6063"/>
            <ac:spMk id="10" creationId="{C3C961D9-DC0F-0F61-D869-F6B6D321F35C}"/>
          </ac:spMkLst>
        </pc:spChg>
        <pc:spChg chg="add mod">
          <ac:chgData name="松浦英宗" userId="9b03fd3a-662f-49ff-9af1-1b93cf7aab22" providerId="ADAL" clId="{56E9DFAE-DDAD-4FCA-8AED-56B2D15DB479}" dt="2026-02-09T11:26:04.457" v="22595" actId="165"/>
          <ac:spMkLst>
            <pc:docMk/>
            <pc:sldMk cId="431748186" sldId="6063"/>
            <ac:spMk id="11" creationId="{754A735E-966E-75AF-E333-BECEDF09D4F8}"/>
          </ac:spMkLst>
        </pc:spChg>
        <pc:grpChg chg="add mod">
          <ac:chgData name="松浦英宗" userId="9b03fd3a-662f-49ff-9af1-1b93cf7aab22" providerId="ADAL" clId="{56E9DFAE-DDAD-4FCA-8AED-56B2D15DB479}" dt="2026-02-09T11:26:04.457" v="22595" actId="165"/>
          <ac:grpSpMkLst>
            <pc:docMk/>
            <pc:sldMk cId="431748186" sldId="6063"/>
            <ac:grpSpMk id="12" creationId="{F6AEA8C3-E8A6-0A52-BF11-81A1F395A18A}"/>
          </ac:grpSpMkLst>
        </pc:grpChg>
        <pc:grpChg chg="add mod topLvl">
          <ac:chgData name="松浦英宗" userId="9b03fd3a-662f-49ff-9af1-1b93cf7aab22" providerId="ADAL" clId="{56E9DFAE-DDAD-4FCA-8AED-56B2D15DB479}" dt="2026-02-09T11:26:06.401" v="22597" actId="164"/>
          <ac:grpSpMkLst>
            <pc:docMk/>
            <pc:sldMk cId="431748186" sldId="6063"/>
            <ac:grpSpMk id="13" creationId="{36537F5A-ACE3-F0E4-C496-5C90FD08C173}"/>
          </ac:grpSpMkLst>
        </pc:grpChg>
        <pc:grpChg chg="add mod topLvl">
          <ac:chgData name="松浦英宗" userId="9b03fd3a-662f-49ff-9af1-1b93cf7aab22" providerId="ADAL" clId="{56E9DFAE-DDAD-4FCA-8AED-56B2D15DB479}" dt="2026-02-09T11:26:06.401" v="22597" actId="164"/>
          <ac:grpSpMkLst>
            <pc:docMk/>
            <pc:sldMk cId="431748186" sldId="6063"/>
            <ac:grpSpMk id="14" creationId="{EC2F0AA7-A220-749D-60C0-C03B52706BF9}"/>
          </ac:grpSpMkLst>
        </pc:grpChg>
        <pc:grpChg chg="add del mod">
          <ac:chgData name="松浦英宗" userId="9b03fd3a-662f-49ff-9af1-1b93cf7aab22" providerId="ADAL" clId="{56E9DFAE-DDAD-4FCA-8AED-56B2D15DB479}" dt="2026-02-09T11:26:04.457" v="22595" actId="165"/>
          <ac:grpSpMkLst>
            <pc:docMk/>
            <pc:sldMk cId="431748186" sldId="6063"/>
            <ac:grpSpMk id="15" creationId="{B487E380-04DF-3CEC-E2DE-AB63795AD9F7}"/>
          </ac:grpSpMkLst>
        </pc:grpChg>
        <pc:grpChg chg="add mod">
          <ac:chgData name="松浦英宗" userId="9b03fd3a-662f-49ff-9af1-1b93cf7aab22" providerId="ADAL" clId="{56E9DFAE-DDAD-4FCA-8AED-56B2D15DB479}" dt="2026-02-09T11:26:30.284" v="22625" actId="1035"/>
          <ac:grpSpMkLst>
            <pc:docMk/>
            <pc:sldMk cId="431748186" sldId="6063"/>
            <ac:grpSpMk id="16" creationId="{A9FB5136-76EF-E87E-9AEB-038E5C51D3D4}"/>
          </ac:grpSpMkLst>
        </pc:grpChg>
        <pc:graphicFrameChg chg="add mod">
          <ac:chgData name="松浦英宗" userId="9b03fd3a-662f-49ff-9af1-1b93cf7aab22" providerId="ADAL" clId="{56E9DFAE-DDAD-4FCA-8AED-56B2D15DB479}" dt="2026-02-09T11:27:22.319" v="22639" actId="207"/>
          <ac:graphicFrameMkLst>
            <pc:docMk/>
            <pc:sldMk cId="431748186" sldId="6063"/>
            <ac:graphicFrameMk id="9" creationId="{91E7E162-B50F-9239-5741-A8CC4F7EDC73}"/>
          </ac:graphicFrameMkLst>
        </pc:graphicFrameChg>
      </pc:sldChg>
      <pc:sldChg chg="add del">
        <pc:chgData name="松浦英宗" userId="9b03fd3a-662f-49ff-9af1-1b93cf7aab22" providerId="ADAL" clId="{56E9DFAE-DDAD-4FCA-8AED-56B2D15DB479}" dt="2026-02-09T01:30:42.442" v="20176" actId="47"/>
        <pc:sldMkLst>
          <pc:docMk/>
          <pc:sldMk cId="1570025402" sldId="6063"/>
        </pc:sldMkLst>
      </pc:sldChg>
      <pc:sldChg chg="add del">
        <pc:chgData name="松浦英宗" userId="9b03fd3a-662f-49ff-9af1-1b93cf7aab22" providerId="ADAL" clId="{56E9DFAE-DDAD-4FCA-8AED-56B2D15DB479}" dt="2026-02-09T01:30:42.442" v="20176" actId="47"/>
        <pc:sldMkLst>
          <pc:docMk/>
          <pc:sldMk cId="3212790646" sldId="6064"/>
        </pc:sldMkLst>
      </pc:sldChg>
      <pc:sldChg chg="add del">
        <pc:chgData name="松浦英宗" userId="9b03fd3a-662f-49ff-9af1-1b93cf7aab22" providerId="ADAL" clId="{56E9DFAE-DDAD-4FCA-8AED-56B2D15DB479}" dt="2026-02-09T11:26:56.729" v="22626" actId="47"/>
        <pc:sldMkLst>
          <pc:docMk/>
          <pc:sldMk cId="3847792910" sldId="6064"/>
        </pc:sldMkLst>
      </pc:sldChg>
      <pc:sldChg chg="add del">
        <pc:chgData name="松浦英宗" userId="9b03fd3a-662f-49ff-9af1-1b93cf7aab22" providerId="ADAL" clId="{56E9DFAE-DDAD-4FCA-8AED-56B2D15DB479}" dt="2026-02-09T11:26:56.729" v="22626" actId="47"/>
        <pc:sldMkLst>
          <pc:docMk/>
          <pc:sldMk cId="1296722254" sldId="6065"/>
        </pc:sldMkLst>
      </pc:sldChg>
      <pc:sldChg chg="add del">
        <pc:chgData name="松浦英宗" userId="9b03fd3a-662f-49ff-9af1-1b93cf7aab22" providerId="ADAL" clId="{56E9DFAE-DDAD-4FCA-8AED-56B2D15DB479}" dt="2026-02-09T01:30:42.442" v="20176" actId="47"/>
        <pc:sldMkLst>
          <pc:docMk/>
          <pc:sldMk cId="2416129302" sldId="6065"/>
        </pc:sldMkLst>
      </pc:sldChg>
      <pc:sldChg chg="add del">
        <pc:chgData name="松浦英宗" userId="9b03fd3a-662f-49ff-9af1-1b93cf7aab22" providerId="ADAL" clId="{56E9DFAE-DDAD-4FCA-8AED-56B2D15DB479}" dt="2026-02-09T11:26:56.729" v="22626" actId="47"/>
        <pc:sldMkLst>
          <pc:docMk/>
          <pc:sldMk cId="465401331" sldId="6066"/>
        </pc:sldMkLst>
      </pc:sldChg>
      <pc:sldChg chg="add del">
        <pc:chgData name="松浦英宗" userId="9b03fd3a-662f-49ff-9af1-1b93cf7aab22" providerId="ADAL" clId="{56E9DFAE-DDAD-4FCA-8AED-56B2D15DB479}" dt="2026-02-09T01:30:42.442" v="20176" actId="47"/>
        <pc:sldMkLst>
          <pc:docMk/>
          <pc:sldMk cId="845720820" sldId="6066"/>
        </pc:sldMkLst>
      </pc:sldChg>
      <pc:sldChg chg="add del">
        <pc:chgData name="松浦英宗" userId="9b03fd3a-662f-49ff-9af1-1b93cf7aab22" providerId="ADAL" clId="{56E9DFAE-DDAD-4FCA-8AED-56B2D15DB479}" dt="2026-02-09T01:30:42.442" v="20176" actId="47"/>
        <pc:sldMkLst>
          <pc:docMk/>
          <pc:sldMk cId="923821462" sldId="6067"/>
        </pc:sldMkLst>
      </pc:sldChg>
      <pc:sldChg chg="add del">
        <pc:chgData name="松浦英宗" userId="9b03fd3a-662f-49ff-9af1-1b93cf7aab22" providerId="ADAL" clId="{56E9DFAE-DDAD-4FCA-8AED-56B2D15DB479}" dt="2026-02-09T11:26:56.729" v="22626" actId="47"/>
        <pc:sldMkLst>
          <pc:docMk/>
          <pc:sldMk cId="2065975647" sldId="6067"/>
        </pc:sldMkLst>
      </pc:sldChg>
      <pc:sldChg chg="add del">
        <pc:chgData name="松浦英宗" userId="9b03fd3a-662f-49ff-9af1-1b93cf7aab22" providerId="ADAL" clId="{56E9DFAE-DDAD-4FCA-8AED-56B2D15DB479}" dt="2026-02-09T11:26:56.729" v="22626" actId="47"/>
        <pc:sldMkLst>
          <pc:docMk/>
          <pc:sldMk cId="517177065" sldId="6068"/>
        </pc:sldMkLst>
      </pc:sldChg>
      <pc:sldChg chg="add del">
        <pc:chgData name="松浦英宗" userId="9b03fd3a-662f-49ff-9af1-1b93cf7aab22" providerId="ADAL" clId="{56E9DFAE-DDAD-4FCA-8AED-56B2D15DB479}" dt="2026-02-09T01:30:42.442" v="20176" actId="47"/>
        <pc:sldMkLst>
          <pc:docMk/>
          <pc:sldMk cId="1233599878" sldId="6068"/>
        </pc:sldMkLst>
      </pc:sldChg>
      <pc:sldChg chg="add del">
        <pc:chgData name="松浦英宗" userId="9b03fd3a-662f-49ff-9af1-1b93cf7aab22" providerId="ADAL" clId="{56E9DFAE-DDAD-4FCA-8AED-56B2D15DB479}" dt="2026-02-09T01:30:42.442" v="20176" actId="47"/>
        <pc:sldMkLst>
          <pc:docMk/>
          <pc:sldMk cId="1013708897" sldId="6069"/>
        </pc:sldMkLst>
      </pc:sldChg>
      <pc:sldChg chg="add del">
        <pc:chgData name="松浦英宗" userId="9b03fd3a-662f-49ff-9af1-1b93cf7aab22" providerId="ADAL" clId="{56E9DFAE-DDAD-4FCA-8AED-56B2D15DB479}" dt="2026-02-09T10:50:18.206" v="21358" actId="47"/>
        <pc:sldMkLst>
          <pc:docMk/>
          <pc:sldMk cId="3328661667" sldId="6069"/>
        </pc:sldMkLst>
      </pc:sldChg>
      <pc:sldChg chg="add del">
        <pc:chgData name="松浦英宗" userId="9b03fd3a-662f-49ff-9af1-1b93cf7aab22" providerId="ADAL" clId="{56E9DFAE-DDAD-4FCA-8AED-56B2D15DB479}" dt="2026-02-09T01:30:42.442" v="20176" actId="47"/>
        <pc:sldMkLst>
          <pc:docMk/>
          <pc:sldMk cId="418499619" sldId="6070"/>
        </pc:sldMkLst>
      </pc:sldChg>
      <pc:sldChg chg="add del">
        <pc:chgData name="松浦英宗" userId="9b03fd3a-662f-49ff-9af1-1b93cf7aab22" providerId="ADAL" clId="{56E9DFAE-DDAD-4FCA-8AED-56B2D15DB479}" dt="2026-02-09T10:50:18.206" v="21358" actId="47"/>
        <pc:sldMkLst>
          <pc:docMk/>
          <pc:sldMk cId="992777809" sldId="6070"/>
        </pc:sldMkLst>
      </pc:sldChg>
      <pc:sldChg chg="add del">
        <pc:chgData name="松浦英宗" userId="9b03fd3a-662f-49ff-9af1-1b93cf7aab22" providerId="ADAL" clId="{56E9DFAE-DDAD-4FCA-8AED-56B2D15DB479}" dt="2026-02-09T01:30:42.442" v="20176" actId="47"/>
        <pc:sldMkLst>
          <pc:docMk/>
          <pc:sldMk cId="2431617877" sldId="6071"/>
        </pc:sldMkLst>
      </pc:sldChg>
      <pc:sldChg chg="add del">
        <pc:chgData name="松浦英宗" userId="9b03fd3a-662f-49ff-9af1-1b93cf7aab22" providerId="ADAL" clId="{56E9DFAE-DDAD-4FCA-8AED-56B2D15DB479}" dt="2026-02-09T10:50:18.206" v="21358" actId="47"/>
        <pc:sldMkLst>
          <pc:docMk/>
          <pc:sldMk cId="3220219950" sldId="6071"/>
        </pc:sldMkLst>
      </pc:sldChg>
      <pc:sldChg chg="addSp delSp modSp add del mod ord">
        <pc:chgData name="松浦英宗" userId="9b03fd3a-662f-49ff-9af1-1b93cf7aab22" providerId="ADAL" clId="{56E9DFAE-DDAD-4FCA-8AED-56B2D15DB479}" dt="2026-02-09T13:44:29.807" v="25722" actId="47"/>
        <pc:sldMkLst>
          <pc:docMk/>
          <pc:sldMk cId="1103917310" sldId="6072"/>
        </pc:sldMkLst>
        <pc:spChg chg="mod">
          <ac:chgData name="松浦英宗" userId="9b03fd3a-662f-49ff-9af1-1b93cf7aab22" providerId="ADAL" clId="{56E9DFAE-DDAD-4FCA-8AED-56B2D15DB479}" dt="2026-02-09T11:32:15.764" v="22738" actId="207"/>
          <ac:spMkLst>
            <pc:docMk/>
            <pc:sldMk cId="1103917310" sldId="6072"/>
            <ac:spMk id="5" creationId="{C4FFCBD1-36E6-3A7C-F923-634AFFA00C3B}"/>
          </ac:spMkLst>
        </pc:spChg>
        <pc:spChg chg="mod">
          <ac:chgData name="松浦英宗" userId="9b03fd3a-662f-49ff-9af1-1b93cf7aab22" providerId="ADAL" clId="{56E9DFAE-DDAD-4FCA-8AED-56B2D15DB479}" dt="2026-02-09T11:32:15.764" v="22738" actId="207"/>
          <ac:spMkLst>
            <pc:docMk/>
            <pc:sldMk cId="1103917310" sldId="6072"/>
            <ac:spMk id="6" creationId="{7864A1EA-2DDB-39F3-95CD-18A6459D2390}"/>
          </ac:spMkLst>
        </pc:spChg>
        <pc:spChg chg="mod">
          <ac:chgData name="松浦英宗" userId="9b03fd3a-662f-49ff-9af1-1b93cf7aab22" providerId="ADAL" clId="{56E9DFAE-DDAD-4FCA-8AED-56B2D15DB479}" dt="2026-02-09T01:36:22.944" v="20386" actId="164"/>
          <ac:spMkLst>
            <pc:docMk/>
            <pc:sldMk cId="1103917310" sldId="6072"/>
            <ac:spMk id="7" creationId="{283EA8FB-E57B-DFE9-CE27-670DB23C6529}"/>
          </ac:spMkLst>
        </pc:spChg>
        <pc:spChg chg="mod">
          <ac:chgData name="松浦英宗" userId="9b03fd3a-662f-49ff-9af1-1b93cf7aab22" providerId="ADAL" clId="{56E9DFAE-DDAD-4FCA-8AED-56B2D15DB479}" dt="2026-02-09T01:36:28.017" v="20395" actId="20577"/>
          <ac:spMkLst>
            <pc:docMk/>
            <pc:sldMk cId="1103917310" sldId="6072"/>
            <ac:spMk id="8" creationId="{F8F237CB-11F8-BE05-826E-5B5B12C3C012}"/>
          </ac:spMkLst>
        </pc:spChg>
        <pc:spChg chg="add mod">
          <ac:chgData name="松浦英宗" userId="9b03fd3a-662f-49ff-9af1-1b93cf7aab22" providerId="ADAL" clId="{56E9DFAE-DDAD-4FCA-8AED-56B2D15DB479}" dt="2026-02-09T11:32:24.594" v="22739" actId="207"/>
          <ac:spMkLst>
            <pc:docMk/>
            <pc:sldMk cId="1103917310" sldId="6072"/>
            <ac:spMk id="9" creationId="{7802BDF5-BC39-F9A0-9F08-D124517F32C8}"/>
          </ac:spMkLst>
        </pc:spChg>
        <pc:spChg chg="del">
          <ac:chgData name="松浦英宗" userId="9b03fd3a-662f-49ff-9af1-1b93cf7aab22" providerId="ADAL" clId="{56E9DFAE-DDAD-4FCA-8AED-56B2D15DB479}" dt="2026-02-09T01:35:16.959" v="20374" actId="478"/>
          <ac:spMkLst>
            <pc:docMk/>
            <pc:sldMk cId="1103917310" sldId="6072"/>
            <ac:spMk id="10" creationId="{E281493F-28C2-1EF3-1CD4-87F2A5D2E1B2}"/>
          </ac:spMkLst>
        </pc:spChg>
        <pc:spChg chg="del">
          <ac:chgData name="松浦英宗" userId="9b03fd3a-662f-49ff-9af1-1b93cf7aab22" providerId="ADAL" clId="{56E9DFAE-DDAD-4FCA-8AED-56B2D15DB479}" dt="2026-02-09T01:35:16.959" v="20374" actId="478"/>
          <ac:spMkLst>
            <pc:docMk/>
            <pc:sldMk cId="1103917310" sldId="6072"/>
            <ac:spMk id="12" creationId="{60019DF0-5DBF-4FF1-9A2A-19ED0FE94A6F}"/>
          </ac:spMkLst>
        </pc:spChg>
        <pc:spChg chg="mod">
          <ac:chgData name="松浦英宗" userId="9b03fd3a-662f-49ff-9af1-1b93cf7aab22" providerId="ADAL" clId="{56E9DFAE-DDAD-4FCA-8AED-56B2D15DB479}" dt="2026-02-09T02:03:19.133" v="20612" actId="20577"/>
          <ac:spMkLst>
            <pc:docMk/>
            <pc:sldMk cId="1103917310" sldId="6072"/>
            <ac:spMk id="14" creationId="{9251646F-7F42-6C7C-8762-4C3FF27B4850}"/>
          </ac:spMkLst>
        </pc:spChg>
        <pc:spChg chg="del mod">
          <ac:chgData name="松浦英宗" userId="9b03fd3a-662f-49ff-9af1-1b93cf7aab22" providerId="ADAL" clId="{56E9DFAE-DDAD-4FCA-8AED-56B2D15DB479}" dt="2026-02-09T11:31:41.632" v="22651" actId="478"/>
          <ac:spMkLst>
            <pc:docMk/>
            <pc:sldMk cId="1103917310" sldId="6072"/>
            <ac:spMk id="15" creationId="{0B681C1B-9D1D-FBF9-9ED0-93560AE31E3A}"/>
          </ac:spMkLst>
        </pc:spChg>
        <pc:grpChg chg="add mod">
          <ac:chgData name="松浦英宗" userId="9b03fd3a-662f-49ff-9af1-1b93cf7aab22" providerId="ADAL" clId="{56E9DFAE-DDAD-4FCA-8AED-56B2D15DB479}" dt="2026-02-09T02:03:46.712" v="20629" actId="164"/>
          <ac:grpSpMkLst>
            <pc:docMk/>
            <pc:sldMk cId="1103917310" sldId="6072"/>
            <ac:grpSpMk id="2" creationId="{3A8CCD43-8238-9C4A-66E2-5BBCCFD8EC8B}"/>
          </ac:grpSpMkLst>
        </pc:grpChg>
        <pc:grpChg chg="add mod">
          <ac:chgData name="松浦英宗" userId="9b03fd3a-662f-49ff-9af1-1b93cf7aab22" providerId="ADAL" clId="{56E9DFAE-DDAD-4FCA-8AED-56B2D15DB479}" dt="2026-02-09T02:03:46.712" v="20629" actId="164"/>
          <ac:grpSpMkLst>
            <pc:docMk/>
            <pc:sldMk cId="1103917310" sldId="6072"/>
            <ac:grpSpMk id="4" creationId="{CD27F581-2733-AB71-3C0D-8274A8A11F86}"/>
          </ac:grpSpMkLst>
        </pc:grpChg>
        <pc:grpChg chg="add mod">
          <ac:chgData name="松浦英宗" userId="9b03fd3a-662f-49ff-9af1-1b93cf7aab22" providerId="ADAL" clId="{56E9DFAE-DDAD-4FCA-8AED-56B2D15DB479}" dt="2026-02-09T02:03:46.712" v="20629" actId="164"/>
          <ac:grpSpMkLst>
            <pc:docMk/>
            <pc:sldMk cId="1103917310" sldId="6072"/>
            <ac:grpSpMk id="10" creationId="{88540045-DCA7-D626-1491-0096948A5F38}"/>
          </ac:grpSpMkLst>
        </pc:grpChg>
        <pc:picChg chg="add mod ord">
          <ac:chgData name="松浦英宗" userId="9b03fd3a-662f-49ff-9af1-1b93cf7aab22" providerId="ADAL" clId="{56E9DFAE-DDAD-4FCA-8AED-56B2D15DB479}" dt="2026-02-09T11:31:46.350" v="22655" actId="1036"/>
          <ac:picMkLst>
            <pc:docMk/>
            <pc:sldMk cId="1103917310" sldId="6072"/>
            <ac:picMk id="12" creationId="{9968AD30-4A26-326C-0794-0CBE21B776B6}"/>
          </ac:picMkLst>
        </pc:picChg>
      </pc:sldChg>
      <pc:sldChg chg="add del">
        <pc:chgData name="松浦英宗" userId="9b03fd3a-662f-49ff-9af1-1b93cf7aab22" providerId="ADAL" clId="{56E9DFAE-DDAD-4FCA-8AED-56B2D15DB479}" dt="2026-02-09T01:34:51.775" v="20372" actId="47"/>
        <pc:sldMkLst>
          <pc:docMk/>
          <pc:sldMk cId="4251379322" sldId="6072"/>
        </pc:sldMkLst>
      </pc:sldChg>
      <pc:sldChg chg="modSp add del mod ord">
        <pc:chgData name="松浦英宗" userId="9b03fd3a-662f-49ff-9af1-1b93cf7aab22" providerId="ADAL" clId="{56E9DFAE-DDAD-4FCA-8AED-56B2D15DB479}" dt="2026-02-09T12:36:34.167" v="23905" actId="47"/>
        <pc:sldMkLst>
          <pc:docMk/>
          <pc:sldMk cId="3046594895" sldId="6073"/>
        </pc:sldMkLst>
        <pc:spChg chg="mod">
          <ac:chgData name="松浦英宗" userId="9b03fd3a-662f-49ff-9af1-1b93cf7aab22" providerId="ADAL" clId="{56E9DFAE-DDAD-4FCA-8AED-56B2D15DB479}" dt="2026-02-09T10:15:29.717" v="20655" actId="207"/>
          <ac:spMkLst>
            <pc:docMk/>
            <pc:sldMk cId="3046594895" sldId="6073"/>
            <ac:spMk id="3" creationId="{925B40D7-381E-44EB-F74F-90F5D8D46A4F}"/>
          </ac:spMkLst>
        </pc:spChg>
        <pc:spChg chg="mod">
          <ac:chgData name="松浦英宗" userId="9b03fd3a-662f-49ff-9af1-1b93cf7aab22" providerId="ADAL" clId="{56E9DFAE-DDAD-4FCA-8AED-56B2D15DB479}" dt="2026-02-09T10:15:19.470" v="20642" actId="207"/>
          <ac:spMkLst>
            <pc:docMk/>
            <pc:sldMk cId="3046594895" sldId="6073"/>
            <ac:spMk id="4" creationId="{83E055AB-36E7-D264-9CCC-E1AFED175005}"/>
          </ac:spMkLst>
        </pc:spChg>
        <pc:spChg chg="mod">
          <ac:chgData name="松浦英宗" userId="9b03fd3a-662f-49ff-9af1-1b93cf7aab22" providerId="ADAL" clId="{56E9DFAE-DDAD-4FCA-8AED-56B2D15DB479}" dt="2026-02-09T02:02:59.857" v="20595" actId="20577"/>
          <ac:spMkLst>
            <pc:docMk/>
            <pc:sldMk cId="3046594895" sldId="6073"/>
            <ac:spMk id="5" creationId="{AA4D7AA9-9DBC-1702-D546-5F39940A8E8A}"/>
          </ac:spMkLst>
        </pc:spChg>
        <pc:spChg chg="mod">
          <ac:chgData name="松浦英宗" userId="9b03fd3a-662f-49ff-9af1-1b93cf7aab22" providerId="ADAL" clId="{56E9DFAE-DDAD-4FCA-8AED-56B2D15DB479}" dt="2026-02-09T10:15:14.568" v="20641" actId="207"/>
          <ac:spMkLst>
            <pc:docMk/>
            <pc:sldMk cId="3046594895" sldId="6073"/>
            <ac:spMk id="10" creationId="{A1C1C887-78FC-B235-3A59-1CE716A9166B}"/>
          </ac:spMkLst>
        </pc:spChg>
        <pc:spChg chg="mod">
          <ac:chgData name="松浦英宗" userId="9b03fd3a-662f-49ff-9af1-1b93cf7aab22" providerId="ADAL" clId="{56E9DFAE-DDAD-4FCA-8AED-56B2D15DB479}" dt="2026-02-09T10:15:14.568" v="20641" actId="207"/>
          <ac:spMkLst>
            <pc:docMk/>
            <pc:sldMk cId="3046594895" sldId="6073"/>
            <ac:spMk id="12" creationId="{2445B2AE-0D50-055B-D7A6-E5C9A2DDA265}"/>
          </ac:spMkLst>
        </pc:spChg>
        <pc:spChg chg="mod">
          <ac:chgData name="松浦英宗" userId="9b03fd3a-662f-49ff-9af1-1b93cf7aab22" providerId="ADAL" clId="{56E9DFAE-DDAD-4FCA-8AED-56B2D15DB479}" dt="2026-02-09T10:15:25.443" v="20654" actId="20577"/>
          <ac:spMkLst>
            <pc:docMk/>
            <pc:sldMk cId="3046594895" sldId="6073"/>
            <ac:spMk id="14" creationId="{A24DB61D-56D3-1E20-5CCE-A5FC0D745B4A}"/>
          </ac:spMkLst>
        </pc:spChg>
      </pc:sldChg>
      <pc:sldChg chg="addSp delSp modSp add del mod">
        <pc:chgData name="松浦英宗" userId="9b03fd3a-662f-49ff-9af1-1b93cf7aab22" providerId="ADAL" clId="{56E9DFAE-DDAD-4FCA-8AED-56B2D15DB479}" dt="2026-02-09T13:44:29.807" v="25722" actId="47"/>
        <pc:sldMkLst>
          <pc:docMk/>
          <pc:sldMk cId="504502841" sldId="6074"/>
        </pc:sldMkLst>
        <pc:spChg chg="mod">
          <ac:chgData name="松浦英宗" userId="9b03fd3a-662f-49ff-9af1-1b93cf7aab22" providerId="ADAL" clId="{56E9DFAE-DDAD-4FCA-8AED-56B2D15DB479}" dt="2026-02-09T10:14:33.108" v="20637" actId="207"/>
          <ac:spMkLst>
            <pc:docMk/>
            <pc:sldMk cId="504502841" sldId="6074"/>
            <ac:spMk id="2" creationId="{0636EF9C-CB34-5511-5661-38D1F9D9B3BA}"/>
          </ac:spMkLst>
        </pc:spChg>
        <pc:spChg chg="mod topLvl">
          <ac:chgData name="松浦英宗" userId="9b03fd3a-662f-49ff-9af1-1b93cf7aab22" providerId="ADAL" clId="{56E9DFAE-DDAD-4FCA-8AED-56B2D15DB479}" dt="2026-02-09T10:22:18.967" v="20704" actId="692"/>
          <ac:spMkLst>
            <pc:docMk/>
            <pc:sldMk cId="504502841" sldId="6074"/>
            <ac:spMk id="4" creationId="{5F85D9A8-C215-0069-0A96-305EA269E4CB}"/>
          </ac:spMkLst>
        </pc:spChg>
        <pc:spChg chg="mod topLvl">
          <ac:chgData name="松浦英宗" userId="9b03fd3a-662f-49ff-9af1-1b93cf7aab22" providerId="ADAL" clId="{56E9DFAE-DDAD-4FCA-8AED-56B2D15DB479}" dt="2026-02-09T10:22:18.967" v="20704" actId="692"/>
          <ac:spMkLst>
            <pc:docMk/>
            <pc:sldMk cId="504502841" sldId="6074"/>
            <ac:spMk id="5" creationId="{5B5C52BD-321B-1096-5D3E-CC95D1AEC108}"/>
          </ac:spMkLst>
        </pc:spChg>
        <pc:spChg chg="mod topLvl">
          <ac:chgData name="松浦英宗" userId="9b03fd3a-662f-49ff-9af1-1b93cf7aab22" providerId="ADAL" clId="{56E9DFAE-DDAD-4FCA-8AED-56B2D15DB479}" dt="2026-02-09T10:22:18.967" v="20704" actId="692"/>
          <ac:spMkLst>
            <pc:docMk/>
            <pc:sldMk cId="504502841" sldId="6074"/>
            <ac:spMk id="12" creationId="{4834B430-7256-0246-6C75-87F98787B54A}"/>
          </ac:spMkLst>
        </pc:spChg>
        <pc:spChg chg="mod topLvl">
          <ac:chgData name="松浦英宗" userId="9b03fd3a-662f-49ff-9af1-1b93cf7aab22" providerId="ADAL" clId="{56E9DFAE-DDAD-4FCA-8AED-56B2D15DB479}" dt="2026-02-09T10:22:18.967" v="20704" actId="692"/>
          <ac:spMkLst>
            <pc:docMk/>
            <pc:sldMk cId="504502841" sldId="6074"/>
            <ac:spMk id="14" creationId="{381FF5A1-B7C5-D6EA-717A-E1DFC00AA44D}"/>
          </ac:spMkLst>
        </pc:spChg>
        <pc:spChg chg="mod">
          <ac:chgData name="松浦英宗" userId="9b03fd3a-662f-49ff-9af1-1b93cf7aab22" providerId="ADAL" clId="{56E9DFAE-DDAD-4FCA-8AED-56B2D15DB479}" dt="2026-02-09T01:58:55.521" v="20518" actId="20577"/>
          <ac:spMkLst>
            <pc:docMk/>
            <pc:sldMk cId="504502841" sldId="6074"/>
            <ac:spMk id="16" creationId="{72DF7D52-1C1D-E8BE-7239-18766F5368AD}"/>
          </ac:spMkLst>
        </pc:spChg>
        <pc:spChg chg="mod">
          <ac:chgData name="松浦英宗" userId="9b03fd3a-662f-49ff-9af1-1b93cf7aab22" providerId="ADAL" clId="{56E9DFAE-DDAD-4FCA-8AED-56B2D15DB479}" dt="2026-02-09T10:14:17.841" v="20635" actId="207"/>
          <ac:spMkLst>
            <pc:docMk/>
            <pc:sldMk cId="504502841" sldId="6074"/>
            <ac:spMk id="19" creationId="{7048BE62-8279-F989-8A0C-D83D538164D2}"/>
          </ac:spMkLst>
        </pc:spChg>
        <pc:grpChg chg="add mod">
          <ac:chgData name="松浦英宗" userId="9b03fd3a-662f-49ff-9af1-1b93cf7aab22" providerId="ADAL" clId="{56E9DFAE-DDAD-4FCA-8AED-56B2D15DB479}" dt="2026-02-09T10:22:12.247" v="20701" actId="164"/>
          <ac:grpSpMkLst>
            <pc:docMk/>
            <pc:sldMk cId="504502841" sldId="6074"/>
            <ac:grpSpMk id="3" creationId="{D6DF9798-F7C8-09B8-A2D5-4A16A7BE39EE}"/>
          </ac:grpSpMkLst>
        </pc:grpChg>
        <pc:grpChg chg="del mod topLvl">
          <ac:chgData name="松浦英宗" userId="9b03fd3a-662f-49ff-9af1-1b93cf7aab22" providerId="ADAL" clId="{56E9DFAE-DDAD-4FCA-8AED-56B2D15DB479}" dt="2026-02-09T01:54:17.527" v="20476" actId="165"/>
          <ac:grpSpMkLst>
            <pc:docMk/>
            <pc:sldMk cId="504502841" sldId="6074"/>
            <ac:grpSpMk id="9" creationId="{E126EECC-9669-F5AA-8D9F-4AD25AF744CD}"/>
          </ac:grpSpMkLst>
        </pc:grpChg>
        <pc:grpChg chg="del">
          <ac:chgData name="松浦英宗" userId="9b03fd3a-662f-49ff-9af1-1b93cf7aab22" providerId="ADAL" clId="{56E9DFAE-DDAD-4FCA-8AED-56B2D15DB479}" dt="2026-02-09T01:54:15.117" v="20475" actId="165"/>
          <ac:grpSpMkLst>
            <pc:docMk/>
            <pc:sldMk cId="504502841" sldId="6074"/>
            <ac:grpSpMk id="10" creationId="{33A477E6-1E7F-4558-D67C-357C92E3CFE7}"/>
          </ac:grpSpMkLst>
        </pc:grpChg>
        <pc:grpChg chg="del">
          <ac:chgData name="松浦英宗" userId="9b03fd3a-662f-49ff-9af1-1b93cf7aab22" providerId="ADAL" clId="{56E9DFAE-DDAD-4FCA-8AED-56B2D15DB479}" dt="2026-02-09T01:54:15.117" v="20475" actId="165"/>
          <ac:grpSpMkLst>
            <pc:docMk/>
            <pc:sldMk cId="504502841" sldId="6074"/>
            <ac:grpSpMk id="11" creationId="{E0043E11-89DE-0254-AAA8-49592B5F4005}"/>
          </ac:grpSpMkLst>
        </pc:grpChg>
        <pc:grpChg chg="del mod topLvl">
          <ac:chgData name="松浦英宗" userId="9b03fd3a-662f-49ff-9af1-1b93cf7aab22" providerId="ADAL" clId="{56E9DFAE-DDAD-4FCA-8AED-56B2D15DB479}" dt="2026-02-09T01:54:17.527" v="20476" actId="165"/>
          <ac:grpSpMkLst>
            <pc:docMk/>
            <pc:sldMk cId="504502841" sldId="6074"/>
            <ac:grpSpMk id="13" creationId="{AE133C82-3122-BFD8-9476-74E9028CD7FF}"/>
          </ac:grpSpMkLst>
        </pc:grpChg>
        <pc:grpChg chg="mod">
          <ac:chgData name="松浦英宗" userId="9b03fd3a-662f-49ff-9af1-1b93cf7aab22" providerId="ADAL" clId="{56E9DFAE-DDAD-4FCA-8AED-56B2D15DB479}" dt="2026-02-09T10:22:12.247" v="20701" actId="164"/>
          <ac:grpSpMkLst>
            <pc:docMk/>
            <pc:sldMk cId="504502841" sldId="6074"/>
            <ac:grpSpMk id="20" creationId="{7549D670-B43F-A56E-0227-2E6BA4D20D52}"/>
          </ac:grpSpMkLst>
        </pc:grpChg>
        <pc:cxnChg chg="del mod topLvl">
          <ac:chgData name="松浦英宗" userId="9b03fd3a-662f-49ff-9af1-1b93cf7aab22" providerId="ADAL" clId="{56E9DFAE-DDAD-4FCA-8AED-56B2D15DB479}" dt="2026-02-09T01:54:19.393" v="20477" actId="478"/>
          <ac:cxnSpMkLst>
            <pc:docMk/>
            <pc:sldMk cId="504502841" sldId="6074"/>
            <ac:cxnSpMk id="7" creationId="{CB371FFF-CB6A-AEDB-2387-056315E9B715}"/>
          </ac:cxnSpMkLst>
        </pc:cxnChg>
        <pc:cxnChg chg="del mod topLvl">
          <ac:chgData name="松浦英宗" userId="9b03fd3a-662f-49ff-9af1-1b93cf7aab22" providerId="ADAL" clId="{56E9DFAE-DDAD-4FCA-8AED-56B2D15DB479}" dt="2026-02-09T01:54:19.393" v="20477" actId="478"/>
          <ac:cxnSpMkLst>
            <pc:docMk/>
            <pc:sldMk cId="504502841" sldId="6074"/>
            <ac:cxnSpMk id="15" creationId="{A481A153-57DE-3ECE-48E8-60D975CE0936}"/>
          </ac:cxnSpMkLst>
        </pc:cxnChg>
        <pc:cxnChg chg="mod">
          <ac:chgData name="松浦英宗" userId="9b03fd3a-662f-49ff-9af1-1b93cf7aab22" providerId="ADAL" clId="{56E9DFAE-DDAD-4FCA-8AED-56B2D15DB479}" dt="2026-02-09T10:22:18.967" v="20704" actId="692"/>
          <ac:cxnSpMkLst>
            <pc:docMk/>
            <pc:sldMk cId="504502841" sldId="6074"/>
            <ac:cxnSpMk id="17" creationId="{2F6A36F7-15C4-D186-5E11-49EACC93DD2D}"/>
          </ac:cxnSpMkLst>
        </pc:cxnChg>
      </pc:sldChg>
      <pc:sldChg chg="addSp delSp modSp add del mod ord">
        <pc:chgData name="松浦英宗" userId="9b03fd3a-662f-49ff-9af1-1b93cf7aab22" providerId="ADAL" clId="{56E9DFAE-DDAD-4FCA-8AED-56B2D15DB479}" dt="2026-02-09T13:44:29.807" v="25722" actId="47"/>
        <pc:sldMkLst>
          <pc:docMk/>
          <pc:sldMk cId="1522457694" sldId="6075"/>
        </pc:sldMkLst>
        <pc:spChg chg="add mod">
          <ac:chgData name="松浦英宗" userId="9b03fd3a-662f-49ff-9af1-1b93cf7aab22" providerId="ADAL" clId="{56E9DFAE-DDAD-4FCA-8AED-56B2D15DB479}" dt="2026-02-09T11:52:45.897" v="22900" actId="14861"/>
          <ac:spMkLst>
            <pc:docMk/>
            <pc:sldMk cId="1522457694" sldId="6075"/>
            <ac:spMk id="2" creationId="{F13B235F-7759-C2ED-0FCA-3092CF48C7AD}"/>
          </ac:spMkLst>
        </pc:spChg>
        <pc:spChg chg="del">
          <ac:chgData name="松浦英宗" userId="9b03fd3a-662f-49ff-9af1-1b93cf7aab22" providerId="ADAL" clId="{56E9DFAE-DDAD-4FCA-8AED-56B2D15DB479}" dt="2026-02-09T11:34:27.110" v="22742" actId="478"/>
          <ac:spMkLst>
            <pc:docMk/>
            <pc:sldMk cId="1522457694" sldId="6075"/>
            <ac:spMk id="3" creationId="{41749144-1F9E-5404-B93A-C474CE29C93F}"/>
          </ac:spMkLst>
        </pc:spChg>
        <pc:spChg chg="del">
          <ac:chgData name="松浦英宗" userId="9b03fd3a-662f-49ff-9af1-1b93cf7aab22" providerId="ADAL" clId="{56E9DFAE-DDAD-4FCA-8AED-56B2D15DB479}" dt="2026-02-09T11:34:27.110" v="22742" actId="478"/>
          <ac:spMkLst>
            <pc:docMk/>
            <pc:sldMk cId="1522457694" sldId="6075"/>
            <ac:spMk id="4" creationId="{DC3D9314-DF5A-5DFD-A92F-649FCB1B29F0}"/>
          </ac:spMkLst>
        </pc:spChg>
        <pc:spChg chg="del">
          <ac:chgData name="松浦英宗" userId="9b03fd3a-662f-49ff-9af1-1b93cf7aab22" providerId="ADAL" clId="{56E9DFAE-DDAD-4FCA-8AED-56B2D15DB479}" dt="2026-02-09T11:34:27.110" v="22742" actId="478"/>
          <ac:spMkLst>
            <pc:docMk/>
            <pc:sldMk cId="1522457694" sldId="6075"/>
            <ac:spMk id="5" creationId="{3E6FFF4B-681F-CD2E-092B-533CA983234E}"/>
          </ac:spMkLst>
        </pc:spChg>
        <pc:spChg chg="add mod topLvl">
          <ac:chgData name="松浦英宗" userId="9b03fd3a-662f-49ff-9af1-1b93cf7aab22" providerId="ADAL" clId="{56E9DFAE-DDAD-4FCA-8AED-56B2D15DB479}" dt="2026-02-09T11:54:29.659" v="22902"/>
          <ac:spMkLst>
            <pc:docMk/>
            <pc:sldMk cId="1522457694" sldId="6075"/>
            <ac:spMk id="6" creationId="{8284C92F-3F70-39FD-B995-0FE8C4C7B365}"/>
          </ac:spMkLst>
        </pc:spChg>
        <pc:spChg chg="del">
          <ac:chgData name="松浦英宗" userId="9b03fd3a-662f-49ff-9af1-1b93cf7aab22" providerId="ADAL" clId="{56E9DFAE-DDAD-4FCA-8AED-56B2D15DB479}" dt="2026-02-09T11:34:27.110" v="22742" actId="478"/>
          <ac:spMkLst>
            <pc:docMk/>
            <pc:sldMk cId="1522457694" sldId="6075"/>
            <ac:spMk id="7" creationId="{B2A6DC16-33BC-D9AD-1584-3E72864716EF}"/>
          </ac:spMkLst>
        </pc:spChg>
        <pc:spChg chg="add mod topLvl">
          <ac:chgData name="松浦英宗" userId="9b03fd3a-662f-49ff-9af1-1b93cf7aab22" providerId="ADAL" clId="{56E9DFAE-DDAD-4FCA-8AED-56B2D15DB479}" dt="2026-02-09T11:54:36.045" v="22904"/>
          <ac:spMkLst>
            <pc:docMk/>
            <pc:sldMk cId="1522457694" sldId="6075"/>
            <ac:spMk id="8" creationId="{149E0A2C-2BA0-3D0F-6D4F-9BAF43D0603C}"/>
          </ac:spMkLst>
        </pc:spChg>
        <pc:spChg chg="del">
          <ac:chgData name="松浦英宗" userId="9b03fd3a-662f-49ff-9af1-1b93cf7aab22" providerId="ADAL" clId="{56E9DFAE-DDAD-4FCA-8AED-56B2D15DB479}" dt="2026-02-09T11:34:27.110" v="22742" actId="478"/>
          <ac:spMkLst>
            <pc:docMk/>
            <pc:sldMk cId="1522457694" sldId="6075"/>
            <ac:spMk id="10" creationId="{BC031C66-AB9F-1C25-FF2F-95D3E9123064}"/>
          </ac:spMkLst>
        </pc:spChg>
        <pc:spChg chg="del">
          <ac:chgData name="松浦英宗" userId="9b03fd3a-662f-49ff-9af1-1b93cf7aab22" providerId="ADAL" clId="{56E9DFAE-DDAD-4FCA-8AED-56B2D15DB479}" dt="2026-02-09T11:34:27.110" v="22742" actId="478"/>
          <ac:spMkLst>
            <pc:docMk/>
            <pc:sldMk cId="1522457694" sldId="6075"/>
            <ac:spMk id="12" creationId="{308FFC05-2F08-08F5-37B1-E455B6F77283}"/>
          </ac:spMkLst>
        </pc:spChg>
        <pc:spChg chg="mod topLvl">
          <ac:chgData name="松浦英宗" userId="9b03fd3a-662f-49ff-9af1-1b93cf7aab22" providerId="ADAL" clId="{56E9DFAE-DDAD-4FCA-8AED-56B2D15DB479}" dt="2026-02-09T11:54:42.511" v="22906"/>
          <ac:spMkLst>
            <pc:docMk/>
            <pc:sldMk cId="1522457694" sldId="6075"/>
            <ac:spMk id="13" creationId="{67EEC60E-A02B-1782-E67B-786E23BEEC0D}"/>
          </ac:spMkLst>
        </pc:spChg>
        <pc:spChg chg="del">
          <ac:chgData name="松浦英宗" userId="9b03fd3a-662f-49ff-9af1-1b93cf7aab22" providerId="ADAL" clId="{56E9DFAE-DDAD-4FCA-8AED-56B2D15DB479}" dt="2026-02-09T11:34:27.110" v="22742" actId="478"/>
          <ac:spMkLst>
            <pc:docMk/>
            <pc:sldMk cId="1522457694" sldId="6075"/>
            <ac:spMk id="14" creationId="{D0CD7139-EA9A-9B54-8A9F-B87869EB3C09}"/>
          </ac:spMkLst>
        </pc:spChg>
        <pc:spChg chg="mod topLvl">
          <ac:chgData name="松浦英宗" userId="9b03fd3a-662f-49ff-9af1-1b93cf7aab22" providerId="ADAL" clId="{56E9DFAE-DDAD-4FCA-8AED-56B2D15DB479}" dt="2026-02-09T11:54:48.782" v="22908"/>
          <ac:spMkLst>
            <pc:docMk/>
            <pc:sldMk cId="1522457694" sldId="6075"/>
            <ac:spMk id="15" creationId="{2AB38750-F1BC-A5E9-B29E-A55B40AE8722}"/>
          </ac:spMkLst>
        </pc:spChg>
        <pc:spChg chg="add mod">
          <ac:chgData name="松浦英宗" userId="9b03fd3a-662f-49ff-9af1-1b93cf7aab22" providerId="ADAL" clId="{56E9DFAE-DDAD-4FCA-8AED-56B2D15DB479}" dt="2026-02-09T11:52:22.915" v="22897" actId="207"/>
          <ac:spMkLst>
            <pc:docMk/>
            <pc:sldMk cId="1522457694" sldId="6075"/>
            <ac:spMk id="16" creationId="{A0EAEE7A-D8EC-4141-113E-600416D1DDA9}"/>
          </ac:spMkLst>
        </pc:spChg>
        <pc:spChg chg="add mod">
          <ac:chgData name="松浦英宗" userId="9b03fd3a-662f-49ff-9af1-1b93cf7aab22" providerId="ADAL" clId="{56E9DFAE-DDAD-4FCA-8AED-56B2D15DB479}" dt="2026-02-09T11:51:51.924" v="22890" actId="164"/>
          <ac:spMkLst>
            <pc:docMk/>
            <pc:sldMk cId="1522457694" sldId="6075"/>
            <ac:spMk id="17" creationId="{20DDFE87-6886-25C3-C1B4-9A15B6DD09D2}"/>
          </ac:spMkLst>
        </pc:spChg>
        <pc:spChg chg="mod">
          <ac:chgData name="松浦英宗" userId="9b03fd3a-662f-49ff-9af1-1b93cf7aab22" providerId="ADAL" clId="{56E9DFAE-DDAD-4FCA-8AED-56B2D15DB479}" dt="2026-02-09T11:52:45.897" v="22900" actId="14861"/>
          <ac:spMkLst>
            <pc:docMk/>
            <pc:sldMk cId="1522457694" sldId="6075"/>
            <ac:spMk id="22" creationId="{79A2E7C6-95EA-BF65-0259-2FCAA30F3117}"/>
          </ac:spMkLst>
        </pc:spChg>
        <pc:spChg chg="mod">
          <ac:chgData name="松浦英宗" userId="9b03fd3a-662f-49ff-9af1-1b93cf7aab22" providerId="ADAL" clId="{56E9DFAE-DDAD-4FCA-8AED-56B2D15DB479}" dt="2026-02-09T11:54:55.512" v="22910"/>
          <ac:spMkLst>
            <pc:docMk/>
            <pc:sldMk cId="1522457694" sldId="6075"/>
            <ac:spMk id="23" creationId="{31858881-0286-629D-027F-56FA83BFE9CB}"/>
          </ac:spMkLst>
        </pc:spChg>
        <pc:spChg chg="mod">
          <ac:chgData name="松浦英宗" userId="9b03fd3a-662f-49ff-9af1-1b93cf7aab22" providerId="ADAL" clId="{56E9DFAE-DDAD-4FCA-8AED-56B2D15DB479}" dt="2026-02-09T11:55:01.647" v="22912"/>
          <ac:spMkLst>
            <pc:docMk/>
            <pc:sldMk cId="1522457694" sldId="6075"/>
            <ac:spMk id="24" creationId="{C15F9D16-EFB4-0AC5-EC4C-7E8630DA5086}"/>
          </ac:spMkLst>
        </pc:spChg>
        <pc:spChg chg="mod">
          <ac:chgData name="松浦英宗" userId="9b03fd3a-662f-49ff-9af1-1b93cf7aab22" providerId="ADAL" clId="{56E9DFAE-DDAD-4FCA-8AED-56B2D15DB479}" dt="2026-02-09T11:55:07.427" v="22914"/>
          <ac:spMkLst>
            <pc:docMk/>
            <pc:sldMk cId="1522457694" sldId="6075"/>
            <ac:spMk id="25" creationId="{102D242F-01AD-5A55-E4EE-5DA962CE9943}"/>
          </ac:spMkLst>
        </pc:spChg>
        <pc:spChg chg="mod">
          <ac:chgData name="松浦英宗" userId="9b03fd3a-662f-49ff-9af1-1b93cf7aab22" providerId="ADAL" clId="{56E9DFAE-DDAD-4FCA-8AED-56B2D15DB479}" dt="2026-02-09T11:55:14.214" v="22916"/>
          <ac:spMkLst>
            <pc:docMk/>
            <pc:sldMk cId="1522457694" sldId="6075"/>
            <ac:spMk id="26" creationId="{C247892F-D1FC-3021-F370-5B5500BF2274}"/>
          </ac:spMkLst>
        </pc:spChg>
        <pc:spChg chg="mod">
          <ac:chgData name="松浦英宗" userId="9b03fd3a-662f-49ff-9af1-1b93cf7aab22" providerId="ADAL" clId="{56E9DFAE-DDAD-4FCA-8AED-56B2D15DB479}" dt="2026-02-09T11:52:22.915" v="22897" actId="207"/>
          <ac:spMkLst>
            <pc:docMk/>
            <pc:sldMk cId="1522457694" sldId="6075"/>
            <ac:spMk id="27" creationId="{47B347CB-7D7F-0BB8-BAF7-9D3133B79F46}"/>
          </ac:spMkLst>
        </pc:spChg>
        <pc:spChg chg="mod">
          <ac:chgData name="松浦英宗" userId="9b03fd3a-662f-49ff-9af1-1b93cf7aab22" providerId="ADAL" clId="{56E9DFAE-DDAD-4FCA-8AED-56B2D15DB479}" dt="2026-02-09T11:51:54.246" v="22891" actId="571"/>
          <ac:spMkLst>
            <pc:docMk/>
            <pc:sldMk cId="1522457694" sldId="6075"/>
            <ac:spMk id="28" creationId="{1B036923-4CE8-0D76-E3AD-257E774B06B3}"/>
          </ac:spMkLst>
        </pc:spChg>
        <pc:spChg chg="mod">
          <ac:chgData name="松浦英宗" userId="9b03fd3a-662f-49ff-9af1-1b93cf7aab22" providerId="ADAL" clId="{56E9DFAE-DDAD-4FCA-8AED-56B2D15DB479}" dt="2026-02-09T11:52:45.897" v="22900" actId="14861"/>
          <ac:spMkLst>
            <pc:docMk/>
            <pc:sldMk cId="1522457694" sldId="6075"/>
            <ac:spMk id="31" creationId="{92738CAF-7BFA-0D99-9801-0D011A2EDDD4}"/>
          </ac:spMkLst>
        </pc:spChg>
        <pc:spChg chg="mod">
          <ac:chgData name="松浦英宗" userId="9b03fd3a-662f-49ff-9af1-1b93cf7aab22" providerId="ADAL" clId="{56E9DFAE-DDAD-4FCA-8AED-56B2D15DB479}" dt="2026-02-09T11:55:20.762" v="22918"/>
          <ac:spMkLst>
            <pc:docMk/>
            <pc:sldMk cId="1522457694" sldId="6075"/>
            <ac:spMk id="32" creationId="{DBFE6438-9F49-0259-582F-096A39C6B1F8}"/>
          </ac:spMkLst>
        </pc:spChg>
        <pc:spChg chg="mod">
          <ac:chgData name="松浦英宗" userId="9b03fd3a-662f-49ff-9af1-1b93cf7aab22" providerId="ADAL" clId="{56E9DFAE-DDAD-4FCA-8AED-56B2D15DB479}" dt="2026-02-09T11:55:26.998" v="22920"/>
          <ac:spMkLst>
            <pc:docMk/>
            <pc:sldMk cId="1522457694" sldId="6075"/>
            <ac:spMk id="33" creationId="{A3EC8F70-C503-5471-C48A-B38EF33AC66A}"/>
          </ac:spMkLst>
        </pc:spChg>
        <pc:spChg chg="mod">
          <ac:chgData name="松浦英宗" userId="9b03fd3a-662f-49ff-9af1-1b93cf7aab22" providerId="ADAL" clId="{56E9DFAE-DDAD-4FCA-8AED-56B2D15DB479}" dt="2026-02-09T11:55:34.311" v="22922"/>
          <ac:spMkLst>
            <pc:docMk/>
            <pc:sldMk cId="1522457694" sldId="6075"/>
            <ac:spMk id="34" creationId="{25821897-436E-526A-B8DB-0F9FC167E6F8}"/>
          </ac:spMkLst>
        </pc:spChg>
        <pc:spChg chg="mod">
          <ac:chgData name="松浦英宗" userId="9b03fd3a-662f-49ff-9af1-1b93cf7aab22" providerId="ADAL" clId="{56E9DFAE-DDAD-4FCA-8AED-56B2D15DB479}" dt="2026-02-09T11:55:49.844" v="22944" actId="20577"/>
          <ac:spMkLst>
            <pc:docMk/>
            <pc:sldMk cId="1522457694" sldId="6075"/>
            <ac:spMk id="35" creationId="{B055B77D-A39E-0C17-FF34-F15C8F500A33}"/>
          </ac:spMkLst>
        </pc:spChg>
        <pc:spChg chg="mod">
          <ac:chgData name="松浦英宗" userId="9b03fd3a-662f-49ff-9af1-1b93cf7aab22" providerId="ADAL" clId="{56E9DFAE-DDAD-4FCA-8AED-56B2D15DB479}" dt="2026-02-09T11:52:22.915" v="22897" actId="207"/>
          <ac:spMkLst>
            <pc:docMk/>
            <pc:sldMk cId="1522457694" sldId="6075"/>
            <ac:spMk id="36" creationId="{0B248C74-3ED7-A38D-476F-6636AC8468B7}"/>
          </ac:spMkLst>
        </pc:spChg>
        <pc:spChg chg="mod">
          <ac:chgData name="松浦英宗" userId="9b03fd3a-662f-49ff-9af1-1b93cf7aab22" providerId="ADAL" clId="{56E9DFAE-DDAD-4FCA-8AED-56B2D15DB479}" dt="2026-02-09T11:51:56.546" v="22892" actId="571"/>
          <ac:spMkLst>
            <pc:docMk/>
            <pc:sldMk cId="1522457694" sldId="6075"/>
            <ac:spMk id="37" creationId="{102142A1-CD48-EC8D-1B76-B93F6ADC64C7}"/>
          </ac:spMkLst>
        </pc:spChg>
        <pc:spChg chg="add mod">
          <ac:chgData name="松浦英宗" userId="9b03fd3a-662f-49ff-9af1-1b93cf7aab22" providerId="ADAL" clId="{56E9DFAE-DDAD-4FCA-8AED-56B2D15DB479}" dt="2026-02-09T11:56:41.821" v="23051" actId="1035"/>
          <ac:spMkLst>
            <pc:docMk/>
            <pc:sldMk cId="1522457694" sldId="6075"/>
            <ac:spMk id="40" creationId="{CDCEC486-D5A7-FE5A-A78A-83FE9AF325DA}"/>
          </ac:spMkLst>
        </pc:spChg>
        <pc:spChg chg="add mod">
          <ac:chgData name="松浦英宗" userId="9b03fd3a-662f-49ff-9af1-1b93cf7aab22" providerId="ADAL" clId="{56E9DFAE-DDAD-4FCA-8AED-56B2D15DB479}" dt="2026-02-09T11:57:01.648" v="23057" actId="14100"/>
          <ac:spMkLst>
            <pc:docMk/>
            <pc:sldMk cId="1522457694" sldId="6075"/>
            <ac:spMk id="41" creationId="{BDF2F69A-E10A-DBBE-E3EE-BDF131B265B6}"/>
          </ac:spMkLst>
        </pc:spChg>
        <pc:spChg chg="add mod">
          <ac:chgData name="松浦英宗" userId="9b03fd3a-662f-49ff-9af1-1b93cf7aab22" providerId="ADAL" clId="{56E9DFAE-DDAD-4FCA-8AED-56B2D15DB479}" dt="2026-02-09T11:57:10.117" v="23060" actId="207"/>
          <ac:spMkLst>
            <pc:docMk/>
            <pc:sldMk cId="1522457694" sldId="6075"/>
            <ac:spMk id="42" creationId="{533C44EB-9836-E280-E22D-75AA480F4999}"/>
          </ac:spMkLst>
        </pc:spChg>
        <pc:grpChg chg="add del mod">
          <ac:chgData name="松浦英宗" userId="9b03fd3a-662f-49ff-9af1-1b93cf7aab22" providerId="ADAL" clId="{56E9DFAE-DDAD-4FCA-8AED-56B2D15DB479}" dt="2026-02-09T11:50:21.584" v="22811" actId="165"/>
          <ac:grpSpMkLst>
            <pc:docMk/>
            <pc:sldMk cId="1522457694" sldId="6075"/>
            <ac:grpSpMk id="9" creationId="{35624BBB-DE2B-7BD6-3F33-26CB575E3F99}"/>
          </ac:grpSpMkLst>
        </pc:grpChg>
        <pc:grpChg chg="add del mod">
          <ac:chgData name="松浦英宗" userId="9b03fd3a-662f-49ff-9af1-1b93cf7aab22" providerId="ADAL" clId="{56E9DFAE-DDAD-4FCA-8AED-56B2D15DB479}" dt="2026-02-09T11:50:21.584" v="22811" actId="165"/>
          <ac:grpSpMkLst>
            <pc:docMk/>
            <pc:sldMk cId="1522457694" sldId="6075"/>
            <ac:grpSpMk id="11" creationId="{A7E2186D-D479-E154-5ADD-B63EA0C7B1F1}"/>
          </ac:grpSpMkLst>
        </pc:grpChg>
        <pc:grpChg chg="add mod">
          <ac:chgData name="松浦英宗" userId="9b03fd3a-662f-49ff-9af1-1b93cf7aab22" providerId="ADAL" clId="{56E9DFAE-DDAD-4FCA-8AED-56B2D15DB479}" dt="2026-02-09T11:52:00.815" v="22894" actId="164"/>
          <ac:grpSpMkLst>
            <pc:docMk/>
            <pc:sldMk cId="1522457694" sldId="6075"/>
            <ac:grpSpMk id="20" creationId="{ADF1962A-559F-5FC4-1D55-08254EE9B9BD}"/>
          </ac:grpSpMkLst>
        </pc:grpChg>
        <pc:grpChg chg="add mod">
          <ac:chgData name="松浦英宗" userId="9b03fd3a-662f-49ff-9af1-1b93cf7aab22" providerId="ADAL" clId="{56E9DFAE-DDAD-4FCA-8AED-56B2D15DB479}" dt="2026-02-09T11:52:00.815" v="22894" actId="164"/>
          <ac:grpSpMkLst>
            <pc:docMk/>
            <pc:sldMk cId="1522457694" sldId="6075"/>
            <ac:grpSpMk id="21" creationId="{2E081934-20A2-5215-EB18-B2E97C7E43E8}"/>
          </ac:grpSpMkLst>
        </pc:grpChg>
        <pc:grpChg chg="add mod">
          <ac:chgData name="松浦英宗" userId="9b03fd3a-662f-49ff-9af1-1b93cf7aab22" providerId="ADAL" clId="{56E9DFAE-DDAD-4FCA-8AED-56B2D15DB479}" dt="2026-02-09T11:52:00.815" v="22894" actId="164"/>
          <ac:grpSpMkLst>
            <pc:docMk/>
            <pc:sldMk cId="1522457694" sldId="6075"/>
            <ac:grpSpMk id="30" creationId="{C6C65BE8-3480-55AD-9352-8847C46B0D11}"/>
          </ac:grpSpMkLst>
        </pc:grpChg>
        <pc:grpChg chg="add mod">
          <ac:chgData name="松浦英宗" userId="9b03fd3a-662f-49ff-9af1-1b93cf7aab22" providerId="ADAL" clId="{56E9DFAE-DDAD-4FCA-8AED-56B2D15DB479}" dt="2026-02-09T11:52:02.836" v="22895" actId="12788"/>
          <ac:grpSpMkLst>
            <pc:docMk/>
            <pc:sldMk cId="1522457694" sldId="6075"/>
            <ac:grpSpMk id="39" creationId="{BD482971-DF9D-DF16-B1BF-3A0E4A6ED624}"/>
          </ac:grpSpMkLst>
        </pc:grpChg>
        <pc:cxnChg chg="add mod">
          <ac:chgData name="松浦英宗" userId="9b03fd3a-662f-49ff-9af1-1b93cf7aab22" providerId="ADAL" clId="{56E9DFAE-DDAD-4FCA-8AED-56B2D15DB479}" dt="2026-02-09T11:51:51.924" v="22890" actId="164"/>
          <ac:cxnSpMkLst>
            <pc:docMk/>
            <pc:sldMk cId="1522457694" sldId="6075"/>
            <ac:cxnSpMk id="18" creationId="{E70FD076-0643-4919-3E00-AC43E7D3FE37}"/>
          </ac:cxnSpMkLst>
        </pc:cxnChg>
        <pc:cxnChg chg="mod">
          <ac:chgData name="松浦英宗" userId="9b03fd3a-662f-49ff-9af1-1b93cf7aab22" providerId="ADAL" clId="{56E9DFAE-DDAD-4FCA-8AED-56B2D15DB479}" dt="2026-02-09T11:51:54.246" v="22891" actId="571"/>
          <ac:cxnSpMkLst>
            <pc:docMk/>
            <pc:sldMk cId="1522457694" sldId="6075"/>
            <ac:cxnSpMk id="29" creationId="{998803D9-BB9B-F91D-0D5A-E584E9B47BBC}"/>
          </ac:cxnSpMkLst>
        </pc:cxnChg>
        <pc:cxnChg chg="mod">
          <ac:chgData name="松浦英宗" userId="9b03fd3a-662f-49ff-9af1-1b93cf7aab22" providerId="ADAL" clId="{56E9DFAE-DDAD-4FCA-8AED-56B2D15DB479}" dt="2026-02-09T11:51:56.546" v="22892" actId="571"/>
          <ac:cxnSpMkLst>
            <pc:docMk/>
            <pc:sldMk cId="1522457694" sldId="6075"/>
            <ac:cxnSpMk id="38" creationId="{6D9A1266-724D-141D-36BE-EEB708D3D701}"/>
          </ac:cxnSpMkLst>
        </pc:cxnChg>
      </pc:sldChg>
      <pc:sldChg chg="addSp delSp modSp add del mod ord">
        <pc:chgData name="松浦英宗" userId="9b03fd3a-662f-49ff-9af1-1b93cf7aab22" providerId="ADAL" clId="{56E9DFAE-DDAD-4FCA-8AED-56B2D15DB479}" dt="2026-02-09T13:44:29.807" v="25722" actId="47"/>
        <pc:sldMkLst>
          <pc:docMk/>
          <pc:sldMk cId="3052484112" sldId="6076"/>
        </pc:sldMkLst>
        <pc:spChg chg="add del mod">
          <ac:chgData name="松浦英宗" userId="9b03fd3a-662f-49ff-9af1-1b93cf7aab22" providerId="ADAL" clId="{56E9DFAE-DDAD-4FCA-8AED-56B2D15DB479}" dt="2026-02-09T12:02:43.575" v="23187" actId="478"/>
          <ac:spMkLst>
            <pc:docMk/>
            <pc:sldMk cId="3052484112" sldId="6076"/>
            <ac:spMk id="2" creationId="{B11E33E3-7C04-E6A4-2466-D2F7DEB3E08B}"/>
          </ac:spMkLst>
        </pc:spChg>
        <pc:spChg chg="add mod">
          <ac:chgData name="松浦英宗" userId="9b03fd3a-662f-49ff-9af1-1b93cf7aab22" providerId="ADAL" clId="{56E9DFAE-DDAD-4FCA-8AED-56B2D15DB479}" dt="2026-02-09T12:00:55.021" v="23179" actId="164"/>
          <ac:spMkLst>
            <pc:docMk/>
            <pc:sldMk cId="3052484112" sldId="6076"/>
            <ac:spMk id="3" creationId="{68856FAE-2147-0FA8-7AE9-EAE812579C49}"/>
          </ac:spMkLst>
        </pc:spChg>
        <pc:spChg chg="add mod">
          <ac:chgData name="松浦英宗" userId="9b03fd3a-662f-49ff-9af1-1b93cf7aab22" providerId="ADAL" clId="{56E9DFAE-DDAD-4FCA-8AED-56B2D15DB479}" dt="2026-02-09T12:00:55.021" v="23179" actId="164"/>
          <ac:spMkLst>
            <pc:docMk/>
            <pc:sldMk cId="3052484112" sldId="6076"/>
            <ac:spMk id="4" creationId="{6E4E7594-86E5-7248-6B74-B74178301692}"/>
          </ac:spMkLst>
        </pc:spChg>
        <pc:spChg chg="add mod ord">
          <ac:chgData name="松浦英宗" userId="9b03fd3a-662f-49ff-9af1-1b93cf7aab22" providerId="ADAL" clId="{56E9DFAE-DDAD-4FCA-8AED-56B2D15DB479}" dt="2026-02-09T12:00:55.021" v="23179" actId="164"/>
          <ac:spMkLst>
            <pc:docMk/>
            <pc:sldMk cId="3052484112" sldId="6076"/>
            <ac:spMk id="5" creationId="{6AE8E4D4-A025-0B1B-F1EA-816E7FF1D878}"/>
          </ac:spMkLst>
        </pc:spChg>
        <pc:spChg chg="mod">
          <ac:chgData name="松浦英宗" userId="9b03fd3a-662f-49ff-9af1-1b93cf7aab22" providerId="ADAL" clId="{56E9DFAE-DDAD-4FCA-8AED-56B2D15DB479}" dt="2026-02-09T12:01:00.408" v="23181" actId="571"/>
          <ac:spMkLst>
            <pc:docMk/>
            <pc:sldMk cId="3052484112" sldId="6076"/>
            <ac:spMk id="8" creationId="{7118E0FA-DC2B-7BBB-98FA-5E6DBE551638}"/>
          </ac:spMkLst>
        </pc:spChg>
        <pc:spChg chg="mod">
          <ac:chgData name="松浦英宗" userId="9b03fd3a-662f-49ff-9af1-1b93cf7aab22" providerId="ADAL" clId="{56E9DFAE-DDAD-4FCA-8AED-56B2D15DB479}" dt="2026-02-09T12:01:00.408" v="23181" actId="571"/>
          <ac:spMkLst>
            <pc:docMk/>
            <pc:sldMk cId="3052484112" sldId="6076"/>
            <ac:spMk id="9" creationId="{F7D756EB-62AB-561F-5B8B-54127E144F7C}"/>
          </ac:spMkLst>
        </pc:spChg>
        <pc:spChg chg="mod">
          <ac:chgData name="松浦英宗" userId="9b03fd3a-662f-49ff-9af1-1b93cf7aab22" providerId="ADAL" clId="{56E9DFAE-DDAD-4FCA-8AED-56B2D15DB479}" dt="2026-02-09T12:01:00.408" v="23181" actId="571"/>
          <ac:spMkLst>
            <pc:docMk/>
            <pc:sldMk cId="3052484112" sldId="6076"/>
            <ac:spMk id="10" creationId="{A39952C2-A6D4-C83A-64DB-AB534CB3E596}"/>
          </ac:spMkLst>
        </pc:spChg>
        <pc:spChg chg="mod">
          <ac:chgData name="松浦英宗" userId="9b03fd3a-662f-49ff-9af1-1b93cf7aab22" providerId="ADAL" clId="{56E9DFAE-DDAD-4FCA-8AED-56B2D15DB479}" dt="2026-02-09T12:01:02.303" v="23182" actId="571"/>
          <ac:spMkLst>
            <pc:docMk/>
            <pc:sldMk cId="3052484112" sldId="6076"/>
            <ac:spMk id="12" creationId="{8536F484-DABE-89B8-7F41-33200AD5DE5C}"/>
          </ac:spMkLst>
        </pc:spChg>
        <pc:spChg chg="mod">
          <ac:chgData name="松浦英宗" userId="9b03fd3a-662f-49ff-9af1-1b93cf7aab22" providerId="ADAL" clId="{56E9DFAE-DDAD-4FCA-8AED-56B2D15DB479}" dt="2026-02-09T12:01:02.303" v="23182" actId="571"/>
          <ac:spMkLst>
            <pc:docMk/>
            <pc:sldMk cId="3052484112" sldId="6076"/>
            <ac:spMk id="13" creationId="{963161A1-3D52-0B9A-C287-3656949C2F3F}"/>
          </ac:spMkLst>
        </pc:spChg>
        <pc:spChg chg="mod">
          <ac:chgData name="松浦英宗" userId="9b03fd3a-662f-49ff-9af1-1b93cf7aab22" providerId="ADAL" clId="{56E9DFAE-DDAD-4FCA-8AED-56B2D15DB479}" dt="2026-02-09T12:01:02.303" v="23182" actId="571"/>
          <ac:spMkLst>
            <pc:docMk/>
            <pc:sldMk cId="3052484112" sldId="6076"/>
            <ac:spMk id="14" creationId="{A47AFB97-3428-ADEF-06B1-31293D65B246}"/>
          </ac:spMkLst>
        </pc:spChg>
        <pc:spChg chg="add mod">
          <ac:chgData name="松浦英宗" userId="9b03fd3a-662f-49ff-9af1-1b93cf7aab22" providerId="ADAL" clId="{56E9DFAE-DDAD-4FCA-8AED-56B2D15DB479}" dt="2026-02-09T12:02:53.287" v="23189" actId="207"/>
          <ac:spMkLst>
            <pc:docMk/>
            <pc:sldMk cId="3052484112" sldId="6076"/>
            <ac:spMk id="15" creationId="{0C02227B-C318-B86D-08D3-6711E2322411}"/>
          </ac:spMkLst>
        </pc:spChg>
        <pc:spChg chg="add mod topLvl">
          <ac:chgData name="松浦英宗" userId="9b03fd3a-662f-49ff-9af1-1b93cf7aab22" providerId="ADAL" clId="{56E9DFAE-DDAD-4FCA-8AED-56B2D15DB479}" dt="2026-02-09T12:15:10.143" v="23448"/>
          <ac:spMkLst>
            <pc:docMk/>
            <pc:sldMk cId="3052484112" sldId="6076"/>
            <ac:spMk id="16" creationId="{545A346E-D0D0-D450-D4DF-918E510C88CF}"/>
          </ac:spMkLst>
        </pc:spChg>
        <pc:spChg chg="add mod topLvl">
          <ac:chgData name="松浦英宗" userId="9b03fd3a-662f-49ff-9af1-1b93cf7aab22" providerId="ADAL" clId="{56E9DFAE-DDAD-4FCA-8AED-56B2D15DB479}" dt="2026-02-09T12:15:16.721" v="23450"/>
          <ac:spMkLst>
            <pc:docMk/>
            <pc:sldMk cId="3052484112" sldId="6076"/>
            <ac:spMk id="17" creationId="{77B9DEED-06BF-F700-B7BC-CFE1C40AAF0C}"/>
          </ac:spMkLst>
        </pc:spChg>
        <pc:spChg chg="mod topLvl">
          <ac:chgData name="松浦英宗" userId="9b03fd3a-662f-49ff-9af1-1b93cf7aab22" providerId="ADAL" clId="{56E9DFAE-DDAD-4FCA-8AED-56B2D15DB479}" dt="2026-02-09T12:15:23.302" v="23455"/>
          <ac:spMkLst>
            <pc:docMk/>
            <pc:sldMk cId="3052484112" sldId="6076"/>
            <ac:spMk id="20" creationId="{E089FA18-AEDB-3C09-ADB8-B83EBC098F3B}"/>
          </ac:spMkLst>
        </pc:spChg>
        <pc:spChg chg="mod topLvl">
          <ac:chgData name="松浦英宗" userId="9b03fd3a-662f-49ff-9af1-1b93cf7aab22" providerId="ADAL" clId="{56E9DFAE-DDAD-4FCA-8AED-56B2D15DB479}" dt="2026-02-09T12:15:30.101" v="23457"/>
          <ac:spMkLst>
            <pc:docMk/>
            <pc:sldMk cId="3052484112" sldId="6076"/>
            <ac:spMk id="21" creationId="{044F68FA-E9F7-DAB4-1774-3F9C0A52FF8C}"/>
          </ac:spMkLst>
        </pc:spChg>
        <pc:spChg chg="mod topLvl">
          <ac:chgData name="松浦英宗" userId="9b03fd3a-662f-49ff-9af1-1b93cf7aab22" providerId="ADAL" clId="{56E9DFAE-DDAD-4FCA-8AED-56B2D15DB479}" dt="2026-02-09T12:15:36.957" v="23462"/>
          <ac:spMkLst>
            <pc:docMk/>
            <pc:sldMk cId="3052484112" sldId="6076"/>
            <ac:spMk id="23" creationId="{D231724D-7D11-E96A-BB22-AE6213B7989C}"/>
          </ac:spMkLst>
        </pc:spChg>
        <pc:spChg chg="mod topLvl">
          <ac:chgData name="松浦英宗" userId="9b03fd3a-662f-49ff-9af1-1b93cf7aab22" providerId="ADAL" clId="{56E9DFAE-DDAD-4FCA-8AED-56B2D15DB479}" dt="2026-02-09T12:15:43.259" v="23464"/>
          <ac:spMkLst>
            <pc:docMk/>
            <pc:sldMk cId="3052484112" sldId="6076"/>
            <ac:spMk id="24" creationId="{AE820167-EFAA-AF53-AF4F-ADFBEF13E2E5}"/>
          </ac:spMkLst>
        </pc:spChg>
        <pc:spChg chg="add mod">
          <ac:chgData name="松浦英宗" userId="9b03fd3a-662f-49ff-9af1-1b93cf7aab22" providerId="ADAL" clId="{56E9DFAE-DDAD-4FCA-8AED-56B2D15DB479}" dt="2026-02-09T12:12:42.500" v="23440" actId="207"/>
          <ac:spMkLst>
            <pc:docMk/>
            <pc:sldMk cId="3052484112" sldId="6076"/>
            <ac:spMk id="26" creationId="{D8129852-DB09-FB2C-AD4C-0B7BB68A5DBA}"/>
          </ac:spMkLst>
        </pc:spChg>
        <pc:spChg chg="add del mod">
          <ac:chgData name="松浦英宗" userId="9b03fd3a-662f-49ff-9af1-1b93cf7aab22" providerId="ADAL" clId="{56E9DFAE-DDAD-4FCA-8AED-56B2D15DB479}" dt="2026-02-09T12:07:22.537" v="23356" actId="478"/>
          <ac:spMkLst>
            <pc:docMk/>
            <pc:sldMk cId="3052484112" sldId="6076"/>
            <ac:spMk id="27" creationId="{7168CEBF-EAC7-ED28-B577-FDE542C8A862}"/>
          </ac:spMkLst>
        </pc:spChg>
        <pc:spChg chg="add del mod">
          <ac:chgData name="松浦英宗" userId="9b03fd3a-662f-49ff-9af1-1b93cf7aab22" providerId="ADAL" clId="{56E9DFAE-DDAD-4FCA-8AED-56B2D15DB479}" dt="2026-02-09T12:07:36.325" v="23360" actId="478"/>
          <ac:spMkLst>
            <pc:docMk/>
            <pc:sldMk cId="3052484112" sldId="6076"/>
            <ac:spMk id="32" creationId="{5057760F-4A04-42BA-F555-F795D1E15008}"/>
          </ac:spMkLst>
        </pc:spChg>
        <pc:spChg chg="add mod">
          <ac:chgData name="松浦英宗" userId="9b03fd3a-662f-49ff-9af1-1b93cf7aab22" providerId="ADAL" clId="{56E9DFAE-DDAD-4FCA-8AED-56B2D15DB479}" dt="2026-02-09T12:15:02.048" v="23443"/>
          <ac:spMkLst>
            <pc:docMk/>
            <pc:sldMk cId="3052484112" sldId="6076"/>
            <ac:spMk id="33" creationId="{76AFEDF4-C8F9-CD44-7232-9AD586DDE5FB}"/>
          </ac:spMkLst>
        </pc:spChg>
        <pc:spChg chg="add mod">
          <ac:chgData name="松浦英宗" userId="9b03fd3a-662f-49ff-9af1-1b93cf7aab22" providerId="ADAL" clId="{56E9DFAE-DDAD-4FCA-8AED-56B2D15DB479}" dt="2026-02-09T12:09:31.060" v="23439"/>
          <ac:spMkLst>
            <pc:docMk/>
            <pc:sldMk cId="3052484112" sldId="6076"/>
            <ac:spMk id="36" creationId="{E3F69635-B409-DE60-DD44-FBC6D5118C63}"/>
          </ac:spMkLst>
        </pc:spChg>
        <pc:grpChg chg="add del mod ord">
          <ac:chgData name="松浦英宗" userId="9b03fd3a-662f-49ff-9af1-1b93cf7aab22" providerId="ADAL" clId="{56E9DFAE-DDAD-4FCA-8AED-56B2D15DB479}" dt="2026-02-09T12:01:09.298" v="23184" actId="478"/>
          <ac:grpSpMkLst>
            <pc:docMk/>
            <pc:sldMk cId="3052484112" sldId="6076"/>
            <ac:grpSpMk id="6" creationId="{EC4007D2-BF66-52EC-85E2-DFBA281CD3E2}"/>
          </ac:grpSpMkLst>
        </pc:grpChg>
        <pc:grpChg chg="add del mod ord">
          <ac:chgData name="松浦英宗" userId="9b03fd3a-662f-49ff-9af1-1b93cf7aab22" providerId="ADAL" clId="{56E9DFAE-DDAD-4FCA-8AED-56B2D15DB479}" dt="2026-02-09T12:01:09.298" v="23184" actId="478"/>
          <ac:grpSpMkLst>
            <pc:docMk/>
            <pc:sldMk cId="3052484112" sldId="6076"/>
            <ac:grpSpMk id="7" creationId="{B687A2E2-3BD9-2027-9D28-F25007793BB8}"/>
          </ac:grpSpMkLst>
        </pc:grpChg>
        <pc:grpChg chg="add del mod ord">
          <ac:chgData name="松浦英宗" userId="9b03fd3a-662f-49ff-9af1-1b93cf7aab22" providerId="ADAL" clId="{56E9DFAE-DDAD-4FCA-8AED-56B2D15DB479}" dt="2026-02-09T12:01:09.298" v="23184" actId="478"/>
          <ac:grpSpMkLst>
            <pc:docMk/>
            <pc:sldMk cId="3052484112" sldId="6076"/>
            <ac:grpSpMk id="11" creationId="{65773679-ED4D-CC3D-216B-8ED8E11025C5}"/>
          </ac:grpSpMkLst>
        </pc:grpChg>
        <pc:grpChg chg="add del mod topLvl">
          <ac:chgData name="松浦英宗" userId="9b03fd3a-662f-49ff-9af1-1b93cf7aab22" providerId="ADAL" clId="{56E9DFAE-DDAD-4FCA-8AED-56B2D15DB479}" dt="2026-02-09T12:08:12.905" v="23385" actId="165"/>
          <ac:grpSpMkLst>
            <pc:docMk/>
            <pc:sldMk cId="3052484112" sldId="6076"/>
            <ac:grpSpMk id="18" creationId="{A7A41583-3CC5-AB16-6A6E-504A18BADE0D}"/>
          </ac:grpSpMkLst>
        </pc:grpChg>
        <pc:grpChg chg="add del mod topLvl">
          <ac:chgData name="松浦英宗" userId="9b03fd3a-662f-49ff-9af1-1b93cf7aab22" providerId="ADAL" clId="{56E9DFAE-DDAD-4FCA-8AED-56B2D15DB479}" dt="2026-02-09T12:08:12.905" v="23385" actId="165"/>
          <ac:grpSpMkLst>
            <pc:docMk/>
            <pc:sldMk cId="3052484112" sldId="6076"/>
            <ac:grpSpMk id="19" creationId="{DBB46193-F7A1-A689-8DB1-2A5AF754684B}"/>
          </ac:grpSpMkLst>
        </pc:grpChg>
        <pc:grpChg chg="add del mod topLvl">
          <ac:chgData name="松浦英宗" userId="9b03fd3a-662f-49ff-9af1-1b93cf7aab22" providerId="ADAL" clId="{56E9DFAE-DDAD-4FCA-8AED-56B2D15DB479}" dt="2026-02-09T12:08:12.905" v="23385" actId="165"/>
          <ac:grpSpMkLst>
            <pc:docMk/>
            <pc:sldMk cId="3052484112" sldId="6076"/>
            <ac:grpSpMk id="22" creationId="{4A421C62-8816-895A-8C6B-63DC591261A5}"/>
          </ac:grpSpMkLst>
        </pc:grpChg>
        <pc:grpChg chg="add del mod">
          <ac:chgData name="松浦英宗" userId="9b03fd3a-662f-49ff-9af1-1b93cf7aab22" providerId="ADAL" clId="{56E9DFAE-DDAD-4FCA-8AED-56B2D15DB479}" dt="2026-02-09T12:06:57.302" v="23349" actId="165"/>
          <ac:grpSpMkLst>
            <pc:docMk/>
            <pc:sldMk cId="3052484112" sldId="6076"/>
            <ac:grpSpMk id="25" creationId="{6E87F5D2-7CCB-E96B-0842-C03467430E8D}"/>
          </ac:grpSpMkLst>
        </pc:grpChg>
        <pc:grpChg chg="add mod">
          <ac:chgData name="松浦英宗" userId="9b03fd3a-662f-49ff-9af1-1b93cf7aab22" providerId="ADAL" clId="{56E9DFAE-DDAD-4FCA-8AED-56B2D15DB479}" dt="2026-02-09T12:09:13.628" v="23412" actId="164"/>
          <ac:grpSpMkLst>
            <pc:docMk/>
            <pc:sldMk cId="3052484112" sldId="6076"/>
            <ac:grpSpMk id="34" creationId="{1EFF74CB-E88A-F99E-995B-1C49F6D63CF6}"/>
          </ac:grpSpMkLst>
        </pc:grpChg>
        <pc:grpChg chg="add mod">
          <ac:chgData name="松浦英宗" userId="9b03fd3a-662f-49ff-9af1-1b93cf7aab22" providerId="ADAL" clId="{56E9DFAE-DDAD-4FCA-8AED-56B2D15DB479}" dt="2026-02-09T12:15:51.173" v="23473" actId="1036"/>
          <ac:grpSpMkLst>
            <pc:docMk/>
            <pc:sldMk cId="3052484112" sldId="6076"/>
            <ac:grpSpMk id="35" creationId="{5B7578AD-7571-E429-E5D0-971F20FEA3B5}"/>
          </ac:grpSpMkLst>
        </pc:grpChg>
        <pc:cxnChg chg="add del mod">
          <ac:chgData name="松浦英宗" userId="9b03fd3a-662f-49ff-9af1-1b93cf7aab22" providerId="ADAL" clId="{56E9DFAE-DDAD-4FCA-8AED-56B2D15DB479}" dt="2026-02-09T12:06:38.523" v="23338" actId="478"/>
          <ac:cxnSpMkLst>
            <pc:docMk/>
            <pc:sldMk cId="3052484112" sldId="6076"/>
            <ac:cxnSpMk id="28" creationId="{59CE2B7C-6475-5392-B1A4-234E2DC5E3F7}"/>
          </ac:cxnSpMkLst>
        </pc:cxnChg>
        <pc:cxnChg chg="add mod">
          <ac:chgData name="松浦英宗" userId="9b03fd3a-662f-49ff-9af1-1b93cf7aab22" providerId="ADAL" clId="{56E9DFAE-DDAD-4FCA-8AED-56B2D15DB479}" dt="2026-02-09T12:12:47.263" v="23441" actId="208"/>
          <ac:cxnSpMkLst>
            <pc:docMk/>
            <pc:sldMk cId="3052484112" sldId="6076"/>
            <ac:cxnSpMk id="29" creationId="{4C207286-AAE8-A6C0-65B3-C65CECCA724B}"/>
          </ac:cxnSpMkLst>
        </pc:cxnChg>
        <pc:cxnChg chg="add mod">
          <ac:chgData name="松浦英宗" userId="9b03fd3a-662f-49ff-9af1-1b93cf7aab22" providerId="ADAL" clId="{56E9DFAE-DDAD-4FCA-8AED-56B2D15DB479}" dt="2026-02-09T12:12:47.263" v="23441" actId="208"/>
          <ac:cxnSpMkLst>
            <pc:docMk/>
            <pc:sldMk cId="3052484112" sldId="6076"/>
            <ac:cxnSpMk id="30" creationId="{91D7694E-C2CE-B970-7658-9D1B8E3FA092}"/>
          </ac:cxnSpMkLst>
        </pc:cxnChg>
        <pc:cxnChg chg="add mod">
          <ac:chgData name="松浦英宗" userId="9b03fd3a-662f-49ff-9af1-1b93cf7aab22" providerId="ADAL" clId="{56E9DFAE-DDAD-4FCA-8AED-56B2D15DB479}" dt="2026-02-09T12:12:47.263" v="23441" actId="208"/>
          <ac:cxnSpMkLst>
            <pc:docMk/>
            <pc:sldMk cId="3052484112" sldId="6076"/>
            <ac:cxnSpMk id="31" creationId="{F4BC1606-D847-9AD2-BDF6-E2C4D6D482C4}"/>
          </ac:cxnSpMkLst>
        </pc:cxnChg>
      </pc:sldChg>
      <pc:sldChg chg="addSp delSp modSp add del mod ord">
        <pc:chgData name="松浦英宗" userId="9b03fd3a-662f-49ff-9af1-1b93cf7aab22" providerId="ADAL" clId="{56E9DFAE-DDAD-4FCA-8AED-56B2D15DB479}" dt="2026-02-09T13:44:29.807" v="25722" actId="47"/>
        <pc:sldMkLst>
          <pc:docMk/>
          <pc:sldMk cId="2842849166" sldId="6077"/>
        </pc:sldMkLst>
        <pc:spChg chg="add mod">
          <ac:chgData name="松浦英宗" userId="9b03fd3a-662f-49ff-9af1-1b93cf7aab22" providerId="ADAL" clId="{56E9DFAE-DDAD-4FCA-8AED-56B2D15DB479}" dt="2026-02-09T12:25:23.743" v="23511" actId="207"/>
          <ac:spMkLst>
            <pc:docMk/>
            <pc:sldMk cId="2842849166" sldId="6077"/>
            <ac:spMk id="2" creationId="{9B4D6E48-D069-BB1C-9ACE-F8ACC7F1B93F}"/>
          </ac:spMkLst>
        </pc:spChg>
        <pc:spChg chg="add mod topLvl">
          <ac:chgData name="松浦英宗" userId="9b03fd3a-662f-49ff-9af1-1b93cf7aab22" providerId="ADAL" clId="{56E9DFAE-DDAD-4FCA-8AED-56B2D15DB479}" dt="2026-02-09T12:40:10.786" v="24071" actId="1035"/>
          <ac:spMkLst>
            <pc:docMk/>
            <pc:sldMk cId="2842849166" sldId="6077"/>
            <ac:spMk id="3" creationId="{05FC898F-70FB-7A27-A410-0B839722C7B8}"/>
          </ac:spMkLst>
        </pc:spChg>
        <pc:spChg chg="add del mod">
          <ac:chgData name="松浦英宗" userId="9b03fd3a-662f-49ff-9af1-1b93cf7aab22" providerId="ADAL" clId="{56E9DFAE-DDAD-4FCA-8AED-56B2D15DB479}" dt="2026-02-09T12:25:59.358" v="23532" actId="478"/>
          <ac:spMkLst>
            <pc:docMk/>
            <pc:sldMk cId="2842849166" sldId="6077"/>
            <ac:spMk id="4" creationId="{1C9C418C-4EFB-9000-88B8-51B10D3CA2DE}"/>
          </ac:spMkLst>
        </pc:spChg>
        <pc:spChg chg="add mod topLvl">
          <ac:chgData name="松浦英宗" userId="9b03fd3a-662f-49ff-9af1-1b93cf7aab22" providerId="ADAL" clId="{56E9DFAE-DDAD-4FCA-8AED-56B2D15DB479}" dt="2026-02-09T12:45:02.781" v="24599" actId="20577"/>
          <ac:spMkLst>
            <pc:docMk/>
            <pc:sldMk cId="2842849166" sldId="6077"/>
            <ac:spMk id="5" creationId="{848FDB4E-D745-A94A-89A2-A2D9F3EC8F89}"/>
          </ac:spMkLst>
        </pc:spChg>
        <pc:spChg chg="add mod topLvl">
          <ac:chgData name="松浦英宗" userId="9b03fd3a-662f-49ff-9af1-1b93cf7aab22" providerId="ADAL" clId="{56E9DFAE-DDAD-4FCA-8AED-56B2D15DB479}" dt="2026-02-09T12:37:22.828" v="23925" actId="164"/>
          <ac:spMkLst>
            <pc:docMk/>
            <pc:sldMk cId="2842849166" sldId="6077"/>
            <ac:spMk id="6" creationId="{00C85D9C-AF08-2B0B-2CA2-5336E1862628}"/>
          </ac:spMkLst>
        </pc:spChg>
        <pc:spChg chg="del mod topLvl">
          <ac:chgData name="松浦英宗" userId="9b03fd3a-662f-49ff-9af1-1b93cf7aab22" providerId="ADAL" clId="{56E9DFAE-DDAD-4FCA-8AED-56B2D15DB479}" dt="2026-02-09T12:37:03.051" v="23914" actId="478"/>
          <ac:spMkLst>
            <pc:docMk/>
            <pc:sldMk cId="2842849166" sldId="6077"/>
            <ac:spMk id="9" creationId="{89635A2A-4253-C33E-5AA1-05A089C1034A}"/>
          </ac:spMkLst>
        </pc:spChg>
        <pc:spChg chg="del mod topLvl">
          <ac:chgData name="松浦英宗" userId="9b03fd3a-662f-49ff-9af1-1b93cf7aab22" providerId="ADAL" clId="{56E9DFAE-DDAD-4FCA-8AED-56B2D15DB479}" dt="2026-02-09T12:37:03.051" v="23914" actId="478"/>
          <ac:spMkLst>
            <pc:docMk/>
            <pc:sldMk cId="2842849166" sldId="6077"/>
            <ac:spMk id="10" creationId="{C166D643-F9CE-D96F-CD40-D0C832D6471A}"/>
          </ac:spMkLst>
        </pc:spChg>
        <pc:spChg chg="add mod topLvl">
          <ac:chgData name="松浦英宗" userId="9b03fd3a-662f-49ff-9af1-1b93cf7aab22" providerId="ADAL" clId="{56E9DFAE-DDAD-4FCA-8AED-56B2D15DB479}" dt="2026-02-09T12:40:10.786" v="24071" actId="1035"/>
          <ac:spMkLst>
            <pc:docMk/>
            <pc:sldMk cId="2842849166" sldId="6077"/>
            <ac:spMk id="11" creationId="{77A8D160-097C-6015-817D-9D87E686499D}"/>
          </ac:spMkLst>
        </pc:spChg>
        <pc:spChg chg="add mod topLvl">
          <ac:chgData name="松浦英宗" userId="9b03fd3a-662f-49ff-9af1-1b93cf7aab22" providerId="ADAL" clId="{56E9DFAE-DDAD-4FCA-8AED-56B2D15DB479}" dt="2026-02-09T12:40:10.786" v="24071" actId="1035"/>
          <ac:spMkLst>
            <pc:docMk/>
            <pc:sldMk cId="2842849166" sldId="6077"/>
            <ac:spMk id="12" creationId="{401FFC77-6891-2047-5629-FC269D5B8605}"/>
          </ac:spMkLst>
        </pc:spChg>
        <pc:spChg chg="add mod">
          <ac:chgData name="松浦英宗" userId="9b03fd3a-662f-49ff-9af1-1b93cf7aab22" providerId="ADAL" clId="{56E9DFAE-DDAD-4FCA-8AED-56B2D15DB479}" dt="2026-02-09T12:40:10.786" v="24071" actId="1035"/>
          <ac:spMkLst>
            <pc:docMk/>
            <pc:sldMk cId="2842849166" sldId="6077"/>
            <ac:spMk id="13" creationId="{E957ABE7-6969-B7F8-A98E-6CD35021E015}"/>
          </ac:spMkLst>
        </pc:spChg>
        <pc:spChg chg="add mod topLvl">
          <ac:chgData name="松浦英宗" userId="9b03fd3a-662f-49ff-9af1-1b93cf7aab22" providerId="ADAL" clId="{56E9DFAE-DDAD-4FCA-8AED-56B2D15DB479}" dt="2026-02-09T12:37:39.386" v="23939" actId="12789"/>
          <ac:spMkLst>
            <pc:docMk/>
            <pc:sldMk cId="2842849166" sldId="6077"/>
            <ac:spMk id="14" creationId="{895ED935-FF30-72FE-3B68-E352DAD68DA2}"/>
          </ac:spMkLst>
        </pc:spChg>
        <pc:spChg chg="add del mod topLvl">
          <ac:chgData name="松浦英宗" userId="9b03fd3a-662f-49ff-9af1-1b93cf7aab22" providerId="ADAL" clId="{56E9DFAE-DDAD-4FCA-8AED-56B2D15DB479}" dt="2026-02-09T12:37:03.051" v="23914" actId="478"/>
          <ac:spMkLst>
            <pc:docMk/>
            <pc:sldMk cId="2842849166" sldId="6077"/>
            <ac:spMk id="15" creationId="{0AB3912D-D4D3-DD96-8BE6-B34A86007EF9}"/>
          </ac:spMkLst>
        </pc:spChg>
        <pc:spChg chg="add mod topLvl">
          <ac:chgData name="松浦英宗" userId="9b03fd3a-662f-49ff-9af1-1b93cf7aab22" providerId="ADAL" clId="{56E9DFAE-DDAD-4FCA-8AED-56B2D15DB479}" dt="2026-02-09T12:37:39.386" v="23939" actId="12789"/>
          <ac:spMkLst>
            <pc:docMk/>
            <pc:sldMk cId="2842849166" sldId="6077"/>
            <ac:spMk id="16" creationId="{128DBA04-C824-A236-5B9E-31C22976111A}"/>
          </ac:spMkLst>
        </pc:spChg>
        <pc:spChg chg="add del mod topLvl">
          <ac:chgData name="松浦英宗" userId="9b03fd3a-662f-49ff-9af1-1b93cf7aab22" providerId="ADAL" clId="{56E9DFAE-DDAD-4FCA-8AED-56B2D15DB479}" dt="2026-02-09T12:37:03.051" v="23914" actId="478"/>
          <ac:spMkLst>
            <pc:docMk/>
            <pc:sldMk cId="2842849166" sldId="6077"/>
            <ac:spMk id="17" creationId="{98999420-49DB-D8A4-8D76-CDB701901F0B}"/>
          </ac:spMkLst>
        </pc:spChg>
        <pc:spChg chg="add mod">
          <ac:chgData name="松浦英宗" userId="9b03fd3a-662f-49ff-9af1-1b93cf7aab22" providerId="ADAL" clId="{56E9DFAE-DDAD-4FCA-8AED-56B2D15DB479}" dt="2026-02-09T12:40:14.786" v="24084" actId="1036"/>
          <ac:spMkLst>
            <pc:docMk/>
            <pc:sldMk cId="2842849166" sldId="6077"/>
            <ac:spMk id="19" creationId="{8CA15605-0FE4-FED5-B66F-560818D6E688}"/>
          </ac:spMkLst>
        </pc:spChg>
        <pc:spChg chg="add del mod">
          <ac:chgData name="松浦英宗" userId="9b03fd3a-662f-49ff-9af1-1b93cf7aab22" providerId="ADAL" clId="{56E9DFAE-DDAD-4FCA-8AED-56B2D15DB479}" dt="2026-02-09T12:30:15.388" v="23808" actId="478"/>
          <ac:spMkLst>
            <pc:docMk/>
            <pc:sldMk cId="2842849166" sldId="6077"/>
            <ac:spMk id="20" creationId="{8D57F6F5-8B65-7610-9E82-C6109E4DE33D}"/>
          </ac:spMkLst>
        </pc:spChg>
        <pc:spChg chg="add mod">
          <ac:chgData name="松浦英宗" userId="9b03fd3a-662f-49ff-9af1-1b93cf7aab22" providerId="ADAL" clId="{56E9DFAE-DDAD-4FCA-8AED-56B2D15DB479}" dt="2026-02-09T12:40:10.786" v="24071" actId="1035"/>
          <ac:spMkLst>
            <pc:docMk/>
            <pc:sldMk cId="2842849166" sldId="6077"/>
            <ac:spMk id="22" creationId="{BF7CC06B-DC86-A6F1-6384-05DA5FF7B316}"/>
          </ac:spMkLst>
        </pc:spChg>
        <pc:spChg chg="mod">
          <ac:chgData name="松浦英宗" userId="9b03fd3a-662f-49ff-9af1-1b93cf7aab22" providerId="ADAL" clId="{56E9DFAE-DDAD-4FCA-8AED-56B2D15DB479}" dt="2026-02-09T12:37:24.243" v="23926" actId="571"/>
          <ac:spMkLst>
            <pc:docMk/>
            <pc:sldMk cId="2842849166" sldId="6077"/>
            <ac:spMk id="25" creationId="{2D852AEC-C691-743D-E0EB-9218B8662D6B}"/>
          </ac:spMkLst>
        </pc:spChg>
        <pc:spChg chg="mod">
          <ac:chgData name="松浦英宗" userId="9b03fd3a-662f-49ff-9af1-1b93cf7aab22" providerId="ADAL" clId="{56E9DFAE-DDAD-4FCA-8AED-56B2D15DB479}" dt="2026-02-09T12:37:24.243" v="23926" actId="571"/>
          <ac:spMkLst>
            <pc:docMk/>
            <pc:sldMk cId="2842849166" sldId="6077"/>
            <ac:spMk id="26" creationId="{D2AFB39A-F02E-55E0-F614-B4EFF5CB8247}"/>
          </ac:spMkLst>
        </pc:spChg>
        <pc:spChg chg="mod">
          <ac:chgData name="松浦英宗" userId="9b03fd3a-662f-49ff-9af1-1b93cf7aab22" providerId="ADAL" clId="{56E9DFAE-DDAD-4FCA-8AED-56B2D15DB479}" dt="2026-02-09T12:37:24.243" v="23926" actId="571"/>
          <ac:spMkLst>
            <pc:docMk/>
            <pc:sldMk cId="2842849166" sldId="6077"/>
            <ac:spMk id="27" creationId="{8F82DE8D-CB17-C73B-A06A-A4D65AE16E3B}"/>
          </ac:spMkLst>
        </pc:spChg>
        <pc:spChg chg="mod">
          <ac:chgData name="松浦英宗" userId="9b03fd3a-662f-49ff-9af1-1b93cf7aab22" providerId="ADAL" clId="{56E9DFAE-DDAD-4FCA-8AED-56B2D15DB479}" dt="2026-02-09T12:37:24.243" v="23926" actId="571"/>
          <ac:spMkLst>
            <pc:docMk/>
            <pc:sldMk cId="2842849166" sldId="6077"/>
            <ac:spMk id="28" creationId="{C5E48782-185D-6D60-28FA-03412DAF2B62}"/>
          </ac:spMkLst>
        </pc:spChg>
        <pc:spChg chg="mod">
          <ac:chgData name="松浦英宗" userId="9b03fd3a-662f-49ff-9af1-1b93cf7aab22" providerId="ADAL" clId="{56E9DFAE-DDAD-4FCA-8AED-56B2D15DB479}" dt="2026-02-09T12:37:25.150" v="23927" actId="571"/>
          <ac:spMkLst>
            <pc:docMk/>
            <pc:sldMk cId="2842849166" sldId="6077"/>
            <ac:spMk id="30" creationId="{8B76650F-5623-0D99-54D3-3E625EFD2070}"/>
          </ac:spMkLst>
        </pc:spChg>
        <pc:spChg chg="mod">
          <ac:chgData name="松浦英宗" userId="9b03fd3a-662f-49ff-9af1-1b93cf7aab22" providerId="ADAL" clId="{56E9DFAE-DDAD-4FCA-8AED-56B2D15DB479}" dt="2026-02-09T12:37:25.150" v="23927" actId="571"/>
          <ac:spMkLst>
            <pc:docMk/>
            <pc:sldMk cId="2842849166" sldId="6077"/>
            <ac:spMk id="31" creationId="{49247FA8-8D7A-012F-3AF0-EF50DDB63F33}"/>
          </ac:spMkLst>
        </pc:spChg>
        <pc:spChg chg="mod">
          <ac:chgData name="松浦英宗" userId="9b03fd3a-662f-49ff-9af1-1b93cf7aab22" providerId="ADAL" clId="{56E9DFAE-DDAD-4FCA-8AED-56B2D15DB479}" dt="2026-02-09T12:37:25.150" v="23927" actId="571"/>
          <ac:spMkLst>
            <pc:docMk/>
            <pc:sldMk cId="2842849166" sldId="6077"/>
            <ac:spMk id="32" creationId="{A9298EB5-12CE-5A62-AF0A-78E7AF563E36}"/>
          </ac:spMkLst>
        </pc:spChg>
        <pc:spChg chg="mod">
          <ac:chgData name="松浦英宗" userId="9b03fd3a-662f-49ff-9af1-1b93cf7aab22" providerId="ADAL" clId="{56E9DFAE-DDAD-4FCA-8AED-56B2D15DB479}" dt="2026-02-09T12:37:25.150" v="23927" actId="571"/>
          <ac:spMkLst>
            <pc:docMk/>
            <pc:sldMk cId="2842849166" sldId="6077"/>
            <ac:spMk id="33" creationId="{89F3C3D7-3D5E-A30B-769F-F392DCE793CA}"/>
          </ac:spMkLst>
        </pc:spChg>
        <pc:spChg chg="mod">
          <ac:chgData name="松浦英宗" userId="9b03fd3a-662f-49ff-9af1-1b93cf7aab22" providerId="ADAL" clId="{56E9DFAE-DDAD-4FCA-8AED-56B2D15DB479}" dt="2026-02-09T12:45:27.036" v="24663" actId="20577"/>
          <ac:spMkLst>
            <pc:docMk/>
            <pc:sldMk cId="2842849166" sldId="6077"/>
            <ac:spMk id="35" creationId="{6828B215-0F32-6E37-C463-E22E50B9FECB}"/>
          </ac:spMkLst>
        </pc:spChg>
        <pc:spChg chg="mod">
          <ac:chgData name="松浦英宗" userId="9b03fd3a-662f-49ff-9af1-1b93cf7aab22" providerId="ADAL" clId="{56E9DFAE-DDAD-4FCA-8AED-56B2D15DB479}" dt="2026-02-09T12:37:56.040" v="23945" actId="20577"/>
          <ac:spMkLst>
            <pc:docMk/>
            <pc:sldMk cId="2842849166" sldId="6077"/>
            <ac:spMk id="36" creationId="{CD96BC5E-7EB5-6986-662B-4A67345DC026}"/>
          </ac:spMkLst>
        </pc:spChg>
        <pc:spChg chg="mod">
          <ac:chgData name="松浦英宗" userId="9b03fd3a-662f-49ff-9af1-1b93cf7aab22" providerId="ADAL" clId="{56E9DFAE-DDAD-4FCA-8AED-56B2D15DB479}" dt="2026-02-09T12:37:42.274" v="23940" actId="571"/>
          <ac:spMkLst>
            <pc:docMk/>
            <pc:sldMk cId="2842849166" sldId="6077"/>
            <ac:spMk id="37" creationId="{9759E1CF-9F1F-34C8-6647-A633C88C0111}"/>
          </ac:spMkLst>
        </pc:spChg>
        <pc:spChg chg="mod">
          <ac:chgData name="松浦英宗" userId="9b03fd3a-662f-49ff-9af1-1b93cf7aab22" providerId="ADAL" clId="{56E9DFAE-DDAD-4FCA-8AED-56B2D15DB479}" dt="2026-02-09T12:37:42.274" v="23940" actId="571"/>
          <ac:spMkLst>
            <pc:docMk/>
            <pc:sldMk cId="2842849166" sldId="6077"/>
            <ac:spMk id="38" creationId="{E621A1D3-5788-AAA7-939A-BAE66A3CADC8}"/>
          </ac:spMkLst>
        </pc:spChg>
        <pc:spChg chg="mod">
          <ac:chgData name="松浦英宗" userId="9b03fd3a-662f-49ff-9af1-1b93cf7aab22" providerId="ADAL" clId="{56E9DFAE-DDAD-4FCA-8AED-56B2D15DB479}" dt="2026-02-09T12:45:40.166" v="24715" actId="20577"/>
          <ac:spMkLst>
            <pc:docMk/>
            <pc:sldMk cId="2842849166" sldId="6077"/>
            <ac:spMk id="40" creationId="{222141CF-0C57-7B9B-770D-81B6A8E51D8E}"/>
          </ac:spMkLst>
        </pc:spChg>
        <pc:spChg chg="mod">
          <ac:chgData name="松浦英宗" userId="9b03fd3a-662f-49ff-9af1-1b93cf7aab22" providerId="ADAL" clId="{56E9DFAE-DDAD-4FCA-8AED-56B2D15DB479}" dt="2026-02-09T12:37:58.029" v="23947" actId="20577"/>
          <ac:spMkLst>
            <pc:docMk/>
            <pc:sldMk cId="2842849166" sldId="6077"/>
            <ac:spMk id="41" creationId="{541E7FF0-8A34-5F50-28D1-43AF06B7D4DC}"/>
          </ac:spMkLst>
        </pc:spChg>
        <pc:spChg chg="mod">
          <ac:chgData name="松浦英宗" userId="9b03fd3a-662f-49ff-9af1-1b93cf7aab22" providerId="ADAL" clId="{56E9DFAE-DDAD-4FCA-8AED-56B2D15DB479}" dt="2026-02-09T12:37:49.539" v="23941" actId="571"/>
          <ac:spMkLst>
            <pc:docMk/>
            <pc:sldMk cId="2842849166" sldId="6077"/>
            <ac:spMk id="42" creationId="{6888E311-483E-EC72-5464-3EF68F57C11C}"/>
          </ac:spMkLst>
        </pc:spChg>
        <pc:spChg chg="mod">
          <ac:chgData name="松浦英宗" userId="9b03fd3a-662f-49ff-9af1-1b93cf7aab22" providerId="ADAL" clId="{56E9DFAE-DDAD-4FCA-8AED-56B2D15DB479}" dt="2026-02-09T12:37:49.539" v="23941" actId="571"/>
          <ac:spMkLst>
            <pc:docMk/>
            <pc:sldMk cId="2842849166" sldId="6077"/>
            <ac:spMk id="43" creationId="{67193753-BC8C-297E-54E3-9DA286AE89AC}"/>
          </ac:spMkLst>
        </pc:spChg>
        <pc:spChg chg="add mod">
          <ac:chgData name="松浦英宗" userId="9b03fd3a-662f-49ff-9af1-1b93cf7aab22" providerId="ADAL" clId="{56E9DFAE-DDAD-4FCA-8AED-56B2D15DB479}" dt="2026-02-09T12:40:10.786" v="24071" actId="1035"/>
          <ac:spMkLst>
            <pc:docMk/>
            <pc:sldMk cId="2842849166" sldId="6077"/>
            <ac:spMk id="45" creationId="{D2CDDF44-8B66-7D84-3EA1-EA5D53166E97}"/>
          </ac:spMkLst>
        </pc:spChg>
        <pc:spChg chg="add mod">
          <ac:chgData name="松浦英宗" userId="9b03fd3a-662f-49ff-9af1-1b93cf7aab22" providerId="ADAL" clId="{56E9DFAE-DDAD-4FCA-8AED-56B2D15DB479}" dt="2026-02-09T12:44:45.918" v="24546" actId="1036"/>
          <ac:spMkLst>
            <pc:docMk/>
            <pc:sldMk cId="2842849166" sldId="6077"/>
            <ac:spMk id="46" creationId="{9F2AFA7D-9060-6DF0-DB1A-B7B94775AB1E}"/>
          </ac:spMkLst>
        </pc:spChg>
        <pc:spChg chg="add mod">
          <ac:chgData name="松浦英宗" userId="9b03fd3a-662f-49ff-9af1-1b93cf7aab22" providerId="ADAL" clId="{56E9DFAE-DDAD-4FCA-8AED-56B2D15DB479}" dt="2026-02-09T12:40:42.852" v="24095" actId="571"/>
          <ac:spMkLst>
            <pc:docMk/>
            <pc:sldMk cId="2842849166" sldId="6077"/>
            <ac:spMk id="47" creationId="{51D4BC32-96EC-3333-8660-9CBCCB688477}"/>
          </ac:spMkLst>
        </pc:spChg>
        <pc:spChg chg="add mod">
          <ac:chgData name="松浦英宗" userId="9b03fd3a-662f-49ff-9af1-1b93cf7aab22" providerId="ADAL" clId="{56E9DFAE-DDAD-4FCA-8AED-56B2D15DB479}" dt="2026-02-09T12:40:42.852" v="24095" actId="571"/>
          <ac:spMkLst>
            <pc:docMk/>
            <pc:sldMk cId="2842849166" sldId="6077"/>
            <ac:spMk id="48" creationId="{4E751D47-2B44-0373-9373-18BBCCF402A0}"/>
          </ac:spMkLst>
        </pc:spChg>
        <pc:spChg chg="add mod">
          <ac:chgData name="松浦英宗" userId="9b03fd3a-662f-49ff-9af1-1b93cf7aab22" providerId="ADAL" clId="{56E9DFAE-DDAD-4FCA-8AED-56B2D15DB479}" dt="2026-02-09T12:44:45.918" v="24546" actId="1036"/>
          <ac:spMkLst>
            <pc:docMk/>
            <pc:sldMk cId="2842849166" sldId="6077"/>
            <ac:spMk id="49" creationId="{BB8AD00E-AE98-3400-C4E9-851260F52C58}"/>
          </ac:spMkLst>
        </pc:spChg>
        <pc:grpChg chg="add del mod">
          <ac:chgData name="松浦英宗" userId="9b03fd3a-662f-49ff-9af1-1b93cf7aab22" providerId="ADAL" clId="{56E9DFAE-DDAD-4FCA-8AED-56B2D15DB479}" dt="2026-02-09T12:28:09.060" v="23676" actId="165"/>
          <ac:grpSpMkLst>
            <pc:docMk/>
            <pc:sldMk cId="2842849166" sldId="6077"/>
            <ac:grpSpMk id="7" creationId="{3EDA7891-10F2-06F4-1671-C137512E4439}"/>
          </ac:grpSpMkLst>
        </pc:grpChg>
        <pc:grpChg chg="add del mod">
          <ac:chgData name="松浦英宗" userId="9b03fd3a-662f-49ff-9af1-1b93cf7aab22" providerId="ADAL" clId="{56E9DFAE-DDAD-4FCA-8AED-56B2D15DB479}" dt="2026-02-09T12:28:09.060" v="23676" actId="165"/>
          <ac:grpSpMkLst>
            <pc:docMk/>
            <pc:sldMk cId="2842849166" sldId="6077"/>
            <ac:grpSpMk id="8" creationId="{4F80F102-61C4-9436-76B2-91A78ED4939B}"/>
          </ac:grpSpMkLst>
        </pc:grpChg>
        <pc:grpChg chg="mod">
          <ac:chgData name="松浦英宗" userId="9b03fd3a-662f-49ff-9af1-1b93cf7aab22" providerId="ADAL" clId="{56E9DFAE-DDAD-4FCA-8AED-56B2D15DB479}" dt="2026-02-09T12:29:15.895" v="23746" actId="1036"/>
          <ac:grpSpMkLst>
            <pc:docMk/>
            <pc:sldMk cId="2842849166" sldId="6077"/>
            <ac:grpSpMk id="18" creationId="{C2E0DF36-E128-8FDD-A51E-041BF2295BED}"/>
          </ac:grpSpMkLst>
        </pc:grpChg>
        <pc:grpChg chg="add mod">
          <ac:chgData name="松浦英宗" userId="9b03fd3a-662f-49ff-9af1-1b93cf7aab22" providerId="ADAL" clId="{56E9DFAE-DDAD-4FCA-8AED-56B2D15DB479}" dt="2026-02-09T12:38:26.537" v="23954" actId="164"/>
          <ac:grpSpMkLst>
            <pc:docMk/>
            <pc:sldMk cId="2842849166" sldId="6077"/>
            <ac:grpSpMk id="23" creationId="{4541062E-79F9-88D5-510E-2EF1623F1F6B}"/>
          </ac:grpSpMkLst>
        </pc:grpChg>
        <pc:grpChg chg="add del mod">
          <ac:chgData name="松浦英宗" userId="9b03fd3a-662f-49ff-9af1-1b93cf7aab22" providerId="ADAL" clId="{56E9DFAE-DDAD-4FCA-8AED-56B2D15DB479}" dt="2026-02-09T12:37:26.443" v="23929" actId="478"/>
          <ac:grpSpMkLst>
            <pc:docMk/>
            <pc:sldMk cId="2842849166" sldId="6077"/>
            <ac:grpSpMk id="24" creationId="{4A63F0A2-5711-3EDD-C418-91C825B55D08}"/>
          </ac:grpSpMkLst>
        </pc:grpChg>
        <pc:grpChg chg="add del mod">
          <ac:chgData name="松浦英宗" userId="9b03fd3a-662f-49ff-9af1-1b93cf7aab22" providerId="ADAL" clId="{56E9DFAE-DDAD-4FCA-8AED-56B2D15DB479}" dt="2026-02-09T12:37:25.528" v="23928" actId="478"/>
          <ac:grpSpMkLst>
            <pc:docMk/>
            <pc:sldMk cId="2842849166" sldId="6077"/>
            <ac:grpSpMk id="29" creationId="{6B30CC40-2760-5861-9B81-56A8915D5AC0}"/>
          </ac:grpSpMkLst>
        </pc:grpChg>
        <pc:grpChg chg="add mod">
          <ac:chgData name="松浦英宗" userId="9b03fd3a-662f-49ff-9af1-1b93cf7aab22" providerId="ADAL" clId="{56E9DFAE-DDAD-4FCA-8AED-56B2D15DB479}" dt="2026-02-09T12:38:26.537" v="23954" actId="164"/>
          <ac:grpSpMkLst>
            <pc:docMk/>
            <pc:sldMk cId="2842849166" sldId="6077"/>
            <ac:grpSpMk id="34" creationId="{B837412C-D8CB-FA6B-07CB-9C170B3BAD19}"/>
          </ac:grpSpMkLst>
        </pc:grpChg>
        <pc:grpChg chg="add mod">
          <ac:chgData name="松浦英宗" userId="9b03fd3a-662f-49ff-9af1-1b93cf7aab22" providerId="ADAL" clId="{56E9DFAE-DDAD-4FCA-8AED-56B2D15DB479}" dt="2026-02-09T12:38:26.537" v="23954" actId="164"/>
          <ac:grpSpMkLst>
            <pc:docMk/>
            <pc:sldMk cId="2842849166" sldId="6077"/>
            <ac:grpSpMk id="39" creationId="{46022D8E-5C1C-64E9-5912-C96DEC035B8E}"/>
          </ac:grpSpMkLst>
        </pc:grpChg>
        <pc:grpChg chg="add mod">
          <ac:chgData name="松浦英宗" userId="9b03fd3a-662f-49ff-9af1-1b93cf7aab22" providerId="ADAL" clId="{56E9DFAE-DDAD-4FCA-8AED-56B2D15DB479}" dt="2026-02-09T12:40:10.786" v="24071" actId="1035"/>
          <ac:grpSpMkLst>
            <pc:docMk/>
            <pc:sldMk cId="2842849166" sldId="6077"/>
            <ac:grpSpMk id="44" creationId="{944ED787-C993-C0EE-D810-82E451838A6D}"/>
          </ac:grpSpMkLst>
        </pc:grpChg>
        <pc:graphicFrameChg chg="add del mod">
          <ac:chgData name="松浦英宗" userId="9b03fd3a-662f-49ff-9af1-1b93cf7aab22" providerId="ADAL" clId="{56E9DFAE-DDAD-4FCA-8AED-56B2D15DB479}" dt="2026-02-09T12:35:49.185" v="23851" actId="478"/>
          <ac:graphicFrameMkLst>
            <pc:docMk/>
            <pc:sldMk cId="2842849166" sldId="6077"/>
            <ac:graphicFrameMk id="21" creationId="{D78221FF-56D4-A8B8-1320-86FFF7C1B7F0}"/>
          </ac:graphicFrameMkLst>
        </pc:graphicFrameChg>
      </pc:sldChg>
      <pc:sldChg chg="addSp delSp modSp add del mod ord">
        <pc:chgData name="松浦英宗" userId="9b03fd3a-662f-49ff-9af1-1b93cf7aab22" providerId="ADAL" clId="{56E9DFAE-DDAD-4FCA-8AED-56B2D15DB479}" dt="2026-02-09T13:44:29.807" v="25722" actId="47"/>
        <pc:sldMkLst>
          <pc:docMk/>
          <pc:sldMk cId="1720962606" sldId="6078"/>
        </pc:sldMkLst>
        <pc:spChg chg="add mod">
          <ac:chgData name="松浦英宗" userId="9b03fd3a-662f-49ff-9af1-1b93cf7aab22" providerId="ADAL" clId="{56E9DFAE-DDAD-4FCA-8AED-56B2D15DB479}" dt="2026-02-09T13:06:22.626" v="25087" actId="207"/>
          <ac:spMkLst>
            <pc:docMk/>
            <pc:sldMk cId="1720962606" sldId="6078"/>
            <ac:spMk id="4" creationId="{B2B658D7-7BCC-9650-45A7-DEC28503966A}"/>
          </ac:spMkLst>
        </pc:spChg>
        <pc:spChg chg="add mod">
          <ac:chgData name="松浦英宗" userId="9b03fd3a-662f-49ff-9af1-1b93cf7aab22" providerId="ADAL" clId="{56E9DFAE-DDAD-4FCA-8AED-56B2D15DB479}" dt="2026-02-09T13:11:48.123" v="25326" actId="1036"/>
          <ac:spMkLst>
            <pc:docMk/>
            <pc:sldMk cId="1720962606" sldId="6078"/>
            <ac:spMk id="5" creationId="{19B0B803-41E9-0370-3340-E1367E532E7A}"/>
          </ac:spMkLst>
        </pc:spChg>
        <pc:spChg chg="add mod topLvl">
          <ac:chgData name="松浦英宗" userId="9b03fd3a-662f-49ff-9af1-1b93cf7aab22" providerId="ADAL" clId="{56E9DFAE-DDAD-4FCA-8AED-56B2D15DB479}" dt="2026-02-09T13:00:46.645" v="25070" actId="164"/>
          <ac:spMkLst>
            <pc:docMk/>
            <pc:sldMk cId="1720962606" sldId="6078"/>
            <ac:spMk id="6" creationId="{46E5DBF9-691E-E467-046E-CBB322F5ED7C}"/>
          </ac:spMkLst>
        </pc:spChg>
        <pc:spChg chg="add mod topLvl">
          <ac:chgData name="松浦英宗" userId="9b03fd3a-662f-49ff-9af1-1b93cf7aab22" providerId="ADAL" clId="{56E9DFAE-DDAD-4FCA-8AED-56B2D15DB479}" dt="2026-02-09T13:11:21.068" v="25311" actId="14100"/>
          <ac:spMkLst>
            <pc:docMk/>
            <pc:sldMk cId="1720962606" sldId="6078"/>
            <ac:spMk id="7" creationId="{D7236A40-DA94-5A84-1AEF-4B44290DA761}"/>
          </ac:spMkLst>
        </pc:spChg>
        <pc:spChg chg="mod topLvl">
          <ac:chgData name="松浦英宗" userId="9b03fd3a-662f-49ff-9af1-1b93cf7aab22" providerId="ADAL" clId="{56E9DFAE-DDAD-4FCA-8AED-56B2D15DB479}" dt="2026-02-09T13:00:46.645" v="25070" actId="164"/>
          <ac:spMkLst>
            <pc:docMk/>
            <pc:sldMk cId="1720962606" sldId="6078"/>
            <ac:spMk id="10" creationId="{800AE850-DA29-0A11-69AC-1D311D7EF31F}"/>
          </ac:spMkLst>
        </pc:spChg>
        <pc:spChg chg="mod topLvl">
          <ac:chgData name="松浦英宗" userId="9b03fd3a-662f-49ff-9af1-1b93cf7aab22" providerId="ADAL" clId="{56E9DFAE-DDAD-4FCA-8AED-56B2D15DB479}" dt="2026-02-09T13:11:18.611" v="25310" actId="14100"/>
          <ac:spMkLst>
            <pc:docMk/>
            <pc:sldMk cId="1720962606" sldId="6078"/>
            <ac:spMk id="11" creationId="{7D0504EB-8BB1-A8E8-4F82-05D8336D8D38}"/>
          </ac:spMkLst>
        </pc:spChg>
        <pc:spChg chg="add mod">
          <ac:chgData name="松浦英宗" userId="9b03fd3a-662f-49ff-9af1-1b93cf7aab22" providerId="ADAL" clId="{56E9DFAE-DDAD-4FCA-8AED-56B2D15DB479}" dt="2026-02-09T12:58:12.075" v="24942" actId="571"/>
          <ac:spMkLst>
            <pc:docMk/>
            <pc:sldMk cId="1720962606" sldId="6078"/>
            <ac:spMk id="12" creationId="{594742B8-C842-2BDC-F62F-649213F43BA2}"/>
          </ac:spMkLst>
        </pc:spChg>
        <pc:spChg chg="add mod">
          <ac:chgData name="松浦英宗" userId="9b03fd3a-662f-49ff-9af1-1b93cf7aab22" providerId="ADAL" clId="{56E9DFAE-DDAD-4FCA-8AED-56B2D15DB479}" dt="2026-02-09T12:58:12.075" v="24942" actId="571"/>
          <ac:spMkLst>
            <pc:docMk/>
            <pc:sldMk cId="1720962606" sldId="6078"/>
            <ac:spMk id="13" creationId="{F93AAAE1-2756-C854-7D53-811A83E35A2A}"/>
          </ac:spMkLst>
        </pc:spChg>
        <pc:spChg chg="add mod">
          <ac:chgData name="松浦英宗" userId="9b03fd3a-662f-49ff-9af1-1b93cf7aab22" providerId="ADAL" clId="{56E9DFAE-DDAD-4FCA-8AED-56B2D15DB479}" dt="2026-02-09T12:58:12.075" v="24942" actId="571"/>
          <ac:spMkLst>
            <pc:docMk/>
            <pc:sldMk cId="1720962606" sldId="6078"/>
            <ac:spMk id="14" creationId="{EF04C7DC-52EA-2D57-377B-6947B8AE6255}"/>
          </ac:spMkLst>
        </pc:spChg>
        <pc:spChg chg="add mod">
          <ac:chgData name="松浦英宗" userId="9b03fd3a-662f-49ff-9af1-1b93cf7aab22" providerId="ADAL" clId="{56E9DFAE-DDAD-4FCA-8AED-56B2D15DB479}" dt="2026-02-09T13:00:46.645" v="25070" actId="164"/>
          <ac:spMkLst>
            <pc:docMk/>
            <pc:sldMk cId="1720962606" sldId="6078"/>
            <ac:spMk id="15" creationId="{93B6C454-0F87-A6D0-4CCB-FABFEDB73461}"/>
          </ac:spMkLst>
        </pc:spChg>
        <pc:spChg chg="add mod">
          <ac:chgData name="松浦英宗" userId="9b03fd3a-662f-49ff-9af1-1b93cf7aab22" providerId="ADAL" clId="{56E9DFAE-DDAD-4FCA-8AED-56B2D15DB479}" dt="2026-02-09T13:00:46.645" v="25070" actId="164"/>
          <ac:spMkLst>
            <pc:docMk/>
            <pc:sldMk cId="1720962606" sldId="6078"/>
            <ac:spMk id="16" creationId="{7F2C4A23-EAA7-E3CA-45C5-98273CDC9142}"/>
          </ac:spMkLst>
        </pc:spChg>
        <pc:spChg chg="add del mod">
          <ac:chgData name="松浦英宗" userId="9b03fd3a-662f-49ff-9af1-1b93cf7aab22" providerId="ADAL" clId="{56E9DFAE-DDAD-4FCA-8AED-56B2D15DB479}" dt="2026-02-09T13:08:53.067" v="25172" actId="478"/>
          <ac:spMkLst>
            <pc:docMk/>
            <pc:sldMk cId="1720962606" sldId="6078"/>
            <ac:spMk id="18" creationId="{C19009C0-C2A9-8DA7-D616-CC5E586AF0DE}"/>
          </ac:spMkLst>
        </pc:spChg>
        <pc:spChg chg="add mod">
          <ac:chgData name="松浦英宗" userId="9b03fd3a-662f-49ff-9af1-1b93cf7aab22" providerId="ADAL" clId="{56E9DFAE-DDAD-4FCA-8AED-56B2D15DB479}" dt="2026-02-09T13:11:48.123" v="25326" actId="1036"/>
          <ac:spMkLst>
            <pc:docMk/>
            <pc:sldMk cId="1720962606" sldId="6078"/>
            <ac:spMk id="19" creationId="{D8F6C964-E4CE-AD7F-6F62-9ACEF23FF288}"/>
          </ac:spMkLst>
        </pc:spChg>
        <pc:spChg chg="add mod">
          <ac:chgData name="松浦英宗" userId="9b03fd3a-662f-49ff-9af1-1b93cf7aab22" providerId="ADAL" clId="{56E9DFAE-DDAD-4FCA-8AED-56B2D15DB479}" dt="2026-02-09T13:10:25.372" v="25272" actId="1036"/>
          <ac:spMkLst>
            <pc:docMk/>
            <pc:sldMk cId="1720962606" sldId="6078"/>
            <ac:spMk id="20" creationId="{F0511B8A-856D-4434-E5C8-9CA2647A99B5}"/>
          </ac:spMkLst>
        </pc:spChg>
        <pc:grpChg chg="add del mod">
          <ac:chgData name="松浦英宗" userId="9b03fd3a-662f-49ff-9af1-1b93cf7aab22" providerId="ADAL" clId="{56E9DFAE-DDAD-4FCA-8AED-56B2D15DB479}" dt="2026-02-09T12:58:01.662" v="24939" actId="165"/>
          <ac:grpSpMkLst>
            <pc:docMk/>
            <pc:sldMk cId="1720962606" sldId="6078"/>
            <ac:grpSpMk id="8" creationId="{E5A670AB-1E05-1DD5-A4E1-3D1EDA6722F1}"/>
          </ac:grpSpMkLst>
        </pc:grpChg>
        <pc:grpChg chg="add del mod">
          <ac:chgData name="松浦英宗" userId="9b03fd3a-662f-49ff-9af1-1b93cf7aab22" providerId="ADAL" clId="{56E9DFAE-DDAD-4FCA-8AED-56B2D15DB479}" dt="2026-02-09T12:58:01.662" v="24939" actId="165"/>
          <ac:grpSpMkLst>
            <pc:docMk/>
            <pc:sldMk cId="1720962606" sldId="6078"/>
            <ac:grpSpMk id="9" creationId="{F2046D29-FF96-89C2-07A4-22BCC89191E0}"/>
          </ac:grpSpMkLst>
        </pc:grpChg>
        <pc:grpChg chg="add mod">
          <ac:chgData name="松浦英宗" userId="9b03fd3a-662f-49ff-9af1-1b93cf7aab22" providerId="ADAL" clId="{56E9DFAE-DDAD-4FCA-8AED-56B2D15DB479}" dt="2026-02-09T13:11:52.266" v="25337" actId="1035"/>
          <ac:grpSpMkLst>
            <pc:docMk/>
            <pc:sldMk cId="1720962606" sldId="6078"/>
            <ac:grpSpMk id="17" creationId="{604DE20C-3FAD-EBFF-C51B-4D070AF9898B}"/>
          </ac:grpSpMkLst>
        </pc:grpChg>
        <pc:picChg chg="add mod modCrop">
          <ac:chgData name="松浦英宗" userId="9b03fd3a-662f-49ff-9af1-1b93cf7aab22" providerId="ADAL" clId="{56E9DFAE-DDAD-4FCA-8AED-56B2D15DB479}" dt="2026-02-09T12:54:49.756" v="24779" actId="732"/>
          <ac:picMkLst>
            <pc:docMk/>
            <pc:sldMk cId="1720962606" sldId="6078"/>
            <ac:picMk id="3" creationId="{B8936759-C8A9-EE8F-8BA4-161B4F9FCE51}"/>
          </ac:picMkLst>
        </pc:picChg>
      </pc:sldChg>
      <pc:sldChg chg="addSp delSp modSp add del mod ord">
        <pc:chgData name="松浦英宗" userId="9b03fd3a-662f-49ff-9af1-1b93cf7aab22" providerId="ADAL" clId="{56E9DFAE-DDAD-4FCA-8AED-56B2D15DB479}" dt="2026-02-09T13:37:52.547" v="25721" actId="47"/>
        <pc:sldMkLst>
          <pc:docMk/>
          <pc:sldMk cId="2465560904" sldId="6079"/>
        </pc:sldMkLst>
        <pc:spChg chg="add mod">
          <ac:chgData name="松浦英宗" userId="9b03fd3a-662f-49ff-9af1-1b93cf7aab22" providerId="ADAL" clId="{56E9DFAE-DDAD-4FCA-8AED-56B2D15DB479}" dt="2026-02-09T13:34:54.195" v="25671" actId="14100"/>
          <ac:spMkLst>
            <pc:docMk/>
            <pc:sldMk cId="2465560904" sldId="6079"/>
            <ac:spMk id="2" creationId="{0110250D-D57C-8ADA-46FE-486365C6179A}"/>
          </ac:spMkLst>
        </pc:spChg>
        <pc:spChg chg="add mod topLvl">
          <ac:chgData name="松浦英宗" userId="9b03fd3a-662f-49ff-9af1-1b93cf7aab22" providerId="ADAL" clId="{56E9DFAE-DDAD-4FCA-8AED-56B2D15DB479}" dt="2026-02-09T13:36:44.068" v="25692" actId="120"/>
          <ac:spMkLst>
            <pc:docMk/>
            <pc:sldMk cId="2465560904" sldId="6079"/>
            <ac:spMk id="3" creationId="{B68817F6-26FC-700E-90AD-E5D1AFDAC5C0}"/>
          </ac:spMkLst>
        </pc:spChg>
        <pc:spChg chg="add mod topLvl">
          <ac:chgData name="松浦英宗" userId="9b03fd3a-662f-49ff-9af1-1b93cf7aab22" providerId="ADAL" clId="{56E9DFAE-DDAD-4FCA-8AED-56B2D15DB479}" dt="2026-02-09T13:35:03.919" v="25673" actId="164"/>
          <ac:spMkLst>
            <pc:docMk/>
            <pc:sldMk cId="2465560904" sldId="6079"/>
            <ac:spMk id="4" creationId="{F4BB7DA3-249D-17A7-7BA8-1CE5ADDCDEEC}"/>
          </ac:spMkLst>
        </pc:spChg>
        <pc:spChg chg="add del mod ord">
          <ac:chgData name="松浦英宗" userId="9b03fd3a-662f-49ff-9af1-1b93cf7aab22" providerId="ADAL" clId="{56E9DFAE-DDAD-4FCA-8AED-56B2D15DB479}" dt="2026-02-09T13:35:57.565" v="25686" actId="12788"/>
          <ac:spMkLst>
            <pc:docMk/>
            <pc:sldMk cId="2465560904" sldId="6079"/>
            <ac:spMk id="5" creationId="{F12411B9-3BD3-113B-FCF3-28260FAC48A9}"/>
          </ac:spMkLst>
        </pc:spChg>
        <pc:spChg chg="add mod topLvl">
          <ac:chgData name="松浦英宗" userId="9b03fd3a-662f-49ff-9af1-1b93cf7aab22" providerId="ADAL" clId="{56E9DFAE-DDAD-4FCA-8AED-56B2D15DB479}" dt="2026-02-09T13:35:53.245" v="25684" actId="14100"/>
          <ac:spMkLst>
            <pc:docMk/>
            <pc:sldMk cId="2465560904" sldId="6079"/>
            <ac:spMk id="6" creationId="{90047845-85C2-423B-3856-DFEA3ACE1DC8}"/>
          </ac:spMkLst>
        </pc:spChg>
        <pc:spChg chg="mod topLvl">
          <ac:chgData name="松浦英宗" userId="9b03fd3a-662f-49ff-9af1-1b93cf7aab22" providerId="ADAL" clId="{56E9DFAE-DDAD-4FCA-8AED-56B2D15DB479}" dt="2026-02-09T13:36:44.068" v="25692" actId="120"/>
          <ac:spMkLst>
            <pc:docMk/>
            <pc:sldMk cId="2465560904" sldId="6079"/>
            <ac:spMk id="9" creationId="{6963C0AF-16BB-12CB-820D-77D83010FF20}"/>
          </ac:spMkLst>
        </pc:spChg>
        <pc:spChg chg="mod topLvl">
          <ac:chgData name="松浦英宗" userId="9b03fd3a-662f-49ff-9af1-1b93cf7aab22" providerId="ADAL" clId="{56E9DFAE-DDAD-4FCA-8AED-56B2D15DB479}" dt="2026-02-09T13:35:03.919" v="25673" actId="164"/>
          <ac:spMkLst>
            <pc:docMk/>
            <pc:sldMk cId="2465560904" sldId="6079"/>
            <ac:spMk id="10" creationId="{1042CA85-4855-65A1-3861-3015D8478AE7}"/>
          </ac:spMkLst>
        </pc:spChg>
        <pc:spChg chg="mod topLvl">
          <ac:chgData name="松浦英宗" userId="9b03fd3a-662f-49ff-9af1-1b93cf7aab22" providerId="ADAL" clId="{56E9DFAE-DDAD-4FCA-8AED-56B2D15DB479}" dt="2026-02-09T13:35:53.245" v="25684" actId="14100"/>
          <ac:spMkLst>
            <pc:docMk/>
            <pc:sldMk cId="2465560904" sldId="6079"/>
            <ac:spMk id="11" creationId="{835B2F1F-47B1-2D35-FF01-EC0FDBB3387B}"/>
          </ac:spMkLst>
        </pc:spChg>
        <pc:spChg chg="mod topLvl">
          <ac:chgData name="松浦英宗" userId="9b03fd3a-662f-49ff-9af1-1b93cf7aab22" providerId="ADAL" clId="{56E9DFAE-DDAD-4FCA-8AED-56B2D15DB479}" dt="2026-02-09T13:36:44.068" v="25692" actId="120"/>
          <ac:spMkLst>
            <pc:docMk/>
            <pc:sldMk cId="2465560904" sldId="6079"/>
            <ac:spMk id="13" creationId="{9502F249-FFE8-2380-41E2-03E59CC938CE}"/>
          </ac:spMkLst>
        </pc:spChg>
        <pc:spChg chg="mod topLvl">
          <ac:chgData name="松浦英宗" userId="9b03fd3a-662f-49ff-9af1-1b93cf7aab22" providerId="ADAL" clId="{56E9DFAE-DDAD-4FCA-8AED-56B2D15DB479}" dt="2026-02-09T13:35:03.919" v="25673" actId="164"/>
          <ac:spMkLst>
            <pc:docMk/>
            <pc:sldMk cId="2465560904" sldId="6079"/>
            <ac:spMk id="14" creationId="{12E0D644-9FE0-5E0D-EFE4-7E388D6803CE}"/>
          </ac:spMkLst>
        </pc:spChg>
        <pc:spChg chg="mod topLvl">
          <ac:chgData name="松浦英宗" userId="9b03fd3a-662f-49ff-9af1-1b93cf7aab22" providerId="ADAL" clId="{56E9DFAE-DDAD-4FCA-8AED-56B2D15DB479}" dt="2026-02-09T13:35:53.245" v="25684" actId="14100"/>
          <ac:spMkLst>
            <pc:docMk/>
            <pc:sldMk cId="2465560904" sldId="6079"/>
            <ac:spMk id="15" creationId="{8C1DAEE7-36D5-2F5A-354A-E8B52A36CAAF}"/>
          </ac:spMkLst>
        </pc:spChg>
        <pc:spChg chg="add mod">
          <ac:chgData name="松浦英宗" userId="9b03fd3a-662f-49ff-9af1-1b93cf7aab22" providerId="ADAL" clId="{56E9DFAE-DDAD-4FCA-8AED-56B2D15DB479}" dt="2026-02-09T13:36:44.068" v="25692" actId="120"/>
          <ac:spMkLst>
            <pc:docMk/>
            <pc:sldMk cId="2465560904" sldId="6079"/>
            <ac:spMk id="17" creationId="{B9DF7B94-1822-289D-6A2C-B4F921C77462}"/>
          </ac:spMkLst>
        </pc:spChg>
        <pc:spChg chg="add mod">
          <ac:chgData name="松浦英宗" userId="9b03fd3a-662f-49ff-9af1-1b93cf7aab22" providerId="ADAL" clId="{56E9DFAE-DDAD-4FCA-8AED-56B2D15DB479}" dt="2026-02-09T13:36:22.653" v="25690" actId="692"/>
          <ac:spMkLst>
            <pc:docMk/>
            <pc:sldMk cId="2465560904" sldId="6079"/>
            <ac:spMk id="18" creationId="{1E1F4F03-8F74-6355-246D-904FDB92E740}"/>
          </ac:spMkLst>
        </pc:spChg>
        <pc:spChg chg="add del mod">
          <ac:chgData name="松浦英宗" userId="9b03fd3a-662f-49ff-9af1-1b93cf7aab22" providerId="ADAL" clId="{56E9DFAE-DDAD-4FCA-8AED-56B2D15DB479}" dt="2026-02-09T13:28:49.807" v="25594" actId="478"/>
          <ac:spMkLst>
            <pc:docMk/>
            <pc:sldMk cId="2465560904" sldId="6079"/>
            <ac:spMk id="19" creationId="{B8FFC005-F53C-37B8-2783-B3275F322896}"/>
          </ac:spMkLst>
        </pc:spChg>
        <pc:spChg chg="add del mod">
          <ac:chgData name="松浦英宗" userId="9b03fd3a-662f-49ff-9af1-1b93cf7aab22" providerId="ADAL" clId="{56E9DFAE-DDAD-4FCA-8AED-56B2D15DB479}" dt="2026-02-09T13:28:49.807" v="25594" actId="478"/>
          <ac:spMkLst>
            <pc:docMk/>
            <pc:sldMk cId="2465560904" sldId="6079"/>
            <ac:spMk id="20" creationId="{3DBB7ABF-25AC-2EAA-1504-AF74D69A28F6}"/>
          </ac:spMkLst>
        </pc:spChg>
        <pc:spChg chg="add del mod">
          <ac:chgData name="松浦英宗" userId="9b03fd3a-662f-49ff-9af1-1b93cf7aab22" providerId="ADAL" clId="{56E9DFAE-DDAD-4FCA-8AED-56B2D15DB479}" dt="2026-02-09T13:28:49.807" v="25594" actId="478"/>
          <ac:spMkLst>
            <pc:docMk/>
            <pc:sldMk cId="2465560904" sldId="6079"/>
            <ac:spMk id="21" creationId="{41DF0A88-AC28-ACE7-E76C-638F6E5C227E}"/>
          </ac:spMkLst>
        </pc:spChg>
        <pc:spChg chg="add mod">
          <ac:chgData name="松浦英宗" userId="9b03fd3a-662f-49ff-9af1-1b93cf7aab22" providerId="ADAL" clId="{56E9DFAE-DDAD-4FCA-8AED-56B2D15DB479}" dt="2026-02-09T13:29:48.220" v="25638" actId="1035"/>
          <ac:spMkLst>
            <pc:docMk/>
            <pc:sldMk cId="2465560904" sldId="6079"/>
            <ac:spMk id="22" creationId="{67FAA4C9-F7A9-23E4-4A5A-C1CE11BB47D3}"/>
          </ac:spMkLst>
        </pc:spChg>
        <pc:spChg chg="add mod">
          <ac:chgData name="松浦英宗" userId="9b03fd3a-662f-49ff-9af1-1b93cf7aab22" providerId="ADAL" clId="{56E9DFAE-DDAD-4FCA-8AED-56B2D15DB479}" dt="2026-02-09T13:29:48.220" v="25638" actId="1035"/>
          <ac:spMkLst>
            <pc:docMk/>
            <pc:sldMk cId="2465560904" sldId="6079"/>
            <ac:spMk id="23" creationId="{5D7C9220-22DD-CF4C-9619-220CAF883DB5}"/>
          </ac:spMkLst>
        </pc:spChg>
        <pc:spChg chg="add mod">
          <ac:chgData name="松浦英宗" userId="9b03fd3a-662f-49ff-9af1-1b93cf7aab22" providerId="ADAL" clId="{56E9DFAE-DDAD-4FCA-8AED-56B2D15DB479}" dt="2026-02-09T13:29:48.220" v="25638" actId="1035"/>
          <ac:spMkLst>
            <pc:docMk/>
            <pc:sldMk cId="2465560904" sldId="6079"/>
            <ac:spMk id="24" creationId="{8E7DFDB0-7963-5110-E3F3-A1FBE3CA729C}"/>
          </ac:spMkLst>
        </pc:spChg>
        <pc:grpChg chg="add del mod topLvl">
          <ac:chgData name="松浦英宗" userId="9b03fd3a-662f-49ff-9af1-1b93cf7aab22" providerId="ADAL" clId="{56E9DFAE-DDAD-4FCA-8AED-56B2D15DB479}" dt="2026-02-09T13:28:55.370" v="25596" actId="165"/>
          <ac:grpSpMkLst>
            <pc:docMk/>
            <pc:sldMk cId="2465560904" sldId="6079"/>
            <ac:grpSpMk id="7" creationId="{45A7F72B-7C4F-14BE-0DCC-AD712D98B0F1}"/>
          </ac:grpSpMkLst>
        </pc:grpChg>
        <pc:grpChg chg="add mod">
          <ac:chgData name="松浦英宗" userId="9b03fd3a-662f-49ff-9af1-1b93cf7aab22" providerId="ADAL" clId="{56E9DFAE-DDAD-4FCA-8AED-56B2D15DB479}" dt="2026-02-09T13:24:49.708" v="25496" actId="164"/>
          <ac:grpSpMkLst>
            <pc:docMk/>
            <pc:sldMk cId="2465560904" sldId="6079"/>
            <ac:grpSpMk id="8" creationId="{B8F9D183-237E-9DDC-EDF5-E53721BF2D7A}"/>
          </ac:grpSpMkLst>
        </pc:grpChg>
        <pc:grpChg chg="add mod">
          <ac:chgData name="松浦英宗" userId="9b03fd3a-662f-49ff-9af1-1b93cf7aab22" providerId="ADAL" clId="{56E9DFAE-DDAD-4FCA-8AED-56B2D15DB479}" dt="2026-02-09T13:24:49.708" v="25496" actId="164"/>
          <ac:grpSpMkLst>
            <pc:docMk/>
            <pc:sldMk cId="2465560904" sldId="6079"/>
            <ac:grpSpMk id="12" creationId="{446DEEB7-EC57-2CB0-33F6-F19B8F4882A7}"/>
          </ac:grpSpMkLst>
        </pc:grpChg>
        <pc:grpChg chg="add mod">
          <ac:chgData name="松浦英宗" userId="9b03fd3a-662f-49ff-9af1-1b93cf7aab22" providerId="ADAL" clId="{56E9DFAE-DDAD-4FCA-8AED-56B2D15DB479}" dt="2026-02-09T13:27:00.591" v="25531" actId="1076"/>
          <ac:grpSpMkLst>
            <pc:docMk/>
            <pc:sldMk cId="2465560904" sldId="6079"/>
            <ac:grpSpMk id="16" creationId="{BCC63405-4D42-8847-CC5F-2ACBE20F0E99}"/>
          </ac:grpSpMkLst>
        </pc:grpChg>
        <pc:grpChg chg="mod">
          <ac:chgData name="松浦英宗" userId="9b03fd3a-662f-49ff-9af1-1b93cf7aab22" providerId="ADAL" clId="{56E9DFAE-DDAD-4FCA-8AED-56B2D15DB479}" dt="2026-02-09T13:35:57.565" v="25686" actId="12788"/>
          <ac:grpSpMkLst>
            <pc:docMk/>
            <pc:sldMk cId="2465560904" sldId="6079"/>
            <ac:grpSpMk id="25" creationId="{9C2358BB-905B-E269-314E-6D05A085EAD4}"/>
          </ac:grpSpMkLst>
        </pc:grpChg>
      </pc:sldChg>
      <pc:sldChg chg="modSp add del mod">
        <pc:chgData name="松浦英宗" userId="9b03fd3a-662f-49ff-9af1-1b93cf7aab22" providerId="ADAL" clId="{56E9DFAE-DDAD-4FCA-8AED-56B2D15DB479}" dt="2026-02-09T13:44:29.807" v="25722" actId="47"/>
        <pc:sldMkLst>
          <pc:docMk/>
          <pc:sldMk cId="2171011307" sldId="6080"/>
        </pc:sldMkLst>
        <pc:spChg chg="mod">
          <ac:chgData name="松浦英宗" userId="9b03fd3a-662f-49ff-9af1-1b93cf7aab22" providerId="ADAL" clId="{56E9DFAE-DDAD-4FCA-8AED-56B2D15DB479}" dt="2026-02-09T12:36:51.464" v="23913" actId="6549"/>
          <ac:spMkLst>
            <pc:docMk/>
            <pc:sldMk cId="2171011307" sldId="6080"/>
            <ac:spMk id="14" creationId="{6CD02C6C-A6B0-3DAE-7824-8D640955ED39}"/>
          </ac:spMkLst>
        </pc:spChg>
      </pc:sldChg>
      <pc:sldChg chg="addSp delSp modSp add del mod">
        <pc:chgData name="松浦英宗" userId="9b03fd3a-662f-49ff-9af1-1b93cf7aab22" providerId="ADAL" clId="{56E9DFAE-DDAD-4FCA-8AED-56B2D15DB479}" dt="2026-02-09T13:46:50.398" v="25723"/>
        <pc:sldMkLst>
          <pc:docMk/>
          <pc:sldMk cId="137884997" sldId="6081"/>
        </pc:sldMkLst>
        <pc:spChg chg="mod">
          <ac:chgData name="松浦英宗" userId="9b03fd3a-662f-49ff-9af1-1b93cf7aab22" providerId="ADAL" clId="{56E9DFAE-DDAD-4FCA-8AED-56B2D15DB479}" dt="2026-02-09T13:37:30.020" v="25711" actId="1036"/>
          <ac:spMkLst>
            <pc:docMk/>
            <pc:sldMk cId="137884997" sldId="6081"/>
            <ac:spMk id="3" creationId="{C90D1F3A-B375-2D75-58A0-BCBDF8824768}"/>
          </ac:spMkLst>
        </pc:spChg>
        <pc:spChg chg="mod">
          <ac:chgData name="松浦英宗" userId="9b03fd3a-662f-49ff-9af1-1b93cf7aab22" providerId="ADAL" clId="{56E9DFAE-DDAD-4FCA-8AED-56B2D15DB479}" dt="2026-02-09T13:37:09.782" v="25698" actId="120"/>
          <ac:spMkLst>
            <pc:docMk/>
            <pc:sldMk cId="137884997" sldId="6081"/>
            <ac:spMk id="4" creationId="{9744B41F-AA53-6CCF-5F33-7EA8B514C45F}"/>
          </ac:spMkLst>
        </pc:spChg>
        <pc:spChg chg="add del">
          <ac:chgData name="松浦英宗" userId="9b03fd3a-662f-49ff-9af1-1b93cf7aab22" providerId="ADAL" clId="{56E9DFAE-DDAD-4FCA-8AED-56B2D15DB479}" dt="2026-02-09T13:37:41.167" v="25714" actId="22"/>
          <ac:spMkLst>
            <pc:docMk/>
            <pc:sldMk cId="137884997" sldId="6081"/>
            <ac:spMk id="8" creationId="{BFEE30A7-BDDD-B927-134B-B01CEE5383B9}"/>
          </ac:spMkLst>
        </pc:spChg>
        <pc:spChg chg="mod">
          <ac:chgData name="松浦英宗" userId="9b03fd3a-662f-49ff-9af1-1b93cf7aab22" providerId="ADAL" clId="{56E9DFAE-DDAD-4FCA-8AED-56B2D15DB479}" dt="2026-02-09T13:37:30.020" v="25711" actId="1036"/>
          <ac:spMkLst>
            <pc:docMk/>
            <pc:sldMk cId="137884997" sldId="6081"/>
            <ac:spMk id="9" creationId="{BE05FD90-E81A-C18C-85DC-2B61357F6F8F}"/>
          </ac:spMkLst>
        </pc:spChg>
        <pc:spChg chg="mod">
          <ac:chgData name="松浦英宗" userId="9b03fd3a-662f-49ff-9af1-1b93cf7aab22" providerId="ADAL" clId="{56E9DFAE-DDAD-4FCA-8AED-56B2D15DB479}" dt="2026-02-09T13:37:09.782" v="25698" actId="120"/>
          <ac:spMkLst>
            <pc:docMk/>
            <pc:sldMk cId="137884997" sldId="6081"/>
            <ac:spMk id="10" creationId="{21B44082-8BAE-BA74-E538-A02B67DE4D58}"/>
          </ac:spMkLst>
        </pc:spChg>
        <pc:spChg chg="mod">
          <ac:chgData name="松浦英宗" userId="9b03fd3a-662f-49ff-9af1-1b93cf7aab22" providerId="ADAL" clId="{56E9DFAE-DDAD-4FCA-8AED-56B2D15DB479}" dt="2026-02-09T13:37:30.020" v="25711" actId="1036"/>
          <ac:spMkLst>
            <pc:docMk/>
            <pc:sldMk cId="137884997" sldId="6081"/>
            <ac:spMk id="13" creationId="{31D12884-4B80-568F-12B2-51F8C64C2ACC}"/>
          </ac:spMkLst>
        </pc:spChg>
        <pc:spChg chg="mod">
          <ac:chgData name="松浦英宗" userId="9b03fd3a-662f-49ff-9af1-1b93cf7aab22" providerId="ADAL" clId="{56E9DFAE-DDAD-4FCA-8AED-56B2D15DB479}" dt="2026-02-09T13:37:09.782" v="25698" actId="120"/>
          <ac:spMkLst>
            <pc:docMk/>
            <pc:sldMk cId="137884997" sldId="6081"/>
            <ac:spMk id="14" creationId="{C3CA04D8-048C-2659-9C89-9EBE3C908F2C}"/>
          </ac:spMkLst>
        </pc:spChg>
        <pc:spChg chg="mod">
          <ac:chgData name="松浦英宗" userId="9b03fd3a-662f-49ff-9af1-1b93cf7aab22" providerId="ADAL" clId="{56E9DFAE-DDAD-4FCA-8AED-56B2D15DB479}" dt="2026-02-09T13:37:47.138" v="25720" actId="207"/>
          <ac:spMkLst>
            <pc:docMk/>
            <pc:sldMk cId="137884997" sldId="6081"/>
            <ac:spMk id="17" creationId="{855E3C9F-6D5D-3EF1-ECAF-805AE7BAC484}"/>
          </ac:spMkLst>
        </pc:spChg>
      </pc:sldChg>
      <pc:sldChg chg="add del">
        <pc:chgData name="松浦英宗" userId="9b03fd3a-662f-49ff-9af1-1b93cf7aab22" providerId="ADAL" clId="{56E9DFAE-DDAD-4FCA-8AED-56B2D15DB479}" dt="2026-02-09T13:11:54.351" v="25338" actId="47"/>
        <pc:sldMkLst>
          <pc:docMk/>
          <pc:sldMk cId="1059675980" sldId="60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11E03-D50E-6C83-CBBC-C2B078BE47A0}"/>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D7994886-19BE-694D-550A-7929904037EE}"/>
              </a:ext>
            </a:extLst>
          </p:cNvPr>
          <p:cNvSpPr/>
          <p:nvPr/>
        </p:nvSpPr>
        <p:spPr>
          <a:xfrm>
            <a:off x="1" y="0"/>
            <a:ext cx="11716822" cy="6858000"/>
          </a:xfrm>
          <a:prstGeom prst="rect">
            <a:avLst/>
          </a:prstGeom>
          <a:pattFill prst="smGrid">
            <a:fgClr>
              <a:schemeClr val="bg1">
                <a:lumMod val="95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游明朝" panose="02020400000000000000" pitchFamily="18" charset="-128"/>
              <a:ea typeface="游明朝" panose="02020400000000000000" pitchFamily="18" charset="-128"/>
            </a:endParaRPr>
          </a:p>
        </p:txBody>
      </p:sp>
      <p:sp>
        <p:nvSpPr>
          <p:cNvPr id="2" name="正方形/長方形 1">
            <a:extLst>
              <a:ext uri="{FF2B5EF4-FFF2-40B4-BE49-F238E27FC236}">
                <a16:creationId xmlns:a16="http://schemas.microsoft.com/office/drawing/2014/main" id="{CB33531E-CA0A-DA6B-0323-F41F536E0D9A}"/>
              </a:ext>
            </a:extLst>
          </p:cNvPr>
          <p:cNvSpPr/>
          <p:nvPr/>
        </p:nvSpPr>
        <p:spPr>
          <a:xfrm>
            <a:off x="11716823" y="0"/>
            <a:ext cx="475176" cy="6858000"/>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vert="eaVert" wrap="square" rtlCol="0" anchor="ctr"/>
          <a:lstStyle/>
          <a:p>
            <a:pPr algn="ctr"/>
            <a:r>
              <a:rPr kumimoji="1" lang="ja-JP" altLang="en-US" sz="2000" b="1" dirty="0">
                <a:solidFill>
                  <a:schemeClr val="bg1"/>
                </a:solidFill>
                <a:latin typeface="游明朝" panose="02020400000000000000" pitchFamily="18" charset="-128"/>
                <a:ea typeface="游明朝" panose="02020400000000000000" pitchFamily="18" charset="-128"/>
              </a:rPr>
              <a:t>現状と課題</a:t>
            </a:r>
          </a:p>
        </p:txBody>
      </p:sp>
      <p:grpSp>
        <p:nvGrpSpPr>
          <p:cNvPr id="25" name="グループ化 24">
            <a:extLst>
              <a:ext uri="{FF2B5EF4-FFF2-40B4-BE49-F238E27FC236}">
                <a16:creationId xmlns:a16="http://schemas.microsoft.com/office/drawing/2014/main" id="{81A3B55B-1971-A573-2668-99E322DB59C0}"/>
              </a:ext>
            </a:extLst>
          </p:cNvPr>
          <p:cNvGrpSpPr/>
          <p:nvPr/>
        </p:nvGrpSpPr>
        <p:grpSpPr>
          <a:xfrm>
            <a:off x="581833" y="548798"/>
            <a:ext cx="10553158" cy="5794273"/>
            <a:chOff x="387889" y="433273"/>
            <a:chExt cx="10553158" cy="5794273"/>
          </a:xfrm>
        </p:grpSpPr>
        <p:sp>
          <p:nvSpPr>
            <p:cNvPr id="3" name="正方形/長方形 2">
              <a:extLst>
                <a:ext uri="{FF2B5EF4-FFF2-40B4-BE49-F238E27FC236}">
                  <a16:creationId xmlns:a16="http://schemas.microsoft.com/office/drawing/2014/main" id="{C90D1F3A-B375-2D75-58A0-BCBDF8824768}"/>
                </a:ext>
              </a:extLst>
            </p:cNvPr>
            <p:cNvSpPr/>
            <p:nvPr/>
          </p:nvSpPr>
          <p:spPr>
            <a:xfrm>
              <a:off x="387890" y="2249312"/>
              <a:ext cx="870957" cy="269260"/>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200" b="1" dirty="0">
                  <a:solidFill>
                    <a:schemeClr val="bg1"/>
                  </a:solidFill>
                  <a:latin typeface="游明朝" panose="02020400000000000000" pitchFamily="18" charset="-128"/>
                  <a:ea typeface="游明朝" panose="02020400000000000000" pitchFamily="18" charset="-128"/>
                </a:rPr>
                <a:t>課題</a:t>
              </a:r>
              <a:r>
                <a:rPr lang="en-US" altLang="ja-JP" sz="1200" b="1" dirty="0">
                  <a:solidFill>
                    <a:schemeClr val="bg1"/>
                  </a:solidFill>
                  <a:latin typeface="游明朝" panose="02020400000000000000" pitchFamily="18" charset="-128"/>
                  <a:ea typeface="游明朝" panose="02020400000000000000" pitchFamily="18" charset="-128"/>
                </a:rPr>
                <a:t>01</a:t>
              </a:r>
              <a:endParaRPr kumimoji="1" lang="ja-JP" altLang="en-US" sz="1200" b="1" dirty="0">
                <a:solidFill>
                  <a:schemeClr val="bg1"/>
                </a:solidFill>
                <a:latin typeface="游明朝" panose="02020400000000000000" pitchFamily="18" charset="-128"/>
                <a:ea typeface="游明朝" panose="02020400000000000000" pitchFamily="18" charset="-128"/>
              </a:endParaRPr>
            </a:p>
          </p:txBody>
        </p:sp>
        <p:sp>
          <p:nvSpPr>
            <p:cNvPr id="4" name="正方形/長方形 3">
              <a:extLst>
                <a:ext uri="{FF2B5EF4-FFF2-40B4-BE49-F238E27FC236}">
                  <a16:creationId xmlns:a16="http://schemas.microsoft.com/office/drawing/2014/main" id="{9744B41F-AA53-6CCF-5F33-7EA8B514C45F}"/>
                </a:ext>
              </a:extLst>
            </p:cNvPr>
            <p:cNvSpPr/>
            <p:nvPr/>
          </p:nvSpPr>
          <p:spPr>
            <a:xfrm>
              <a:off x="387890" y="2673868"/>
              <a:ext cx="3209081" cy="8373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2800" b="1" dirty="0">
                  <a:solidFill>
                    <a:schemeClr val="tx1"/>
                  </a:solidFill>
                  <a:latin typeface="游明朝" panose="02020400000000000000" pitchFamily="18" charset="-128"/>
                  <a:ea typeface="游明朝" panose="02020400000000000000" pitchFamily="18" charset="-128"/>
                </a:rPr>
                <a:t>営業プロセスが</a:t>
              </a:r>
              <a:endParaRPr lang="en-US" altLang="ja-JP" sz="2800" b="1" dirty="0">
                <a:solidFill>
                  <a:schemeClr val="tx1"/>
                </a:solidFill>
                <a:latin typeface="游明朝" panose="02020400000000000000" pitchFamily="18" charset="-128"/>
                <a:ea typeface="游明朝" panose="02020400000000000000" pitchFamily="18" charset="-128"/>
              </a:endParaRPr>
            </a:p>
            <a:p>
              <a:pPr>
                <a:spcBef>
                  <a:spcPts val="600"/>
                </a:spcBef>
              </a:pPr>
              <a:r>
                <a:rPr lang="ja-JP" altLang="en-US" sz="2800" b="1" dirty="0">
                  <a:solidFill>
                    <a:schemeClr val="tx1"/>
                  </a:solidFill>
                  <a:latin typeface="游明朝" panose="02020400000000000000" pitchFamily="18" charset="-128"/>
                  <a:ea typeface="游明朝" panose="02020400000000000000" pitchFamily="18" charset="-128"/>
                </a:rPr>
                <a:t>整理されていない</a:t>
              </a:r>
              <a:endParaRPr kumimoji="1" lang="ja-JP" altLang="en-US" sz="2800" b="1" dirty="0">
                <a:solidFill>
                  <a:schemeClr val="tx1"/>
                </a:solidFill>
                <a:latin typeface="游明朝" panose="02020400000000000000" pitchFamily="18" charset="-128"/>
                <a:ea typeface="游明朝" panose="02020400000000000000" pitchFamily="18" charset="-128"/>
              </a:endParaRPr>
            </a:p>
          </p:txBody>
        </p:sp>
        <p:sp>
          <p:nvSpPr>
            <p:cNvPr id="6" name="正方形/長方形 5">
              <a:extLst>
                <a:ext uri="{FF2B5EF4-FFF2-40B4-BE49-F238E27FC236}">
                  <a16:creationId xmlns:a16="http://schemas.microsoft.com/office/drawing/2014/main" id="{FDB53845-D0CC-2971-E347-6D2130880421}"/>
                </a:ext>
              </a:extLst>
            </p:cNvPr>
            <p:cNvSpPr/>
            <p:nvPr/>
          </p:nvSpPr>
          <p:spPr>
            <a:xfrm>
              <a:off x="387890" y="3766120"/>
              <a:ext cx="3209081" cy="246142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20000"/>
                </a:lnSpc>
                <a:spcBef>
                  <a:spcPts val="600"/>
                </a:spcBef>
              </a:pPr>
              <a:r>
                <a:rPr lang="ja-JP" altLang="en-US" sz="1400" dirty="0">
                  <a:solidFill>
                    <a:schemeClr val="tx1"/>
                  </a:solidFill>
                  <a:latin typeface="游明朝" panose="02020400000000000000" pitchFamily="18" charset="-128"/>
                  <a:ea typeface="游明朝" panose="02020400000000000000" pitchFamily="18" charset="-128"/>
                </a:rPr>
                <a:t>営業活動が担当者ごとに属人的に進められており、商談の進め方や判断基準が明確になっていない。ヒアリング内容や提案方法、クロージングまでの流れが個人の経験に依存しているため、成果にばらつきが生じている。結果として、成功事例が組織内で共有されにくく、新人や他メンバーが同じ成果を再現できない状態が続いている。</a:t>
              </a:r>
              <a:endParaRPr kumimoji="1" lang="ja-JP" altLang="en-US" sz="1400" dirty="0">
                <a:solidFill>
                  <a:schemeClr val="tx1"/>
                </a:solidFill>
                <a:latin typeface="游明朝" panose="02020400000000000000" pitchFamily="18" charset="-128"/>
                <a:ea typeface="游明朝" panose="02020400000000000000" pitchFamily="18" charset="-128"/>
              </a:endParaRPr>
            </a:p>
          </p:txBody>
        </p:sp>
        <p:sp>
          <p:nvSpPr>
            <p:cNvPr id="9" name="正方形/長方形 8">
              <a:extLst>
                <a:ext uri="{FF2B5EF4-FFF2-40B4-BE49-F238E27FC236}">
                  <a16:creationId xmlns:a16="http://schemas.microsoft.com/office/drawing/2014/main" id="{BE05FD90-E81A-C18C-85DC-2B61357F6F8F}"/>
                </a:ext>
              </a:extLst>
            </p:cNvPr>
            <p:cNvSpPr/>
            <p:nvPr/>
          </p:nvSpPr>
          <p:spPr>
            <a:xfrm>
              <a:off x="4059928" y="2249312"/>
              <a:ext cx="870957" cy="269260"/>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200" b="1" dirty="0">
                  <a:solidFill>
                    <a:schemeClr val="bg1"/>
                  </a:solidFill>
                  <a:latin typeface="游明朝" panose="02020400000000000000" pitchFamily="18" charset="-128"/>
                  <a:ea typeface="游明朝" panose="02020400000000000000" pitchFamily="18" charset="-128"/>
                </a:rPr>
                <a:t>課題</a:t>
              </a:r>
              <a:r>
                <a:rPr lang="en-US" altLang="ja-JP" sz="1200" b="1" dirty="0">
                  <a:solidFill>
                    <a:schemeClr val="bg1"/>
                  </a:solidFill>
                  <a:latin typeface="游明朝" panose="02020400000000000000" pitchFamily="18" charset="-128"/>
                  <a:ea typeface="游明朝" panose="02020400000000000000" pitchFamily="18" charset="-128"/>
                </a:rPr>
                <a:t>02</a:t>
              </a:r>
              <a:endParaRPr kumimoji="1" lang="ja-JP" altLang="en-US" sz="1200" b="1" dirty="0">
                <a:solidFill>
                  <a:schemeClr val="bg1"/>
                </a:solidFill>
                <a:latin typeface="游明朝" panose="02020400000000000000" pitchFamily="18" charset="-128"/>
                <a:ea typeface="游明朝" panose="02020400000000000000" pitchFamily="18" charset="-128"/>
              </a:endParaRPr>
            </a:p>
          </p:txBody>
        </p:sp>
        <p:sp>
          <p:nvSpPr>
            <p:cNvPr id="10" name="正方形/長方形 9">
              <a:extLst>
                <a:ext uri="{FF2B5EF4-FFF2-40B4-BE49-F238E27FC236}">
                  <a16:creationId xmlns:a16="http://schemas.microsoft.com/office/drawing/2014/main" id="{21B44082-8BAE-BA74-E538-A02B67DE4D58}"/>
                </a:ext>
              </a:extLst>
            </p:cNvPr>
            <p:cNvSpPr/>
            <p:nvPr/>
          </p:nvSpPr>
          <p:spPr>
            <a:xfrm>
              <a:off x="4059928" y="2673868"/>
              <a:ext cx="3209081" cy="8373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2800" b="1" dirty="0">
                  <a:solidFill>
                    <a:schemeClr val="tx1"/>
                  </a:solidFill>
                  <a:latin typeface="游明朝" panose="02020400000000000000" pitchFamily="18" charset="-128"/>
                  <a:ea typeface="游明朝" panose="02020400000000000000" pitchFamily="18" charset="-128"/>
                </a:rPr>
                <a:t>データが</a:t>
              </a:r>
              <a:endParaRPr lang="en-US" altLang="ja-JP" sz="2800" b="1" dirty="0">
                <a:solidFill>
                  <a:schemeClr val="tx1"/>
                </a:solidFill>
                <a:latin typeface="游明朝" panose="02020400000000000000" pitchFamily="18" charset="-128"/>
                <a:ea typeface="游明朝" panose="02020400000000000000" pitchFamily="18" charset="-128"/>
              </a:endParaRPr>
            </a:p>
            <a:p>
              <a:pPr>
                <a:spcBef>
                  <a:spcPts val="600"/>
                </a:spcBef>
              </a:pPr>
              <a:r>
                <a:rPr lang="ja-JP" altLang="en-US" sz="2800" b="1" dirty="0">
                  <a:solidFill>
                    <a:schemeClr val="tx1"/>
                  </a:solidFill>
                  <a:latin typeface="游明朝" panose="02020400000000000000" pitchFamily="18" charset="-128"/>
                  <a:ea typeface="游明朝" panose="02020400000000000000" pitchFamily="18" charset="-128"/>
                </a:rPr>
                <a:t>活用されていない</a:t>
              </a:r>
              <a:endParaRPr kumimoji="1" lang="ja-JP" altLang="en-US" sz="2800" b="1" dirty="0">
                <a:solidFill>
                  <a:schemeClr val="tx1"/>
                </a:solidFill>
                <a:latin typeface="游明朝" panose="02020400000000000000" pitchFamily="18" charset="-128"/>
                <a:ea typeface="游明朝" panose="02020400000000000000" pitchFamily="18" charset="-128"/>
              </a:endParaRPr>
            </a:p>
          </p:txBody>
        </p:sp>
        <p:sp>
          <p:nvSpPr>
            <p:cNvPr id="11" name="正方形/長方形 10">
              <a:extLst>
                <a:ext uri="{FF2B5EF4-FFF2-40B4-BE49-F238E27FC236}">
                  <a16:creationId xmlns:a16="http://schemas.microsoft.com/office/drawing/2014/main" id="{2A28C6E2-20F4-2A23-58E4-8A90544F7E2D}"/>
                </a:ext>
              </a:extLst>
            </p:cNvPr>
            <p:cNvSpPr/>
            <p:nvPr/>
          </p:nvSpPr>
          <p:spPr>
            <a:xfrm>
              <a:off x="4059928" y="3766120"/>
              <a:ext cx="3209081" cy="246142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20000"/>
                </a:lnSpc>
                <a:spcBef>
                  <a:spcPts val="600"/>
                </a:spcBef>
              </a:pPr>
              <a:r>
                <a:rPr lang="ja-JP" altLang="en-US" sz="1400" dirty="0">
                  <a:solidFill>
                    <a:schemeClr val="tx1"/>
                  </a:solidFill>
                  <a:latin typeface="游明朝" panose="02020400000000000000" pitchFamily="18" charset="-128"/>
                  <a:ea typeface="游明朝" panose="02020400000000000000" pitchFamily="18" charset="-128"/>
                </a:rPr>
                <a:t>顧客情報や商談履歴は一部で管理されているものの、十分に分析や改善に活かされていない。数字は報告用に集計されるだけで、次のアクションや戦略判断につながっていない状況である。そのため、どの施策が成果につながっているのかが見えづらく、営業活動が感覚的な判断に頼りやすくなっている。</a:t>
              </a:r>
              <a:endParaRPr kumimoji="1" lang="ja-JP" altLang="en-US" sz="1400" dirty="0">
                <a:solidFill>
                  <a:schemeClr val="tx1"/>
                </a:solidFill>
                <a:latin typeface="游明朝" panose="02020400000000000000" pitchFamily="18" charset="-128"/>
                <a:ea typeface="游明朝" panose="02020400000000000000" pitchFamily="18" charset="-128"/>
              </a:endParaRPr>
            </a:p>
          </p:txBody>
        </p:sp>
        <p:sp>
          <p:nvSpPr>
            <p:cNvPr id="13" name="正方形/長方形 12">
              <a:extLst>
                <a:ext uri="{FF2B5EF4-FFF2-40B4-BE49-F238E27FC236}">
                  <a16:creationId xmlns:a16="http://schemas.microsoft.com/office/drawing/2014/main" id="{31D12884-4B80-568F-12B2-51F8C64C2ACC}"/>
                </a:ext>
              </a:extLst>
            </p:cNvPr>
            <p:cNvSpPr/>
            <p:nvPr/>
          </p:nvSpPr>
          <p:spPr>
            <a:xfrm>
              <a:off x="7731966" y="2249312"/>
              <a:ext cx="870957" cy="269260"/>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200" b="1" dirty="0">
                  <a:solidFill>
                    <a:schemeClr val="bg1"/>
                  </a:solidFill>
                  <a:latin typeface="游明朝" panose="02020400000000000000" pitchFamily="18" charset="-128"/>
                  <a:ea typeface="游明朝" panose="02020400000000000000" pitchFamily="18" charset="-128"/>
                </a:rPr>
                <a:t>課題</a:t>
              </a:r>
              <a:r>
                <a:rPr lang="en-US" altLang="ja-JP" sz="1200" b="1" dirty="0">
                  <a:solidFill>
                    <a:schemeClr val="bg1"/>
                  </a:solidFill>
                  <a:latin typeface="游明朝" panose="02020400000000000000" pitchFamily="18" charset="-128"/>
                  <a:ea typeface="游明朝" panose="02020400000000000000" pitchFamily="18" charset="-128"/>
                </a:rPr>
                <a:t>03</a:t>
              </a:r>
              <a:endParaRPr kumimoji="1" lang="ja-JP" altLang="en-US" sz="1200" b="1" dirty="0">
                <a:solidFill>
                  <a:schemeClr val="bg1"/>
                </a:solidFill>
                <a:latin typeface="游明朝" panose="02020400000000000000" pitchFamily="18" charset="-128"/>
                <a:ea typeface="游明朝" panose="02020400000000000000" pitchFamily="18" charset="-128"/>
              </a:endParaRPr>
            </a:p>
          </p:txBody>
        </p:sp>
        <p:sp>
          <p:nvSpPr>
            <p:cNvPr id="14" name="正方形/長方形 13">
              <a:extLst>
                <a:ext uri="{FF2B5EF4-FFF2-40B4-BE49-F238E27FC236}">
                  <a16:creationId xmlns:a16="http://schemas.microsoft.com/office/drawing/2014/main" id="{C3CA04D8-048C-2659-9C89-9EBE3C908F2C}"/>
                </a:ext>
              </a:extLst>
            </p:cNvPr>
            <p:cNvSpPr/>
            <p:nvPr/>
          </p:nvSpPr>
          <p:spPr>
            <a:xfrm>
              <a:off x="7731966" y="2673868"/>
              <a:ext cx="3209081" cy="8373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2800" b="1" dirty="0">
                  <a:solidFill>
                    <a:schemeClr val="tx1"/>
                  </a:solidFill>
                  <a:latin typeface="游明朝" panose="02020400000000000000" pitchFamily="18" charset="-128"/>
                  <a:ea typeface="游明朝" panose="02020400000000000000" pitchFamily="18" charset="-128"/>
                </a:rPr>
                <a:t>ツール導入が</a:t>
              </a:r>
              <a:endParaRPr lang="en-US" altLang="ja-JP" sz="2800" b="1" dirty="0">
                <a:solidFill>
                  <a:schemeClr val="tx1"/>
                </a:solidFill>
                <a:latin typeface="游明朝" panose="02020400000000000000" pitchFamily="18" charset="-128"/>
                <a:ea typeface="游明朝" panose="02020400000000000000" pitchFamily="18" charset="-128"/>
              </a:endParaRPr>
            </a:p>
            <a:p>
              <a:pPr>
                <a:spcBef>
                  <a:spcPts val="600"/>
                </a:spcBef>
              </a:pPr>
              <a:r>
                <a:rPr lang="ja-JP" altLang="en-US" sz="2800" b="1" dirty="0">
                  <a:solidFill>
                    <a:schemeClr val="tx1"/>
                  </a:solidFill>
                  <a:latin typeface="游明朝" panose="02020400000000000000" pitchFamily="18" charset="-128"/>
                  <a:ea typeface="游明朝" panose="02020400000000000000" pitchFamily="18" charset="-128"/>
                </a:rPr>
                <a:t>目的化している</a:t>
              </a:r>
              <a:endParaRPr kumimoji="1" lang="ja-JP" altLang="en-US" sz="2800" b="1" dirty="0">
                <a:solidFill>
                  <a:schemeClr val="tx1"/>
                </a:solidFill>
                <a:latin typeface="游明朝" panose="02020400000000000000" pitchFamily="18" charset="-128"/>
                <a:ea typeface="游明朝" panose="02020400000000000000" pitchFamily="18" charset="-128"/>
              </a:endParaRPr>
            </a:p>
          </p:txBody>
        </p:sp>
        <p:sp>
          <p:nvSpPr>
            <p:cNvPr id="15" name="正方形/長方形 14">
              <a:extLst>
                <a:ext uri="{FF2B5EF4-FFF2-40B4-BE49-F238E27FC236}">
                  <a16:creationId xmlns:a16="http://schemas.microsoft.com/office/drawing/2014/main" id="{3D525EED-1232-6B1A-DE9A-25B42B7391E2}"/>
                </a:ext>
              </a:extLst>
            </p:cNvPr>
            <p:cNvSpPr/>
            <p:nvPr/>
          </p:nvSpPr>
          <p:spPr>
            <a:xfrm>
              <a:off x="7731966" y="3766120"/>
              <a:ext cx="3209081" cy="246142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20000"/>
                </a:lnSpc>
                <a:spcBef>
                  <a:spcPts val="600"/>
                </a:spcBef>
              </a:pPr>
              <a:r>
                <a:rPr lang="en-US" altLang="ja-JP" sz="1400" dirty="0">
                  <a:solidFill>
                    <a:schemeClr val="tx1"/>
                  </a:solidFill>
                  <a:latin typeface="游明朝" panose="02020400000000000000" pitchFamily="18" charset="-128"/>
                  <a:ea typeface="游明朝" panose="02020400000000000000" pitchFamily="18" charset="-128"/>
                </a:rPr>
                <a:t>CRM</a:t>
              </a:r>
              <a:r>
                <a:rPr lang="ja-JP" altLang="en-US" sz="1400" dirty="0">
                  <a:solidFill>
                    <a:schemeClr val="tx1"/>
                  </a:solidFill>
                  <a:latin typeface="游明朝" panose="02020400000000000000" pitchFamily="18" charset="-128"/>
                  <a:ea typeface="游明朝" panose="02020400000000000000" pitchFamily="18" charset="-128"/>
                </a:rPr>
                <a:t>や</a:t>
              </a:r>
              <a:r>
                <a:rPr lang="en-US" altLang="ja-JP" sz="1400" dirty="0">
                  <a:solidFill>
                    <a:schemeClr val="tx1"/>
                  </a:solidFill>
                  <a:latin typeface="游明朝" panose="02020400000000000000" pitchFamily="18" charset="-128"/>
                  <a:ea typeface="游明朝" panose="02020400000000000000" pitchFamily="18" charset="-128"/>
                </a:rPr>
                <a:t>SFA</a:t>
              </a:r>
              <a:r>
                <a:rPr lang="ja-JP" altLang="en-US" sz="1400" dirty="0">
                  <a:solidFill>
                    <a:schemeClr val="tx1"/>
                  </a:solidFill>
                  <a:latin typeface="游明朝" panose="02020400000000000000" pitchFamily="18" charset="-128"/>
                  <a:ea typeface="游明朝" panose="02020400000000000000" pitchFamily="18" charset="-128"/>
                </a:rPr>
                <a:t>などの仕組みを導入しても、現場で十分に使われず形骸化している。業務全体の流れを整理しないまま導入した結果、入力作業が増えたという印象が強く、活用が定着していない。デジタル化が手段ではなく目的になってしまい、本来目指すべき営業力強化につながっていない点が大きな課題となっている。</a:t>
              </a:r>
              <a:endParaRPr kumimoji="1" lang="ja-JP" altLang="en-US" sz="1400" dirty="0">
                <a:solidFill>
                  <a:schemeClr val="tx1"/>
                </a:solidFill>
                <a:latin typeface="游明朝" panose="02020400000000000000" pitchFamily="18" charset="-128"/>
                <a:ea typeface="游明朝" panose="02020400000000000000" pitchFamily="18" charset="-128"/>
              </a:endParaRPr>
            </a:p>
          </p:txBody>
        </p:sp>
        <p:sp>
          <p:nvSpPr>
            <p:cNvPr id="17" name="正方形/長方形 16">
              <a:extLst>
                <a:ext uri="{FF2B5EF4-FFF2-40B4-BE49-F238E27FC236}">
                  <a16:creationId xmlns:a16="http://schemas.microsoft.com/office/drawing/2014/main" id="{855E3C9F-6D5D-3EF1-ECAF-805AE7BAC484}"/>
                </a:ext>
              </a:extLst>
            </p:cNvPr>
            <p:cNvSpPr/>
            <p:nvPr/>
          </p:nvSpPr>
          <p:spPr>
            <a:xfrm>
              <a:off x="387889" y="433273"/>
              <a:ext cx="871200" cy="270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1600" b="1" dirty="0">
                  <a:solidFill>
                    <a:schemeClr val="bg1"/>
                  </a:solidFill>
                  <a:latin typeface="游明朝" panose="02020400000000000000" pitchFamily="18" charset="-128"/>
                  <a:ea typeface="游明朝" panose="02020400000000000000" pitchFamily="18" charset="-128"/>
                </a:rPr>
                <a:t>現状</a:t>
              </a:r>
            </a:p>
          </p:txBody>
        </p:sp>
        <p:sp>
          <p:nvSpPr>
            <p:cNvPr id="18" name="正方形/長方形 17">
              <a:extLst>
                <a:ext uri="{FF2B5EF4-FFF2-40B4-BE49-F238E27FC236}">
                  <a16:creationId xmlns:a16="http://schemas.microsoft.com/office/drawing/2014/main" id="{75C3C82C-ECD8-5C4C-58F9-A8499CF1514E}"/>
                </a:ext>
              </a:extLst>
            </p:cNvPr>
            <p:cNvSpPr/>
            <p:nvPr/>
          </p:nvSpPr>
          <p:spPr>
            <a:xfrm>
              <a:off x="387889" y="810342"/>
              <a:ext cx="10553158" cy="524711"/>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kumimoji="1" lang="ja-JP" altLang="en-US" sz="2000" b="1" dirty="0">
                  <a:solidFill>
                    <a:schemeClr val="tx1"/>
                  </a:solidFill>
                  <a:latin typeface="游明朝" panose="02020400000000000000" pitchFamily="18" charset="-128"/>
                  <a:ea typeface="游明朝" panose="02020400000000000000" pitchFamily="18" charset="-128"/>
                </a:rPr>
                <a:t>営業活動は続いているが、成果が安定せず再現性が低い</a:t>
              </a:r>
            </a:p>
          </p:txBody>
        </p:sp>
        <p:sp>
          <p:nvSpPr>
            <p:cNvPr id="22" name="二等辺三角形 21">
              <a:extLst>
                <a:ext uri="{FF2B5EF4-FFF2-40B4-BE49-F238E27FC236}">
                  <a16:creationId xmlns:a16="http://schemas.microsoft.com/office/drawing/2014/main" id="{A263A1EC-0094-EAED-7319-CB99342030C8}"/>
                </a:ext>
              </a:extLst>
            </p:cNvPr>
            <p:cNvSpPr/>
            <p:nvPr/>
          </p:nvSpPr>
          <p:spPr>
            <a:xfrm rot="10800000">
              <a:off x="1601744" y="1687866"/>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
          <p:nvSpPr>
            <p:cNvPr id="23" name="二等辺三角形 22">
              <a:extLst>
                <a:ext uri="{FF2B5EF4-FFF2-40B4-BE49-F238E27FC236}">
                  <a16:creationId xmlns:a16="http://schemas.microsoft.com/office/drawing/2014/main" id="{EB6851EA-9300-1955-92EC-00CB91B9843D}"/>
                </a:ext>
              </a:extLst>
            </p:cNvPr>
            <p:cNvSpPr/>
            <p:nvPr/>
          </p:nvSpPr>
          <p:spPr>
            <a:xfrm rot="10800000">
              <a:off x="5273782" y="1687866"/>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
          <p:nvSpPr>
            <p:cNvPr id="24" name="二等辺三角形 23">
              <a:extLst>
                <a:ext uri="{FF2B5EF4-FFF2-40B4-BE49-F238E27FC236}">
                  <a16:creationId xmlns:a16="http://schemas.microsoft.com/office/drawing/2014/main" id="{2D86D2C4-C1AF-54B1-D003-ED0D8712B1F8}"/>
                </a:ext>
              </a:extLst>
            </p:cNvPr>
            <p:cNvSpPr/>
            <p:nvPr/>
          </p:nvSpPr>
          <p:spPr>
            <a:xfrm rot="10800000">
              <a:off x="8945820" y="1687866"/>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grpSp>
    </p:spTree>
    <p:extLst>
      <p:ext uri="{BB962C8B-B14F-4D97-AF65-F5344CB8AC3E}">
        <p14:creationId xmlns:p14="http://schemas.microsoft.com/office/powerpoint/2010/main" val="137884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2647</TotalTime>
  <Words>351</Words>
  <Application>Microsoft Office PowerPoint</Application>
  <PresentationFormat>ワイド画面</PresentationFormat>
  <Paragraphs>26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游明朝</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2026-02-09T13:46:50Z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