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3"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CBE1"/>
    <a:srgbClr val="F7F7F7"/>
    <a:srgbClr val="FDF8ED"/>
    <a:srgbClr val="F9F9F9"/>
    <a:srgbClr val="1924FF"/>
    <a:srgbClr val="145D3A"/>
    <a:srgbClr val="0F9ED5"/>
    <a:srgbClr val="77BF3F"/>
    <a:srgbClr val="FAC60A"/>
    <a:srgbClr val="00D0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DD3530-B19F-4217-996A-83120474C901}" v="1" dt="2026-02-09T13:47:08.318"/>
    <p1510:client id="{8A925F3B-27D1-40AF-97E6-ACBE1B0C0E58}" v="642" dt="2026-02-09T13:36:45.9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09T13:47:08.316" v="2572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09T13:44:29.807" v="25722" actId="47"/>
        <pc:sldMkLst>
          <pc:docMk/>
          <pc:sldMk cId="2861357872" sldId="6057"/>
        </pc:sldMkLst>
        <pc:spChg chg="add mod topLvl">
          <ac:chgData name="松浦英宗" userId="9b03fd3a-662f-49ff-9af1-1b93cf7aab22" providerId="ADAL" clId="{56E9DFAE-DDAD-4FCA-8AED-56B2D15DB479}" dt="2026-02-09T01:30:52.487" v="20190" actId="113"/>
          <ac:spMkLst>
            <pc:docMk/>
            <pc:sldMk cId="2861357872" sldId="6057"/>
            <ac:spMk id="2" creationId="{B2BC2440-CAED-002C-573B-17272FAB475C}"/>
          </ac:spMkLst>
        </pc:spChg>
        <pc:spChg chg="add del mod">
          <ac:chgData name="松浦英宗" userId="9b03fd3a-662f-49ff-9af1-1b93cf7aab22" providerId="ADAL" clId="{56E9DFAE-DDAD-4FCA-8AED-56B2D15DB479}" dt="2026-02-09T01:30:57.168" v="20192" actId="478"/>
          <ac:spMkLst>
            <pc:docMk/>
            <pc:sldMk cId="2861357872" sldId="6057"/>
            <ac:spMk id="3" creationId="{24225238-0498-F63D-8287-634EFA4F58E8}"/>
          </ac:spMkLst>
        </pc:spChg>
        <pc:spChg chg="add mod">
          <ac:chgData name="松浦英宗" userId="9b03fd3a-662f-49ff-9af1-1b93cf7aab22" providerId="ADAL" clId="{56E9DFAE-DDAD-4FCA-8AED-56B2D15DB479}" dt="2026-02-09T01:31:58.796" v="20244" actId="164"/>
          <ac:spMkLst>
            <pc:docMk/>
            <pc:sldMk cId="2861357872" sldId="6057"/>
            <ac:spMk id="4" creationId="{36887A99-0D18-A7A9-5FDE-5770D0487427}"/>
          </ac:spMkLst>
        </pc:spChg>
        <pc:spChg chg="add mod">
          <ac:chgData name="松浦英宗" userId="9b03fd3a-662f-49ff-9af1-1b93cf7aab22" providerId="ADAL" clId="{56E9DFAE-DDAD-4FCA-8AED-56B2D15DB479}" dt="2026-02-09T02:04:06.946" v="20632" actId="20577"/>
          <ac:spMkLst>
            <pc:docMk/>
            <pc:sldMk cId="2861357872" sldId="6057"/>
            <ac:spMk id="5" creationId="{6563B22F-A8F6-1286-96FD-D0D3A1B176BE}"/>
          </ac:spMkLst>
        </pc:spChg>
        <pc:spChg chg="mod">
          <ac:chgData name="松浦英宗" userId="9b03fd3a-662f-49ff-9af1-1b93cf7aab22" providerId="ADAL" clId="{56E9DFAE-DDAD-4FCA-8AED-56B2D15DB479}" dt="2026-02-09T02:04:03.331" v="20631" actId="403"/>
          <ac:spMkLst>
            <pc:docMk/>
            <pc:sldMk cId="2861357872" sldId="6057"/>
            <ac:spMk id="12" creationId="{3D7D3B78-8159-6CCD-E736-D914B520869C}"/>
          </ac:spMkLst>
        </pc:spChg>
        <pc:spChg chg="mod">
          <ac:chgData name="松浦英宗" userId="9b03fd3a-662f-49ff-9af1-1b93cf7aab22" providerId="ADAL" clId="{56E9DFAE-DDAD-4FCA-8AED-56B2D15DB479}" dt="2026-02-09T01:32:17.195" v="20257" actId="20577"/>
          <ac:spMkLst>
            <pc:docMk/>
            <pc:sldMk cId="2861357872" sldId="6057"/>
            <ac:spMk id="14" creationId="{71CD51B3-156B-D5F4-BD67-7C55DB5621F2}"/>
          </ac:spMkLst>
        </pc:spChg>
        <pc:spChg chg="add mod">
          <ac:chgData name="松浦英宗" userId="9b03fd3a-662f-49ff-9af1-1b93cf7aab22" providerId="ADAL" clId="{56E9DFAE-DDAD-4FCA-8AED-56B2D15DB479}" dt="2026-02-09T01:57:51.621" v="20498" actId="20577"/>
          <ac:spMkLst>
            <pc:docMk/>
            <pc:sldMk cId="2861357872" sldId="6057"/>
            <ac:spMk id="16" creationId="{80C19563-1125-E09F-D3FA-AE5700F64064}"/>
          </ac:spMkLst>
        </pc:spChg>
        <pc:spChg chg="add mod ord">
          <ac:chgData name="松浦英宗" userId="9b03fd3a-662f-49ff-9af1-1b93cf7aab22" providerId="ADAL" clId="{56E9DFAE-DDAD-4FCA-8AED-56B2D15DB479}" dt="2026-02-09T01:33:22.180" v="20336" actId="164"/>
          <ac:spMkLst>
            <pc:docMk/>
            <pc:sldMk cId="2861357872" sldId="6057"/>
            <ac:spMk id="19" creationId="{C8181992-330D-C578-321E-A8CC48831817}"/>
          </ac:spMkLst>
        </pc:spChg>
        <pc:grpChg chg="add mod">
          <ac:chgData name="松浦英宗" userId="9b03fd3a-662f-49ff-9af1-1b93cf7aab22" providerId="ADAL" clId="{56E9DFAE-DDAD-4FCA-8AED-56B2D15DB479}" dt="2026-02-09T01:58:08.993" v="20503" actId="164"/>
          <ac:grpSpMkLst>
            <pc:docMk/>
            <pc:sldMk cId="2861357872" sldId="6057"/>
            <ac:grpSpMk id="3" creationId="{DDED679D-4EB1-3D52-C7FC-113AEBB2F590}"/>
          </ac:grpSpMkLst>
        </pc:grpChg>
        <pc:grpChg chg="add mod">
          <ac:chgData name="松浦英宗" userId="9b03fd3a-662f-49ff-9af1-1b93cf7aab22" providerId="ADAL" clId="{56E9DFAE-DDAD-4FCA-8AED-56B2D15DB479}" dt="2026-02-09T01:31:32.510" v="20221" actId="164"/>
          <ac:grpSpMkLst>
            <pc:docMk/>
            <pc:sldMk cId="2861357872" sldId="6057"/>
            <ac:grpSpMk id="6" creationId="{82292BC7-67C3-E66B-CCCD-1FCA80410DDD}"/>
          </ac:grpSpMkLst>
        </pc:grpChg>
        <pc:grpChg chg="add mod">
          <ac:chgData name="松浦英宗" userId="9b03fd3a-662f-49ff-9af1-1b93cf7aab22" providerId="ADAL" clId="{56E9DFAE-DDAD-4FCA-8AED-56B2D15DB479}" dt="2026-02-09T01:32:04.366" v="20246" actId="164"/>
          <ac:grpSpMkLst>
            <pc:docMk/>
            <pc:sldMk cId="2861357872" sldId="6057"/>
            <ac:grpSpMk id="9" creationId="{F8A8A5FF-9C38-EDD3-99C3-D0BE88251CD2}"/>
          </ac:grpSpMkLst>
        </pc:grpChg>
        <pc:grpChg chg="add mod">
          <ac:chgData name="松浦英宗" userId="9b03fd3a-662f-49ff-9af1-1b93cf7aab22" providerId="ADAL" clId="{56E9DFAE-DDAD-4FCA-8AED-56B2D15DB479}" dt="2026-02-09T01:58:08.993" v="20503" actId="164"/>
          <ac:grpSpMkLst>
            <pc:docMk/>
            <pc:sldMk cId="2861357872" sldId="6057"/>
            <ac:grpSpMk id="10" creationId="{EB4D82DF-E4A4-A62D-96ED-5D92D85673DF}"/>
          </ac:grpSpMkLst>
        </pc:grpChg>
        <pc:grpChg chg="add mod">
          <ac:chgData name="松浦英宗" userId="9b03fd3a-662f-49ff-9af1-1b93cf7aab22" providerId="ADAL" clId="{56E9DFAE-DDAD-4FCA-8AED-56B2D15DB479}" dt="2026-02-09T01:58:08.993" v="20503" actId="164"/>
          <ac:grpSpMkLst>
            <pc:docMk/>
            <pc:sldMk cId="2861357872" sldId="6057"/>
            <ac:grpSpMk id="11" creationId="{2091A3E8-C459-694A-9C8F-DBAC633D9D72}"/>
          </ac:grpSpMkLst>
        </pc:grpChg>
        <pc:grpChg chg="mod">
          <ac:chgData name="松浦英宗" userId="9b03fd3a-662f-49ff-9af1-1b93cf7aab22" providerId="ADAL" clId="{56E9DFAE-DDAD-4FCA-8AED-56B2D15DB479}" dt="2026-02-09T01:32:08.262" v="20247" actId="571"/>
          <ac:grpSpMkLst>
            <pc:docMk/>
            <pc:sldMk cId="2861357872" sldId="6057"/>
            <ac:grpSpMk id="13" creationId="{B13198FC-D7CC-F6E5-C3B8-A98D5BD9A08C}"/>
          </ac:grpSpMkLst>
        </pc:grpChg>
        <pc:grpChg chg="add mod">
          <ac:chgData name="松浦英宗" userId="9b03fd3a-662f-49ff-9af1-1b93cf7aab22" providerId="ADAL" clId="{56E9DFAE-DDAD-4FCA-8AED-56B2D15DB479}" dt="2026-02-09T01:58:08.993" v="20503" actId="164"/>
          <ac:grpSpMkLst>
            <pc:docMk/>
            <pc:sldMk cId="2861357872" sldId="6057"/>
            <ac:grpSpMk id="20" creationId="{5F05741A-96AD-A713-CDA7-8A9588EA4097}"/>
          </ac:grpSpMkLst>
        </pc:grpChg>
        <pc:cxnChg chg="add mod">
          <ac:chgData name="松浦英宗" userId="9b03fd3a-662f-49ff-9af1-1b93cf7aab22" providerId="ADAL" clId="{56E9DFAE-DDAD-4FCA-8AED-56B2D15DB479}" dt="2026-02-09T10:22:02.594" v="20700" actId="692"/>
          <ac:cxnSpMkLst>
            <pc:docMk/>
            <pc:sldMk cId="2861357872" sldId="6057"/>
            <ac:cxnSpMk id="7" creationId="{E9AF2936-F0FB-DAF8-653F-6CC910A7F9BA}"/>
          </ac:cxnSpMkLst>
        </pc:cxnChg>
        <pc:cxnChg chg="mod">
          <ac:chgData name="松浦英宗" userId="9b03fd3a-662f-49ff-9af1-1b93cf7aab22" providerId="ADAL" clId="{56E9DFAE-DDAD-4FCA-8AED-56B2D15DB479}" dt="2026-02-09T10:22:02.594" v="20700" actId="692"/>
          <ac:cxnSpMkLst>
            <pc:docMk/>
            <pc:sldMk cId="2861357872" sldId="6057"/>
            <ac:cxnSpMk id="15" creationId="{073C93B3-DDDA-545F-E013-23E65AE1CCCB}"/>
          </ac:cxnSpMkLst>
        </pc:cxnChg>
        <pc:cxnChg chg="add mod">
          <ac:chgData name="松浦英宗" userId="9b03fd3a-662f-49ff-9af1-1b93cf7aab22" providerId="ADAL" clId="{56E9DFAE-DDAD-4FCA-8AED-56B2D15DB479}" dt="2026-02-09T10:22:02.594" v="20700" actId="692"/>
          <ac:cxnSpMkLst>
            <pc:docMk/>
            <pc:sldMk cId="2861357872" sldId="6057"/>
            <ac:cxnSpMk id="17" creationId="{36003952-C103-D5A8-66BC-400300F19778}"/>
          </ac:cxnSpMkLst>
        </pc:cxnChg>
      </pc:sldChg>
      <pc:sldChg chg="add del">
        <pc:chgData name="松浦英宗" userId="9b03fd3a-662f-49ff-9af1-1b93cf7aab22" providerId="ADAL" clId="{56E9DFAE-DDAD-4FCA-8AED-56B2D15DB479}" dt="2026-02-09T01:19:47.708" v="20127"/>
        <pc:sldMkLst>
          <pc:docMk/>
          <pc:sldMk cId="2740792301" sldId="6058"/>
        </pc:sldMkLst>
      </pc:sldChg>
      <pc:sldChg chg="addSp delSp modSp add del mod">
        <pc:chgData name="松浦英宗" userId="9b03fd3a-662f-49ff-9af1-1b93cf7aab22" providerId="ADAL" clId="{56E9DFAE-DDAD-4FCA-8AED-56B2D15DB479}" dt="2026-02-09T13:44:29.807" v="25722" actId="47"/>
        <pc:sldMkLst>
          <pc:docMk/>
          <pc:sldMk cId="3127830955" sldId="6058"/>
        </pc:sldMkLst>
        <pc:spChg chg="del mod">
          <ac:chgData name="松浦英宗" userId="9b03fd3a-662f-49ff-9af1-1b93cf7aab22" providerId="ADAL" clId="{56E9DFAE-DDAD-4FCA-8AED-56B2D15DB479}" dt="2026-02-09T01:33:35.291" v="20337" actId="478"/>
          <ac:spMkLst>
            <pc:docMk/>
            <pc:sldMk cId="3127830955" sldId="6058"/>
            <ac:spMk id="2" creationId="{1E7D8258-66DE-CB57-7D5A-E3C1ADB3D522}"/>
          </ac:spMkLst>
        </pc:spChg>
        <pc:spChg chg="add del mod">
          <ac:chgData name="松浦英宗" userId="9b03fd3a-662f-49ff-9af1-1b93cf7aab22" providerId="ADAL" clId="{56E9DFAE-DDAD-4FCA-8AED-56B2D15DB479}" dt="2026-02-09T01:37:59.506" v="20468"/>
          <ac:spMkLst>
            <pc:docMk/>
            <pc:sldMk cId="3127830955" sldId="6058"/>
            <ac:spMk id="2" creationId="{76107CE0-ED6A-822A-8E0F-34954DD5BF9E}"/>
          </ac:spMkLst>
        </pc:spChg>
        <pc:spChg chg="add mod">
          <ac:chgData name="松浦英宗" userId="9b03fd3a-662f-49ff-9af1-1b93cf7aab22" providerId="ADAL" clId="{56E9DFAE-DDAD-4FCA-8AED-56B2D15DB479}" dt="2026-02-09T12:34:06.890" v="23837" actId="207"/>
          <ac:spMkLst>
            <pc:docMk/>
            <pc:sldMk cId="3127830955" sldId="6058"/>
            <ac:spMk id="3" creationId="{0FD86D0A-D6EC-E0E5-FF7B-9FAF23ECDEDD}"/>
          </ac:spMkLst>
        </pc:spChg>
        <pc:spChg chg="del mod ord">
          <ac:chgData name="松浦英宗" userId="9b03fd3a-662f-49ff-9af1-1b93cf7aab22" providerId="ADAL" clId="{56E9DFAE-DDAD-4FCA-8AED-56B2D15DB479}" dt="2026-02-09T12:36:36.796" v="23906" actId="478"/>
          <ac:spMkLst>
            <pc:docMk/>
            <pc:sldMk cId="3127830955" sldId="6058"/>
            <ac:spMk id="4" creationId="{ADDEEC44-803A-68FD-31F0-9DEA1E8F7E8D}"/>
          </ac:spMkLst>
        </pc:spChg>
        <pc:spChg chg="mod topLvl">
          <ac:chgData name="松浦英宗" userId="9b03fd3a-662f-49ff-9af1-1b93cf7aab22" providerId="ADAL" clId="{56E9DFAE-DDAD-4FCA-8AED-56B2D15DB479}" dt="2026-02-09T02:02:18.802" v="20584" actId="403"/>
          <ac:spMkLst>
            <pc:docMk/>
            <pc:sldMk cId="3127830955" sldId="6058"/>
            <ac:spMk id="5" creationId="{9E0E52F8-940A-58F4-B5CA-7AD4BE670415}"/>
          </ac:spMkLst>
        </pc:spChg>
        <pc:spChg chg="add mod">
          <ac:chgData name="松浦英宗" userId="9b03fd3a-662f-49ff-9af1-1b93cf7aab22" providerId="ADAL" clId="{56E9DFAE-DDAD-4FCA-8AED-56B2D15DB479}" dt="2026-02-09T02:02:06.599" v="20575" actId="571"/>
          <ac:spMkLst>
            <pc:docMk/>
            <pc:sldMk cId="3127830955" sldId="6058"/>
            <ac:spMk id="6" creationId="{0E1BCB17-B990-4F14-30FB-2CF147FCB156}"/>
          </ac:spMkLst>
        </pc:spChg>
        <pc:spChg chg="mod topLvl">
          <ac:chgData name="松浦英宗" userId="9b03fd3a-662f-49ff-9af1-1b93cf7aab22" providerId="ADAL" clId="{56E9DFAE-DDAD-4FCA-8AED-56B2D15DB479}" dt="2026-02-09T01:34:19.432" v="20370" actId="1036"/>
          <ac:spMkLst>
            <pc:docMk/>
            <pc:sldMk cId="3127830955" sldId="6058"/>
            <ac:spMk id="7" creationId="{D44645D2-179C-60FE-385A-E2B8AAD8F5A2}"/>
          </ac:spMkLst>
        </pc:spChg>
        <pc:spChg chg="add mod">
          <ac:chgData name="松浦英宗" userId="9b03fd3a-662f-49ff-9af1-1b93cf7aab22" providerId="ADAL" clId="{56E9DFAE-DDAD-4FCA-8AED-56B2D15DB479}" dt="2026-02-09T02:02:06.599" v="20575" actId="571"/>
          <ac:spMkLst>
            <pc:docMk/>
            <pc:sldMk cId="3127830955" sldId="6058"/>
            <ac:spMk id="8" creationId="{E69CBA2A-5898-D40C-CB11-9110564BE8DA}"/>
          </ac:spMkLst>
        </pc:spChg>
        <pc:spChg chg="add mod ord">
          <ac:chgData name="松浦英宗" userId="9b03fd3a-662f-49ff-9af1-1b93cf7aab22" providerId="ADAL" clId="{56E9DFAE-DDAD-4FCA-8AED-56B2D15DB479}" dt="2026-02-09T12:36:38.230" v="23908" actId="167"/>
          <ac:spMkLst>
            <pc:docMk/>
            <pc:sldMk cId="3127830955" sldId="6058"/>
            <ac:spMk id="9" creationId="{976F95E2-1714-A90E-CFF8-9B4D30A686EA}"/>
          </ac:spMkLst>
        </pc:spChg>
        <pc:spChg chg="mod topLvl">
          <ac:chgData name="松浦英宗" userId="9b03fd3a-662f-49ff-9af1-1b93cf7aab22" providerId="ADAL" clId="{56E9DFAE-DDAD-4FCA-8AED-56B2D15DB479}" dt="2026-02-09T12:33:59.009" v="23836" actId="207"/>
          <ac:spMkLst>
            <pc:docMk/>
            <pc:sldMk cId="3127830955" sldId="6058"/>
            <ac:spMk id="10" creationId="{B3582434-1181-CBC1-DF79-39BBEDFCD68D}"/>
          </ac:spMkLst>
        </pc:spChg>
        <pc:spChg chg="mod topLvl">
          <ac:chgData name="松浦英宗" userId="9b03fd3a-662f-49ff-9af1-1b93cf7aab22" providerId="ADAL" clId="{56E9DFAE-DDAD-4FCA-8AED-56B2D15DB479}" dt="2026-02-09T12:33:59.009" v="23836" actId="207"/>
          <ac:spMkLst>
            <pc:docMk/>
            <pc:sldMk cId="3127830955" sldId="6058"/>
            <ac:spMk id="12" creationId="{0BA45ADD-0E3F-A885-E1D8-649941CDE393}"/>
          </ac:spMkLst>
        </pc:spChg>
        <pc:spChg chg="add mod">
          <ac:chgData name="松浦英宗" userId="9b03fd3a-662f-49ff-9af1-1b93cf7aab22" providerId="ADAL" clId="{56E9DFAE-DDAD-4FCA-8AED-56B2D15DB479}" dt="2026-02-09T12:36:46.949" v="23909" actId="20577"/>
          <ac:spMkLst>
            <pc:docMk/>
            <pc:sldMk cId="3127830955" sldId="6058"/>
            <ac:spMk id="14" creationId="{A74F67FB-DEA3-C465-64AF-11C69700B109}"/>
          </ac:spMkLst>
        </pc:spChg>
        <pc:spChg chg="add del mod ord">
          <ac:chgData name="松浦英宗" userId="9b03fd3a-662f-49ff-9af1-1b93cf7aab22" providerId="ADAL" clId="{56E9DFAE-DDAD-4FCA-8AED-56B2D15DB479}" dt="2026-02-09T01:37:59.506" v="20468"/>
          <ac:spMkLst>
            <pc:docMk/>
            <pc:sldMk cId="3127830955" sldId="6058"/>
            <ac:spMk id="15" creationId="{D65BE55F-9AEF-7956-CD79-878C874F39B8}"/>
          </ac:spMkLst>
        </pc:spChg>
        <pc:grpChg chg="add del mod">
          <ac:chgData name="松浦英宗" userId="9b03fd3a-662f-49ff-9af1-1b93cf7aab22" providerId="ADAL" clId="{56E9DFAE-DDAD-4FCA-8AED-56B2D15DB479}" dt="2026-02-09T01:34:03.542" v="20347" actId="165"/>
          <ac:grpSpMkLst>
            <pc:docMk/>
            <pc:sldMk cId="3127830955" sldId="6058"/>
            <ac:grpSpMk id="4" creationId="{FD743D0F-202C-7174-C7CE-93F7AD13BF76}"/>
          </ac:grpSpMkLst>
        </pc:grpChg>
        <pc:grpChg chg="del mod topLvl">
          <ac:chgData name="松浦英宗" userId="9b03fd3a-662f-49ff-9af1-1b93cf7aab22" providerId="ADAL" clId="{56E9DFAE-DDAD-4FCA-8AED-56B2D15DB479}" dt="2026-02-09T01:34:07.007" v="20348" actId="165"/>
          <ac:grpSpMkLst>
            <pc:docMk/>
            <pc:sldMk cId="3127830955" sldId="6058"/>
            <ac:grpSpMk id="6" creationId="{B9AA8BD1-88D2-810B-067C-1858A19636DA}"/>
          </ac:grpSpMkLst>
        </pc:grpChg>
        <pc:grpChg chg="add del mod">
          <ac:chgData name="松浦英宗" userId="9b03fd3a-662f-49ff-9af1-1b93cf7aab22" providerId="ADAL" clId="{56E9DFAE-DDAD-4FCA-8AED-56B2D15DB479}" dt="2026-02-09T01:34:03.542" v="20347" actId="165"/>
          <ac:grpSpMkLst>
            <pc:docMk/>
            <pc:sldMk cId="3127830955" sldId="6058"/>
            <ac:grpSpMk id="9" creationId="{FC1D1715-C77B-A9B1-7140-7F929EFFB630}"/>
          </ac:grpSpMkLst>
        </pc:grpChg>
        <pc:grpChg chg="del mod topLvl">
          <ac:chgData name="松浦英宗" userId="9b03fd3a-662f-49ff-9af1-1b93cf7aab22" providerId="ADAL" clId="{56E9DFAE-DDAD-4FCA-8AED-56B2D15DB479}" dt="2026-02-09T01:34:07.007" v="20348" actId="165"/>
          <ac:grpSpMkLst>
            <pc:docMk/>
            <pc:sldMk cId="3127830955" sldId="6058"/>
            <ac:grpSpMk id="11" creationId="{B018F514-D509-EC09-33CB-5CE2593B358D}"/>
          </ac:grpSpMkLst>
        </pc:grpChg>
        <pc:cxnChg chg="del mod topLvl">
          <ac:chgData name="松浦英宗" userId="9b03fd3a-662f-49ff-9af1-1b93cf7aab22" providerId="ADAL" clId="{56E9DFAE-DDAD-4FCA-8AED-56B2D15DB479}" dt="2026-02-09T01:34:10.576" v="20349" actId="478"/>
          <ac:cxnSpMkLst>
            <pc:docMk/>
            <pc:sldMk cId="3127830955" sldId="6058"/>
            <ac:cxnSpMk id="8" creationId="{9DC05EA6-F80C-98FD-15BB-4961E6CB654B}"/>
          </ac:cxnSpMkLst>
        </pc:cxnChg>
        <pc:cxnChg chg="del mod topLvl">
          <ac:chgData name="松浦英宗" userId="9b03fd3a-662f-49ff-9af1-1b93cf7aab22" providerId="ADAL" clId="{56E9DFAE-DDAD-4FCA-8AED-56B2D15DB479}" dt="2026-02-09T01:34:10.576" v="20349" actId="478"/>
          <ac:cxnSpMkLst>
            <pc:docMk/>
            <pc:sldMk cId="3127830955" sldId="6058"/>
            <ac:cxnSpMk id="13" creationId="{5C7346B6-D43C-6453-31A2-32457A533635}"/>
          </ac:cxnSpMkLst>
        </pc:cxnChg>
      </pc:sldChg>
      <pc:sldChg chg="addSp modSp add del mod ord">
        <pc:chgData name="松浦英宗" userId="9b03fd3a-662f-49ff-9af1-1b93cf7aab22" providerId="ADAL" clId="{56E9DFAE-DDAD-4FCA-8AED-56B2D15DB479}" dt="2026-02-09T13:44:29.807" v="25722" actId="47"/>
        <pc:sldMkLst>
          <pc:docMk/>
          <pc:sldMk cId="23441702" sldId="6059"/>
        </pc:sldMkLst>
        <pc:spChg chg="mod ord">
          <ac:chgData name="松浦英宗" userId="9b03fd3a-662f-49ff-9af1-1b93cf7aab22" providerId="ADAL" clId="{56E9DFAE-DDAD-4FCA-8AED-56B2D15DB479}" dt="2026-02-09T10:22:41.100" v="20721" actId="20577"/>
          <ac:spMkLst>
            <pc:docMk/>
            <pc:sldMk cId="23441702" sldId="6059"/>
            <ac:spMk id="2" creationId="{738EF944-7B83-B636-F7AC-D08093A8BEB1}"/>
          </ac:spMkLst>
        </pc:spChg>
        <pc:spChg chg="add mod">
          <ac:chgData name="松浦英宗" userId="9b03fd3a-662f-49ff-9af1-1b93cf7aab22" providerId="ADAL" clId="{56E9DFAE-DDAD-4FCA-8AED-56B2D15DB479}" dt="2026-02-09T10:33:57.888" v="21107" actId="20577"/>
          <ac:spMkLst>
            <pc:docMk/>
            <pc:sldMk cId="23441702" sldId="6059"/>
            <ac:spMk id="3" creationId="{F3F0A4CA-4279-B4CA-3A6C-101C2EB24759}"/>
          </ac:spMkLst>
        </pc:spChg>
        <pc:spChg chg="add mod">
          <ac:chgData name="松浦英宗" userId="9b03fd3a-662f-49ff-9af1-1b93cf7aab22" providerId="ADAL" clId="{56E9DFAE-DDAD-4FCA-8AED-56B2D15DB479}" dt="2026-02-09T10:17:25.588" v="20681" actId="12788"/>
          <ac:spMkLst>
            <pc:docMk/>
            <pc:sldMk cId="23441702" sldId="6059"/>
            <ac:spMk id="4" creationId="{0FC3FF5E-0FF8-C549-240F-1D84BCD05527}"/>
          </ac:spMkLst>
        </pc:spChg>
        <pc:spChg chg="add mod">
          <ac:chgData name="松浦英宗" userId="9b03fd3a-662f-49ff-9af1-1b93cf7aab22" providerId="ADAL" clId="{56E9DFAE-DDAD-4FCA-8AED-56B2D15DB479}" dt="2026-02-09T10:33:23.293" v="20986" actId="1036"/>
          <ac:spMkLst>
            <pc:docMk/>
            <pc:sldMk cId="23441702" sldId="6059"/>
            <ac:spMk id="8" creationId="{CDA5BC6E-3638-6B2C-36D5-DA8D1E4750C3}"/>
          </ac:spMkLst>
        </pc:spChg>
        <pc:spChg chg="add mod">
          <ac:chgData name="松浦英宗" userId="9b03fd3a-662f-49ff-9af1-1b93cf7aab22" providerId="ADAL" clId="{56E9DFAE-DDAD-4FCA-8AED-56B2D15DB479}" dt="2026-02-09T12:16:33.450" v="23494" actId="1036"/>
          <ac:spMkLst>
            <pc:docMk/>
            <pc:sldMk cId="23441702" sldId="6059"/>
            <ac:spMk id="9" creationId="{490F0C53-FE6D-1BD2-C58E-454459245CDF}"/>
          </ac:spMkLst>
        </pc:spChg>
        <pc:spChg chg="add mod">
          <ac:chgData name="松浦英宗" userId="9b03fd3a-662f-49ff-9af1-1b93cf7aab22" providerId="ADAL" clId="{56E9DFAE-DDAD-4FCA-8AED-56B2D15DB479}" dt="2026-02-09T12:16:37.807" v="23500" actId="1035"/>
          <ac:spMkLst>
            <pc:docMk/>
            <pc:sldMk cId="23441702" sldId="6059"/>
            <ac:spMk id="10" creationId="{8E877373-1806-4E65-01A6-2B34B442EBED}"/>
          </ac:spMkLst>
        </pc:spChg>
        <pc:graphicFrameChg chg="add mod">
          <ac:chgData name="松浦英宗" userId="9b03fd3a-662f-49ff-9af1-1b93cf7aab22" providerId="ADAL" clId="{56E9DFAE-DDAD-4FCA-8AED-56B2D15DB479}" dt="2026-02-09T12:16:30.094" v="23486" actId="207"/>
          <ac:graphicFrameMkLst>
            <pc:docMk/>
            <pc:sldMk cId="23441702" sldId="6059"/>
            <ac:graphicFrameMk id="7" creationId="{8922EE72-048A-897F-375B-4C442B02E179}"/>
          </ac:graphicFrameMkLst>
        </pc:graphicFrameChg>
      </pc:sldChg>
      <pc:sldChg chg="add del">
        <pc:chgData name="松浦英宗" userId="9b03fd3a-662f-49ff-9af1-1b93cf7aab22" providerId="ADAL" clId="{56E9DFAE-DDAD-4FCA-8AED-56B2D15DB479}" dt="2026-02-09T01:30:42.442" v="20176" actId="47"/>
        <pc:sldMkLst>
          <pc:docMk/>
          <pc:sldMk cId="4173192509" sldId="6059"/>
        </pc:sldMkLst>
      </pc:sldChg>
      <pc:sldChg chg="add del">
        <pc:chgData name="松浦英宗" userId="9b03fd3a-662f-49ff-9af1-1b93cf7aab22" providerId="ADAL" clId="{56E9DFAE-DDAD-4FCA-8AED-56B2D15DB479}" dt="2026-02-09T01:30:42.442" v="20176" actId="47"/>
        <pc:sldMkLst>
          <pc:docMk/>
          <pc:sldMk cId="75524625" sldId="6060"/>
        </pc:sldMkLst>
      </pc:sldChg>
      <pc:sldChg chg="addSp modSp add del mod ord">
        <pc:chgData name="松浦英宗" userId="9b03fd3a-662f-49ff-9af1-1b93cf7aab22" providerId="ADAL" clId="{56E9DFAE-DDAD-4FCA-8AED-56B2D15DB479}" dt="2026-02-09T13:44:29.807" v="25722" actId="47"/>
        <pc:sldMkLst>
          <pc:docMk/>
          <pc:sldMk cId="938155213" sldId="6060"/>
        </pc:sldMkLst>
        <pc:spChg chg="mod">
          <ac:chgData name="松浦英宗" userId="9b03fd3a-662f-49ff-9af1-1b93cf7aab22" providerId="ADAL" clId="{56E9DFAE-DDAD-4FCA-8AED-56B2D15DB479}" dt="2026-02-09T10:38:58.405" v="21168" actId="207"/>
          <ac:spMkLst>
            <pc:docMk/>
            <pc:sldMk cId="938155213" sldId="6060"/>
            <ac:spMk id="2" creationId="{D0F55CB2-1742-97F9-9F10-97B4F272998B}"/>
          </ac:spMkLst>
        </pc:spChg>
        <pc:spChg chg="add mod">
          <ac:chgData name="松浦英宗" userId="9b03fd3a-662f-49ff-9af1-1b93cf7aab22" providerId="ADAL" clId="{56E9DFAE-DDAD-4FCA-8AED-56B2D15DB479}" dt="2026-02-09T10:47:02.145" v="21345" actId="1036"/>
          <ac:spMkLst>
            <pc:docMk/>
            <pc:sldMk cId="938155213" sldId="6060"/>
            <ac:spMk id="3" creationId="{B83B7F36-3D2D-E4E7-B980-7A99C5A5F96E}"/>
          </ac:spMkLst>
        </pc:spChg>
        <pc:spChg chg="add mod">
          <ac:chgData name="松浦英宗" userId="9b03fd3a-662f-49ff-9af1-1b93cf7aab22" providerId="ADAL" clId="{56E9DFAE-DDAD-4FCA-8AED-56B2D15DB479}" dt="2026-02-09T10:47:02.145" v="21345" actId="1036"/>
          <ac:spMkLst>
            <pc:docMk/>
            <pc:sldMk cId="938155213" sldId="6060"/>
            <ac:spMk id="4" creationId="{81543908-9FEA-D20B-7E62-03A03B587CD4}"/>
          </ac:spMkLst>
        </pc:spChg>
        <pc:spChg chg="add mod">
          <ac:chgData name="松浦英宗" userId="9b03fd3a-662f-49ff-9af1-1b93cf7aab22" providerId="ADAL" clId="{56E9DFAE-DDAD-4FCA-8AED-56B2D15DB479}" dt="2026-02-09T10:42:15.193" v="21295" actId="164"/>
          <ac:spMkLst>
            <pc:docMk/>
            <pc:sldMk cId="938155213" sldId="6060"/>
            <ac:spMk id="5" creationId="{BE6070E5-6F61-B919-5B0E-AC6634213257}"/>
          </ac:spMkLst>
        </pc:spChg>
        <pc:spChg chg="add mod">
          <ac:chgData name="松浦英宗" userId="9b03fd3a-662f-49ff-9af1-1b93cf7aab22" providerId="ADAL" clId="{56E9DFAE-DDAD-4FCA-8AED-56B2D15DB479}" dt="2026-02-09T10:46:39.692" v="21314"/>
          <ac:spMkLst>
            <pc:docMk/>
            <pc:sldMk cId="938155213" sldId="6060"/>
            <ac:spMk id="6" creationId="{E7D7F098-E2E5-5325-69A0-B629699FA51A}"/>
          </ac:spMkLst>
        </pc:spChg>
        <pc:spChg chg="mod">
          <ac:chgData name="松浦英宗" userId="9b03fd3a-662f-49ff-9af1-1b93cf7aab22" providerId="ADAL" clId="{56E9DFAE-DDAD-4FCA-8AED-56B2D15DB479}" dt="2026-02-09T10:42:19.828" v="21298" actId="20577"/>
          <ac:spMkLst>
            <pc:docMk/>
            <pc:sldMk cId="938155213" sldId="6060"/>
            <ac:spMk id="9" creationId="{97F4E64C-0498-8903-9A74-FB55F616C849}"/>
          </ac:spMkLst>
        </pc:spChg>
        <pc:spChg chg="mod">
          <ac:chgData name="松浦英宗" userId="9b03fd3a-662f-49ff-9af1-1b93cf7aab22" providerId="ADAL" clId="{56E9DFAE-DDAD-4FCA-8AED-56B2D15DB479}" dt="2026-02-09T10:46:48.128" v="21316"/>
          <ac:spMkLst>
            <pc:docMk/>
            <pc:sldMk cId="938155213" sldId="6060"/>
            <ac:spMk id="10" creationId="{8A2BBEF7-D1EC-0F0A-A9EB-5FA9130A9440}"/>
          </ac:spMkLst>
        </pc:spChg>
        <pc:spChg chg="add mod">
          <ac:chgData name="松浦英宗" userId="9b03fd3a-662f-49ff-9af1-1b93cf7aab22" providerId="ADAL" clId="{56E9DFAE-DDAD-4FCA-8AED-56B2D15DB479}" dt="2026-02-09T10:42:34.004" v="21300" actId="207"/>
          <ac:spMkLst>
            <pc:docMk/>
            <pc:sldMk cId="938155213" sldId="6060"/>
            <ac:spMk id="11" creationId="{28D9E9B5-7BD7-BDF5-9167-2CFF335470BE}"/>
          </ac:spMkLst>
        </pc:spChg>
        <pc:grpChg chg="add mod">
          <ac:chgData name="松浦英宗" userId="9b03fd3a-662f-49ff-9af1-1b93cf7aab22" providerId="ADAL" clId="{56E9DFAE-DDAD-4FCA-8AED-56B2D15DB479}" dt="2026-02-09T10:46:51.358" v="21318" actId="1076"/>
          <ac:grpSpMkLst>
            <pc:docMk/>
            <pc:sldMk cId="938155213" sldId="6060"/>
            <ac:grpSpMk id="7" creationId="{E967FACC-1304-E29D-46A1-947A621D9EB5}"/>
          </ac:grpSpMkLst>
        </pc:grpChg>
        <pc:grpChg chg="add mod">
          <ac:chgData name="松浦英宗" userId="9b03fd3a-662f-49ff-9af1-1b93cf7aab22" providerId="ADAL" clId="{56E9DFAE-DDAD-4FCA-8AED-56B2D15DB479}" dt="2026-02-09T10:42:17.606" v="21296" actId="571"/>
          <ac:grpSpMkLst>
            <pc:docMk/>
            <pc:sldMk cId="938155213" sldId="6060"/>
            <ac:grpSpMk id="8" creationId="{9D8B3EB1-E6FB-A4E7-5291-2651E1F3780F}"/>
          </ac:grpSpMkLst>
        </pc:grpChg>
      </pc:sldChg>
      <pc:sldChg chg="addSp delSp modSp add del mod ord">
        <pc:chgData name="松浦英宗" userId="9b03fd3a-662f-49ff-9af1-1b93cf7aab22" providerId="ADAL" clId="{56E9DFAE-DDAD-4FCA-8AED-56B2D15DB479}" dt="2026-02-09T13:44:29.807" v="25722" actId="47"/>
        <pc:sldMkLst>
          <pc:docMk/>
          <pc:sldMk cId="758835368" sldId="6061"/>
        </pc:sldMkLst>
        <pc:spChg chg="del">
          <ac:chgData name="松浦英宗" userId="9b03fd3a-662f-49ff-9af1-1b93cf7aab22" providerId="ADAL" clId="{56E9DFAE-DDAD-4FCA-8AED-56B2D15DB479}" dt="2026-02-09T10:48:23.665" v="21346" actId="478"/>
          <ac:spMkLst>
            <pc:docMk/>
            <pc:sldMk cId="758835368" sldId="6061"/>
            <ac:spMk id="2" creationId="{46F80D41-3199-C5BA-2A32-D545AC4C6547}"/>
          </ac:spMkLst>
        </pc:spChg>
        <pc:spChg chg="mod">
          <ac:chgData name="松浦英宗" userId="9b03fd3a-662f-49ff-9af1-1b93cf7aab22" providerId="ADAL" clId="{56E9DFAE-DDAD-4FCA-8AED-56B2D15DB479}" dt="2026-02-09T10:52:03.234" v="21392" actId="20577"/>
          <ac:spMkLst>
            <pc:docMk/>
            <pc:sldMk cId="758835368" sldId="6061"/>
            <ac:spMk id="3" creationId="{BF680F4A-871D-209E-7280-7EF0741B6CC4}"/>
          </ac:spMkLst>
        </pc:spChg>
        <pc:spChg chg="mod">
          <ac:chgData name="松浦英宗" userId="9b03fd3a-662f-49ff-9af1-1b93cf7aab22" providerId="ADAL" clId="{56E9DFAE-DDAD-4FCA-8AED-56B2D15DB479}" dt="2026-02-09T10:48:24.046" v="21347"/>
          <ac:spMkLst>
            <pc:docMk/>
            <pc:sldMk cId="758835368" sldId="6061"/>
            <ac:spMk id="20" creationId="{632653B1-D3D1-1BAC-0018-440E6F773225}"/>
          </ac:spMkLst>
        </pc:spChg>
        <pc:spChg chg="add mod">
          <ac:chgData name="松浦英宗" userId="9b03fd3a-662f-49ff-9af1-1b93cf7aab22" providerId="ADAL" clId="{56E9DFAE-DDAD-4FCA-8AED-56B2D15DB479}" dt="2026-02-09T10:48:24.046" v="21347"/>
          <ac:spMkLst>
            <pc:docMk/>
            <pc:sldMk cId="758835368" sldId="6061"/>
            <ac:spMk id="23" creationId="{AD6FEABD-0C5E-B5E3-7C22-4395943E0E1B}"/>
          </ac:spMkLst>
        </pc:spChg>
        <pc:spChg chg="add mod">
          <ac:chgData name="松浦英宗" userId="9b03fd3a-662f-49ff-9af1-1b93cf7aab22" providerId="ADAL" clId="{56E9DFAE-DDAD-4FCA-8AED-56B2D15DB479}" dt="2026-02-09T12:05:36.252" v="23288" actId="207"/>
          <ac:spMkLst>
            <pc:docMk/>
            <pc:sldMk cId="758835368" sldId="6061"/>
            <ac:spMk id="24" creationId="{AC419F77-A846-5C72-8D45-0159A05E661E}"/>
          </ac:spMkLst>
        </pc:spChg>
        <pc:spChg chg="add mod">
          <ac:chgData name="松浦英宗" userId="9b03fd3a-662f-49ff-9af1-1b93cf7aab22" providerId="ADAL" clId="{56E9DFAE-DDAD-4FCA-8AED-56B2D15DB479}" dt="2026-02-09T10:48:24.046" v="21347"/>
          <ac:spMkLst>
            <pc:docMk/>
            <pc:sldMk cId="758835368" sldId="6061"/>
            <ac:spMk id="29" creationId="{A05A98BB-E392-1D95-F9B7-23EFBB41C848}"/>
          </ac:spMkLst>
        </pc:spChg>
        <pc:spChg chg="mod topLvl">
          <ac:chgData name="松浦英宗" userId="9b03fd3a-662f-49ff-9af1-1b93cf7aab22" providerId="ADAL" clId="{56E9DFAE-DDAD-4FCA-8AED-56B2D15DB479}" dt="2026-02-09T10:49:51.222" v="21355" actId="207"/>
          <ac:spMkLst>
            <pc:docMk/>
            <pc:sldMk cId="758835368" sldId="6061"/>
            <ac:spMk id="31" creationId="{3CDF088C-C768-F4D2-A33D-3B28685D863A}"/>
          </ac:spMkLst>
        </pc:spChg>
        <pc:spChg chg="mod topLvl">
          <ac:chgData name="松浦英宗" userId="9b03fd3a-662f-49ff-9af1-1b93cf7aab22" providerId="ADAL" clId="{56E9DFAE-DDAD-4FCA-8AED-56B2D15DB479}" dt="2026-02-09T10:49:51.222" v="21355" actId="207"/>
          <ac:spMkLst>
            <pc:docMk/>
            <pc:sldMk cId="758835368" sldId="6061"/>
            <ac:spMk id="32" creationId="{D5202C40-7835-983A-619D-B2043D6B1565}"/>
          </ac:spMkLst>
        </pc:spChg>
        <pc:spChg chg="add mod topLvl">
          <ac:chgData name="松浦英宗" userId="9b03fd3a-662f-49ff-9af1-1b93cf7aab22" providerId="ADAL" clId="{56E9DFAE-DDAD-4FCA-8AED-56B2D15DB479}" dt="2026-02-09T10:49:51.222" v="21355" actId="207"/>
          <ac:spMkLst>
            <pc:docMk/>
            <pc:sldMk cId="758835368" sldId="6061"/>
            <ac:spMk id="33" creationId="{BEAB978F-BB4C-5888-C066-6F4A5D0C5685}"/>
          </ac:spMkLst>
        </pc:spChg>
        <pc:spChg chg="mod">
          <ac:chgData name="松浦英宗" userId="9b03fd3a-662f-49ff-9af1-1b93cf7aab22" providerId="ADAL" clId="{56E9DFAE-DDAD-4FCA-8AED-56B2D15DB479}" dt="2026-02-09T10:51:58.700" v="21373" actId="20577"/>
          <ac:spMkLst>
            <pc:docMk/>
            <pc:sldMk cId="758835368" sldId="6061"/>
            <ac:spMk id="34" creationId="{3E248E89-5957-F507-FDF4-EB365BFB3DAF}"/>
          </ac:spMkLst>
        </pc:spChg>
        <pc:spChg chg="add mod">
          <ac:chgData name="松浦英宗" userId="9b03fd3a-662f-49ff-9af1-1b93cf7aab22" providerId="ADAL" clId="{56E9DFAE-DDAD-4FCA-8AED-56B2D15DB479}" dt="2026-02-09T10:48:24.046" v="21347"/>
          <ac:spMkLst>
            <pc:docMk/>
            <pc:sldMk cId="758835368" sldId="6061"/>
            <ac:spMk id="38" creationId="{4FD52563-35F5-7E9A-348F-0A333C7CEF12}"/>
          </ac:spMkLst>
        </pc:spChg>
        <pc:spChg chg="mod">
          <ac:chgData name="松浦英宗" userId="9b03fd3a-662f-49ff-9af1-1b93cf7aab22" providerId="ADAL" clId="{56E9DFAE-DDAD-4FCA-8AED-56B2D15DB479}" dt="2026-02-09T10:49:40.033" v="21353" actId="554"/>
          <ac:spMkLst>
            <pc:docMk/>
            <pc:sldMk cId="758835368" sldId="6061"/>
            <ac:spMk id="46" creationId="{E5204D6A-F195-BBA6-4987-729E9374BB94}"/>
          </ac:spMkLst>
        </pc:spChg>
        <pc:spChg chg="add mod">
          <ac:chgData name="松浦英宗" userId="9b03fd3a-662f-49ff-9af1-1b93cf7aab22" providerId="ADAL" clId="{56E9DFAE-DDAD-4FCA-8AED-56B2D15DB479}" dt="2026-02-09T10:48:24.046" v="21347"/>
          <ac:spMkLst>
            <pc:docMk/>
            <pc:sldMk cId="758835368" sldId="6061"/>
            <ac:spMk id="47" creationId="{FAE0EB9C-4A44-DB2A-4C7B-8912969DBE70}"/>
          </ac:spMkLst>
        </pc:spChg>
        <pc:spChg chg="add mod">
          <ac:chgData name="松浦英宗" userId="9b03fd3a-662f-49ff-9af1-1b93cf7aab22" providerId="ADAL" clId="{56E9DFAE-DDAD-4FCA-8AED-56B2D15DB479}" dt="2026-02-09T13:29:27.770" v="25612" actId="1076"/>
          <ac:spMkLst>
            <pc:docMk/>
            <pc:sldMk cId="758835368" sldId="6061"/>
            <ac:spMk id="50" creationId="{370F30EF-4E0F-3FEB-3AE7-2F08F73F3C7F}"/>
          </ac:spMkLst>
        </pc:spChg>
        <pc:spChg chg="add mod">
          <ac:chgData name="松浦英宗" userId="9b03fd3a-662f-49ff-9af1-1b93cf7aab22" providerId="ADAL" clId="{56E9DFAE-DDAD-4FCA-8AED-56B2D15DB479}" dt="2026-02-09T10:48:24.046" v="21347"/>
          <ac:spMkLst>
            <pc:docMk/>
            <pc:sldMk cId="758835368" sldId="6061"/>
            <ac:spMk id="51" creationId="{66D897CC-202A-05A1-DCDB-AA912A2296EF}"/>
          </ac:spMkLst>
        </pc:spChg>
        <pc:spChg chg="add mod">
          <ac:chgData name="松浦英宗" userId="9b03fd3a-662f-49ff-9af1-1b93cf7aab22" providerId="ADAL" clId="{56E9DFAE-DDAD-4FCA-8AED-56B2D15DB479}" dt="2026-02-09T10:48:24.046" v="21347"/>
          <ac:spMkLst>
            <pc:docMk/>
            <pc:sldMk cId="758835368" sldId="6061"/>
            <ac:spMk id="52" creationId="{B7918440-73D1-D800-319B-30B05C3D41B0}"/>
          </ac:spMkLst>
        </pc:spChg>
        <pc:grpChg chg="del">
          <ac:chgData name="松浦英宗" userId="9b03fd3a-662f-49ff-9af1-1b93cf7aab22" providerId="ADAL" clId="{56E9DFAE-DDAD-4FCA-8AED-56B2D15DB479}" dt="2026-02-09T10:49:53.233" v="21356" actId="478"/>
          <ac:grpSpMkLst>
            <pc:docMk/>
            <pc:sldMk cId="758835368" sldId="6061"/>
            <ac:grpSpMk id="6" creationId="{5DBDB28F-5209-710D-FFBF-312020E56A42}"/>
          </ac:grpSpMkLst>
        </pc:grpChg>
        <pc:grpChg chg="add del mod">
          <ac:chgData name="松浦英宗" userId="9b03fd3a-662f-49ff-9af1-1b93cf7aab22" providerId="ADAL" clId="{56E9DFAE-DDAD-4FCA-8AED-56B2D15DB479}" dt="2026-02-09T10:49:42.912" v="21354" actId="165"/>
          <ac:grpSpMkLst>
            <pc:docMk/>
            <pc:sldMk cId="758835368" sldId="6061"/>
            <ac:grpSpMk id="53" creationId="{EBB672A5-A4A5-80B5-AAA0-6B75394B8172}"/>
          </ac:grpSpMkLst>
        </pc:grpChg>
        <pc:picChg chg="del">
          <ac:chgData name="松浦英宗" userId="9b03fd3a-662f-49ff-9af1-1b93cf7aab22" providerId="ADAL" clId="{56E9DFAE-DDAD-4FCA-8AED-56B2D15DB479}" dt="2026-02-09T10:49:31.101" v="21350" actId="478"/>
          <ac:picMkLst>
            <pc:docMk/>
            <pc:sldMk cId="758835368" sldId="6061"/>
            <ac:picMk id="26" creationId="{DF52F78C-8375-F234-C518-B8FEFFBB9F17}"/>
          </ac:picMkLst>
        </pc:picChg>
        <pc:picChg chg="del">
          <ac:chgData name="松浦英宗" userId="9b03fd3a-662f-49ff-9af1-1b93cf7aab22" providerId="ADAL" clId="{56E9DFAE-DDAD-4FCA-8AED-56B2D15DB479}" dt="2026-02-09T10:49:31.101" v="21350" actId="478"/>
          <ac:picMkLst>
            <pc:docMk/>
            <pc:sldMk cId="758835368" sldId="6061"/>
            <ac:picMk id="27" creationId="{A19A8701-EA2D-CC85-1A26-5FF902D7D899}"/>
          </ac:picMkLst>
        </pc:picChg>
        <pc:picChg chg="del">
          <ac:chgData name="松浦英宗" userId="9b03fd3a-662f-49ff-9af1-1b93cf7aab22" providerId="ADAL" clId="{56E9DFAE-DDAD-4FCA-8AED-56B2D15DB479}" dt="2026-02-09T10:49:31.101" v="21350" actId="478"/>
          <ac:picMkLst>
            <pc:docMk/>
            <pc:sldMk cId="758835368" sldId="6061"/>
            <ac:picMk id="28" creationId="{1FE2F370-376D-E503-52E5-D09D5662EFAC}"/>
          </ac:picMkLst>
        </pc:picChg>
      </pc:sldChg>
      <pc:sldChg chg="add del">
        <pc:chgData name="松浦英宗" userId="9b03fd3a-662f-49ff-9af1-1b93cf7aab22" providerId="ADAL" clId="{56E9DFAE-DDAD-4FCA-8AED-56B2D15DB479}" dt="2026-02-09T01:30:42.442" v="20176" actId="47"/>
        <pc:sldMkLst>
          <pc:docMk/>
          <pc:sldMk cId="2846007315" sldId="6061"/>
        </pc:sldMkLst>
      </pc:sldChg>
      <pc:sldChg chg="add del">
        <pc:chgData name="松浦英宗" userId="9b03fd3a-662f-49ff-9af1-1b93cf7aab22" providerId="ADAL" clId="{56E9DFAE-DDAD-4FCA-8AED-56B2D15DB479}" dt="2026-02-09T01:30:42.442" v="20176" actId="47"/>
        <pc:sldMkLst>
          <pc:docMk/>
          <pc:sldMk cId="890034485" sldId="6062"/>
        </pc:sldMkLst>
      </pc:sldChg>
      <pc:sldChg chg="addSp delSp modSp add del mod ord">
        <pc:chgData name="松浦英宗" userId="9b03fd3a-662f-49ff-9af1-1b93cf7aab22" providerId="ADAL" clId="{56E9DFAE-DDAD-4FCA-8AED-56B2D15DB479}" dt="2026-02-09T13:44:29.807" v="25722" actId="47"/>
        <pc:sldMkLst>
          <pc:docMk/>
          <pc:sldMk cId="1624634834" sldId="6062"/>
        </pc:sldMkLst>
        <pc:spChg chg="mod">
          <ac:chgData name="松浦英宗" userId="9b03fd3a-662f-49ff-9af1-1b93cf7aab22" providerId="ADAL" clId="{56E9DFAE-DDAD-4FCA-8AED-56B2D15DB479}" dt="2026-02-09T11:04:26.141" v="21473" actId="113"/>
          <ac:spMkLst>
            <pc:docMk/>
            <pc:sldMk cId="1624634834" sldId="6062"/>
            <ac:spMk id="2" creationId="{773FFF0C-EB93-0252-794B-B1460162D501}"/>
          </ac:spMkLst>
        </pc:spChg>
        <pc:spChg chg="add mod topLvl">
          <ac:chgData name="松浦英宗" userId="9b03fd3a-662f-49ff-9af1-1b93cf7aab22" providerId="ADAL" clId="{56E9DFAE-DDAD-4FCA-8AED-56B2D15DB479}" dt="2026-02-09T12:45:46.500" v="24716" actId="165"/>
          <ac:spMkLst>
            <pc:docMk/>
            <pc:sldMk cId="1624634834" sldId="6062"/>
            <ac:spMk id="3" creationId="{4E2743E4-E9D7-F72D-9230-4049814A0952}"/>
          </ac:spMkLst>
        </pc:spChg>
        <pc:spChg chg="add del mod">
          <ac:chgData name="松浦英宗" userId="9b03fd3a-662f-49ff-9af1-1b93cf7aab22" providerId="ADAL" clId="{56E9DFAE-DDAD-4FCA-8AED-56B2D15DB479}" dt="2026-02-09T11:03:58.094" v="21435" actId="478"/>
          <ac:spMkLst>
            <pc:docMk/>
            <pc:sldMk cId="1624634834" sldId="6062"/>
            <ac:spMk id="4" creationId="{BCAD72BA-4355-7565-ED01-49F2E63E3776}"/>
          </ac:spMkLst>
        </pc:spChg>
        <pc:spChg chg="add mod topLvl">
          <ac:chgData name="松浦英宗" userId="9b03fd3a-662f-49ff-9af1-1b93cf7aab22" providerId="ADAL" clId="{56E9DFAE-DDAD-4FCA-8AED-56B2D15DB479}" dt="2026-02-09T12:45:46.500" v="24716" actId="165"/>
          <ac:spMkLst>
            <pc:docMk/>
            <pc:sldMk cId="1624634834" sldId="6062"/>
            <ac:spMk id="5" creationId="{C027A8B9-C02C-E4CC-2AFE-6F46B52FA9FA}"/>
          </ac:spMkLst>
        </pc:spChg>
        <pc:spChg chg="add del mod">
          <ac:chgData name="松浦英宗" userId="9b03fd3a-662f-49ff-9af1-1b93cf7aab22" providerId="ADAL" clId="{56E9DFAE-DDAD-4FCA-8AED-56B2D15DB479}" dt="2026-02-09T11:05:37.510" v="21565" actId="478"/>
          <ac:spMkLst>
            <pc:docMk/>
            <pc:sldMk cId="1624634834" sldId="6062"/>
            <ac:spMk id="6" creationId="{E31444C9-AF19-B3AF-E086-677D91EBCFED}"/>
          </ac:spMkLst>
        </pc:spChg>
        <pc:spChg chg="add mod topLvl">
          <ac:chgData name="松浦英宗" userId="9b03fd3a-662f-49ff-9af1-1b93cf7aab22" providerId="ADAL" clId="{56E9DFAE-DDAD-4FCA-8AED-56B2D15DB479}" dt="2026-02-09T12:45:46.500" v="24716" actId="165"/>
          <ac:spMkLst>
            <pc:docMk/>
            <pc:sldMk cId="1624634834" sldId="6062"/>
            <ac:spMk id="7" creationId="{C9F6E025-137C-55AD-E962-E34B701DE584}"/>
          </ac:spMkLst>
        </pc:spChg>
        <pc:spChg chg="add mod topLvl">
          <ac:chgData name="松浦英宗" userId="9b03fd3a-662f-49ff-9af1-1b93cf7aab22" providerId="ADAL" clId="{56E9DFAE-DDAD-4FCA-8AED-56B2D15DB479}" dt="2026-02-09T12:45:46.500" v="24716" actId="165"/>
          <ac:spMkLst>
            <pc:docMk/>
            <pc:sldMk cId="1624634834" sldId="6062"/>
            <ac:spMk id="8" creationId="{BEEF0C7D-ABAF-CA1C-8343-7145E49C0E8A}"/>
          </ac:spMkLst>
        </pc:spChg>
        <pc:spChg chg="add mod">
          <ac:chgData name="松浦英宗" userId="9b03fd3a-662f-49ff-9af1-1b93cf7aab22" providerId="ADAL" clId="{56E9DFAE-DDAD-4FCA-8AED-56B2D15DB479}" dt="2026-02-09T11:12:32.135" v="21989" actId="207"/>
          <ac:spMkLst>
            <pc:docMk/>
            <pc:sldMk cId="1624634834" sldId="6062"/>
            <ac:spMk id="12" creationId="{59272D1E-60F4-BD70-BF49-072AE0FD27D3}"/>
          </ac:spMkLst>
        </pc:spChg>
        <pc:spChg chg="add mod topLvl">
          <ac:chgData name="松浦英宗" userId="9b03fd3a-662f-49ff-9af1-1b93cf7aab22" providerId="ADAL" clId="{56E9DFAE-DDAD-4FCA-8AED-56B2D15DB479}" dt="2026-02-09T12:46:44.596" v="24765" actId="948"/>
          <ac:spMkLst>
            <pc:docMk/>
            <pc:sldMk cId="1624634834" sldId="6062"/>
            <ac:spMk id="13" creationId="{0A4638B3-C8ED-7D8D-1EF4-C8A798313617}"/>
          </ac:spMkLst>
        </pc:spChg>
        <pc:spChg chg="add del mod topLvl">
          <ac:chgData name="松浦英宗" userId="9b03fd3a-662f-49ff-9af1-1b93cf7aab22" providerId="ADAL" clId="{56E9DFAE-DDAD-4FCA-8AED-56B2D15DB479}" dt="2026-02-09T11:10:46.743" v="21851" actId="478"/>
          <ac:spMkLst>
            <pc:docMk/>
            <pc:sldMk cId="1624634834" sldId="6062"/>
            <ac:spMk id="14" creationId="{BE6DFDF1-AD29-CD27-39C2-BC76F6DA1D6F}"/>
          </ac:spMkLst>
        </pc:spChg>
        <pc:spChg chg="add del mod topLvl">
          <ac:chgData name="松浦英宗" userId="9b03fd3a-662f-49ff-9af1-1b93cf7aab22" providerId="ADAL" clId="{56E9DFAE-DDAD-4FCA-8AED-56B2D15DB479}" dt="2026-02-09T11:10:46.743" v="21851" actId="478"/>
          <ac:spMkLst>
            <pc:docMk/>
            <pc:sldMk cId="1624634834" sldId="6062"/>
            <ac:spMk id="15" creationId="{11722814-D53D-2F2B-9102-119D364DD086}"/>
          </ac:spMkLst>
        </pc:spChg>
        <pc:spChg chg="mod topLvl">
          <ac:chgData name="松浦英宗" userId="9b03fd3a-662f-49ff-9af1-1b93cf7aab22" providerId="ADAL" clId="{56E9DFAE-DDAD-4FCA-8AED-56B2D15DB479}" dt="2026-02-09T12:46:44.596" v="24765" actId="948"/>
          <ac:spMkLst>
            <pc:docMk/>
            <pc:sldMk cId="1624634834" sldId="6062"/>
            <ac:spMk id="18" creationId="{B4C79673-DFA2-FF3E-1E10-D259BBF9A6EF}"/>
          </ac:spMkLst>
        </pc:spChg>
        <pc:spChg chg="del mod topLvl">
          <ac:chgData name="松浦英宗" userId="9b03fd3a-662f-49ff-9af1-1b93cf7aab22" providerId="ADAL" clId="{56E9DFAE-DDAD-4FCA-8AED-56B2D15DB479}" dt="2026-02-09T11:10:46.743" v="21851" actId="478"/>
          <ac:spMkLst>
            <pc:docMk/>
            <pc:sldMk cId="1624634834" sldId="6062"/>
            <ac:spMk id="19" creationId="{E1931961-CE46-A79C-9FFC-70C82F565401}"/>
          </ac:spMkLst>
        </pc:spChg>
        <pc:spChg chg="del mod topLvl">
          <ac:chgData name="松浦英宗" userId="9b03fd3a-662f-49ff-9af1-1b93cf7aab22" providerId="ADAL" clId="{56E9DFAE-DDAD-4FCA-8AED-56B2D15DB479}" dt="2026-02-09T11:10:46.743" v="21851" actId="478"/>
          <ac:spMkLst>
            <pc:docMk/>
            <pc:sldMk cId="1624634834" sldId="6062"/>
            <ac:spMk id="20" creationId="{B2BDC260-E926-EA58-26AF-9FC29524CB19}"/>
          </ac:spMkLst>
        </pc:spChg>
        <pc:spChg chg="mod">
          <ac:chgData name="松浦英宗" userId="9b03fd3a-662f-49ff-9af1-1b93cf7aab22" providerId="ADAL" clId="{56E9DFAE-DDAD-4FCA-8AED-56B2D15DB479}" dt="2026-02-09T12:46:44.596" v="24765" actId="948"/>
          <ac:spMkLst>
            <pc:docMk/>
            <pc:sldMk cId="1624634834" sldId="6062"/>
            <ac:spMk id="23" creationId="{1842A94C-F126-FB2B-7648-932A5917A386}"/>
          </ac:spMkLst>
        </pc:spChg>
        <pc:spChg chg="mod">
          <ac:chgData name="松浦英宗" userId="9b03fd3a-662f-49ff-9af1-1b93cf7aab22" providerId="ADAL" clId="{56E9DFAE-DDAD-4FCA-8AED-56B2D15DB479}" dt="2026-02-09T12:46:44.596" v="24765" actId="948"/>
          <ac:spMkLst>
            <pc:docMk/>
            <pc:sldMk cId="1624634834" sldId="6062"/>
            <ac:spMk id="24" creationId="{C10FEB8D-15DA-5612-2DF2-30FB9659DEEE}"/>
          </ac:spMkLst>
        </pc:spChg>
        <pc:spChg chg="mod">
          <ac:chgData name="松浦英宗" userId="9b03fd3a-662f-49ff-9af1-1b93cf7aab22" providerId="ADAL" clId="{56E9DFAE-DDAD-4FCA-8AED-56B2D15DB479}" dt="2026-02-09T12:46:44.596" v="24765" actId="948"/>
          <ac:spMkLst>
            <pc:docMk/>
            <pc:sldMk cId="1624634834" sldId="6062"/>
            <ac:spMk id="26" creationId="{777F8158-9372-FF1B-8AC3-0563CD465BDF}"/>
          </ac:spMkLst>
        </pc:spChg>
        <pc:spChg chg="mod">
          <ac:chgData name="松浦英宗" userId="9b03fd3a-662f-49ff-9af1-1b93cf7aab22" providerId="ADAL" clId="{56E9DFAE-DDAD-4FCA-8AED-56B2D15DB479}" dt="2026-02-09T12:46:44.596" v="24765" actId="948"/>
          <ac:spMkLst>
            <pc:docMk/>
            <pc:sldMk cId="1624634834" sldId="6062"/>
            <ac:spMk id="27" creationId="{FCF6EE5B-D8E4-B243-BED0-8F34FFF96194}"/>
          </ac:spMkLst>
        </pc:spChg>
        <pc:spChg chg="add mod">
          <ac:chgData name="松浦英宗" userId="9b03fd3a-662f-49ff-9af1-1b93cf7aab22" providerId="ADAL" clId="{56E9DFAE-DDAD-4FCA-8AED-56B2D15DB479}" dt="2026-02-09T11:13:26.735" v="22202" actId="20577"/>
          <ac:spMkLst>
            <pc:docMk/>
            <pc:sldMk cId="1624634834" sldId="6062"/>
            <ac:spMk id="29" creationId="{2A152218-B349-2AF5-D311-0A07070C821C}"/>
          </ac:spMkLst>
        </pc:spChg>
        <pc:spChg chg="add del mod ord">
          <ac:chgData name="松浦英宗" userId="9b03fd3a-662f-49ff-9af1-1b93cf7aab22" providerId="ADAL" clId="{56E9DFAE-DDAD-4FCA-8AED-56B2D15DB479}" dt="2026-02-09T12:47:28.673" v="24769" actId="478"/>
          <ac:spMkLst>
            <pc:docMk/>
            <pc:sldMk cId="1624634834" sldId="6062"/>
            <ac:spMk id="30" creationId="{95F4758D-B8CA-E824-BA76-074F512109BA}"/>
          </ac:spMkLst>
        </pc:spChg>
        <pc:spChg chg="add del mod">
          <ac:chgData name="松浦英宗" userId="9b03fd3a-662f-49ff-9af1-1b93cf7aab22" providerId="ADAL" clId="{56E9DFAE-DDAD-4FCA-8AED-56B2D15DB479}" dt="2026-02-09T12:47:15.496" v="24768" actId="478"/>
          <ac:spMkLst>
            <pc:docMk/>
            <pc:sldMk cId="1624634834" sldId="6062"/>
            <ac:spMk id="31" creationId="{FD5D972D-5EF2-1E78-4EB3-3B6D26E9D0ED}"/>
          </ac:spMkLst>
        </pc:spChg>
        <pc:spChg chg="add del mod">
          <ac:chgData name="松浦英宗" userId="9b03fd3a-662f-49ff-9af1-1b93cf7aab22" providerId="ADAL" clId="{56E9DFAE-DDAD-4FCA-8AED-56B2D15DB479}" dt="2026-02-09T12:47:15.496" v="24768" actId="478"/>
          <ac:spMkLst>
            <pc:docMk/>
            <pc:sldMk cId="1624634834" sldId="6062"/>
            <ac:spMk id="32" creationId="{DF2AE0C2-6492-6E10-B2B1-DB7F82F7C3FA}"/>
          </ac:spMkLst>
        </pc:spChg>
        <pc:spChg chg="add mod ord">
          <ac:chgData name="松浦英宗" userId="9b03fd3a-662f-49ff-9af1-1b93cf7aab22" providerId="ADAL" clId="{56E9DFAE-DDAD-4FCA-8AED-56B2D15DB479}" dt="2026-02-09T12:47:30.055" v="24771" actId="167"/>
          <ac:spMkLst>
            <pc:docMk/>
            <pc:sldMk cId="1624634834" sldId="6062"/>
            <ac:spMk id="33" creationId="{3E3BCD46-8AFF-ABAF-AD1F-233C8B1C33E2}"/>
          </ac:spMkLst>
        </pc:spChg>
        <pc:grpChg chg="add del mod">
          <ac:chgData name="松浦英宗" userId="9b03fd3a-662f-49ff-9af1-1b93cf7aab22" providerId="ADAL" clId="{56E9DFAE-DDAD-4FCA-8AED-56B2D15DB479}" dt="2026-02-09T11:09:58.074" v="21807" actId="165"/>
          <ac:grpSpMkLst>
            <pc:docMk/>
            <pc:sldMk cId="1624634834" sldId="6062"/>
            <ac:grpSpMk id="16" creationId="{3C5E6FAF-06B4-A864-F53B-ED4BB461F9A6}"/>
          </ac:grpSpMkLst>
        </pc:grpChg>
        <pc:grpChg chg="add del mod">
          <ac:chgData name="松浦英宗" userId="9b03fd3a-662f-49ff-9af1-1b93cf7aab22" providerId="ADAL" clId="{56E9DFAE-DDAD-4FCA-8AED-56B2D15DB479}" dt="2026-02-09T11:09:58.074" v="21807" actId="165"/>
          <ac:grpSpMkLst>
            <pc:docMk/>
            <pc:sldMk cId="1624634834" sldId="6062"/>
            <ac:grpSpMk id="17" creationId="{2E6FBA3A-87D4-688A-C7A0-05FA19531196}"/>
          </ac:grpSpMkLst>
        </pc:grpChg>
        <pc:grpChg chg="add mod">
          <ac:chgData name="松浦英宗" userId="9b03fd3a-662f-49ff-9af1-1b93cf7aab22" providerId="ADAL" clId="{56E9DFAE-DDAD-4FCA-8AED-56B2D15DB479}" dt="2026-02-09T12:46:08.454" v="24753" actId="1035"/>
          <ac:grpSpMkLst>
            <pc:docMk/>
            <pc:sldMk cId="1624634834" sldId="6062"/>
            <ac:grpSpMk id="21" creationId="{2028A9DA-23D0-F600-F99D-53D53EEFD7A0}"/>
          </ac:grpSpMkLst>
        </pc:grpChg>
        <pc:grpChg chg="add mod">
          <ac:chgData name="松浦英宗" userId="9b03fd3a-662f-49ff-9af1-1b93cf7aab22" providerId="ADAL" clId="{56E9DFAE-DDAD-4FCA-8AED-56B2D15DB479}" dt="2026-02-09T12:46:08.454" v="24753" actId="1035"/>
          <ac:grpSpMkLst>
            <pc:docMk/>
            <pc:sldMk cId="1624634834" sldId="6062"/>
            <ac:grpSpMk id="22" creationId="{C704C539-365D-D70F-D510-654AFF0A5F0E}"/>
          </ac:grpSpMkLst>
        </pc:grpChg>
        <pc:grpChg chg="add mod">
          <ac:chgData name="松浦英宗" userId="9b03fd3a-662f-49ff-9af1-1b93cf7aab22" providerId="ADAL" clId="{56E9DFAE-DDAD-4FCA-8AED-56B2D15DB479}" dt="2026-02-09T12:46:08.454" v="24753" actId="1035"/>
          <ac:grpSpMkLst>
            <pc:docMk/>
            <pc:sldMk cId="1624634834" sldId="6062"/>
            <ac:grpSpMk id="25" creationId="{37942B8D-14D1-D574-719F-9DB4B8B03C85}"/>
          </ac:grpSpMkLst>
        </pc:grpChg>
        <pc:grpChg chg="add mod">
          <ac:chgData name="松浦英宗" userId="9b03fd3a-662f-49ff-9af1-1b93cf7aab22" providerId="ADAL" clId="{56E9DFAE-DDAD-4FCA-8AED-56B2D15DB479}" dt="2026-02-09T11:12:04.182" v="21981" actId="1035"/>
          <ac:grpSpMkLst>
            <pc:docMk/>
            <pc:sldMk cId="1624634834" sldId="6062"/>
            <ac:grpSpMk id="28" creationId="{3E1B33F3-D363-3052-FDD6-8685AEE5AF94}"/>
          </ac:grpSpMkLst>
        </pc:grpChg>
        <pc:cxnChg chg="add mod">
          <ac:chgData name="松浦英宗" userId="9b03fd3a-662f-49ff-9af1-1b93cf7aab22" providerId="ADAL" clId="{56E9DFAE-DDAD-4FCA-8AED-56B2D15DB479}" dt="2026-02-09T11:12:00.467" v="21961" actId="164"/>
          <ac:cxnSpMkLst>
            <pc:docMk/>
            <pc:sldMk cId="1624634834" sldId="6062"/>
            <ac:cxnSpMk id="9" creationId="{BCF7025C-BC7E-703B-8A6B-1C4677C5C427}"/>
          </ac:cxnSpMkLst>
        </pc:cxnChg>
      </pc:sldChg>
      <pc:sldChg chg="addSp delSp modSp add del mod ord">
        <pc:chgData name="松浦英宗" userId="9b03fd3a-662f-49ff-9af1-1b93cf7aab22" providerId="ADAL" clId="{56E9DFAE-DDAD-4FCA-8AED-56B2D15DB479}" dt="2026-02-09T13:47:08.316" v="25723"/>
        <pc:sldMkLst>
          <pc:docMk/>
          <pc:sldMk cId="431748186" sldId="6063"/>
        </pc:sldMkLst>
        <pc:spChg chg="del">
          <ac:chgData name="松浦英宗" userId="9b03fd3a-662f-49ff-9af1-1b93cf7aab22" providerId="ADAL" clId="{56E9DFAE-DDAD-4FCA-8AED-56B2D15DB479}" dt="2026-02-09T11:19:40.503" v="22203" actId="478"/>
          <ac:spMkLst>
            <pc:docMk/>
            <pc:sldMk cId="431748186" sldId="6063"/>
            <ac:spMk id="2" creationId="{066F11C3-6EB8-94A6-C1E0-A9C19859BD6F}"/>
          </ac:spMkLst>
        </pc:spChg>
        <pc:spChg chg="add mod">
          <ac:chgData name="松浦英宗" userId="9b03fd3a-662f-49ff-9af1-1b93cf7aab22" providerId="ADAL" clId="{56E9DFAE-DDAD-4FCA-8AED-56B2D15DB479}" dt="2026-02-09T11:26:19.621" v="22605" actId="1076"/>
          <ac:spMkLst>
            <pc:docMk/>
            <pc:sldMk cId="431748186" sldId="6063"/>
            <ac:spMk id="3" creationId="{321A7579-5479-1020-18DF-61DC3CCBA44F}"/>
          </ac:spMkLst>
        </pc:spChg>
        <pc:spChg chg="add mod">
          <ac:chgData name="松浦英宗" userId="9b03fd3a-662f-49ff-9af1-1b93cf7aab22" providerId="ADAL" clId="{56E9DFAE-DDAD-4FCA-8AED-56B2D15DB479}" dt="2026-02-09T11:26:04.457" v="22595" actId="165"/>
          <ac:spMkLst>
            <pc:docMk/>
            <pc:sldMk cId="431748186" sldId="6063"/>
            <ac:spMk id="4" creationId="{A299F085-1F6E-F281-3D7C-996C7640F3AF}"/>
          </ac:spMkLst>
        </pc:spChg>
        <pc:spChg chg="add mod">
          <ac:chgData name="松浦英宗" userId="9b03fd3a-662f-49ff-9af1-1b93cf7aab22" providerId="ADAL" clId="{56E9DFAE-DDAD-4FCA-8AED-56B2D15DB479}" dt="2026-02-09T11:26:04.457" v="22595" actId="165"/>
          <ac:spMkLst>
            <pc:docMk/>
            <pc:sldMk cId="431748186" sldId="6063"/>
            <ac:spMk id="5" creationId="{04BE7FAC-C7C5-5AC1-254D-AD0661F58081}"/>
          </ac:spMkLst>
        </pc:spChg>
        <pc:spChg chg="add mod">
          <ac:chgData name="松浦英宗" userId="9b03fd3a-662f-49ff-9af1-1b93cf7aab22" providerId="ADAL" clId="{56E9DFAE-DDAD-4FCA-8AED-56B2D15DB479}" dt="2026-02-09T11:27:24.616" v="22640" actId="207"/>
          <ac:spMkLst>
            <pc:docMk/>
            <pc:sldMk cId="431748186" sldId="6063"/>
            <ac:spMk id="6" creationId="{87E386BC-1BB0-355D-5B4B-241EF26BFECC}"/>
          </ac:spMkLst>
        </pc:spChg>
        <pc:spChg chg="add mod">
          <ac:chgData name="松浦英宗" userId="9b03fd3a-662f-49ff-9af1-1b93cf7aab22" providerId="ADAL" clId="{56E9DFAE-DDAD-4FCA-8AED-56B2D15DB479}" dt="2026-02-09T11:26:04.457" v="22595" actId="165"/>
          <ac:spMkLst>
            <pc:docMk/>
            <pc:sldMk cId="431748186" sldId="6063"/>
            <ac:spMk id="10" creationId="{C3C961D9-DC0F-0F61-D869-F6B6D321F35C}"/>
          </ac:spMkLst>
        </pc:spChg>
        <pc:spChg chg="add mod">
          <ac:chgData name="松浦英宗" userId="9b03fd3a-662f-49ff-9af1-1b93cf7aab22" providerId="ADAL" clId="{56E9DFAE-DDAD-4FCA-8AED-56B2D15DB479}" dt="2026-02-09T11:26:04.457" v="22595" actId="165"/>
          <ac:spMkLst>
            <pc:docMk/>
            <pc:sldMk cId="431748186" sldId="6063"/>
            <ac:spMk id="11" creationId="{754A735E-966E-75AF-E333-BECEDF09D4F8}"/>
          </ac:spMkLst>
        </pc:spChg>
        <pc:grpChg chg="add mod">
          <ac:chgData name="松浦英宗" userId="9b03fd3a-662f-49ff-9af1-1b93cf7aab22" providerId="ADAL" clId="{56E9DFAE-DDAD-4FCA-8AED-56B2D15DB479}" dt="2026-02-09T11:26:04.457" v="22595" actId="165"/>
          <ac:grpSpMkLst>
            <pc:docMk/>
            <pc:sldMk cId="431748186" sldId="6063"/>
            <ac:grpSpMk id="12" creationId="{F6AEA8C3-E8A6-0A52-BF11-81A1F395A18A}"/>
          </ac:grpSpMkLst>
        </pc:grpChg>
        <pc:grpChg chg="add mod topLvl">
          <ac:chgData name="松浦英宗" userId="9b03fd3a-662f-49ff-9af1-1b93cf7aab22" providerId="ADAL" clId="{56E9DFAE-DDAD-4FCA-8AED-56B2D15DB479}" dt="2026-02-09T11:26:06.401" v="22597" actId="164"/>
          <ac:grpSpMkLst>
            <pc:docMk/>
            <pc:sldMk cId="431748186" sldId="6063"/>
            <ac:grpSpMk id="13" creationId="{36537F5A-ACE3-F0E4-C496-5C90FD08C173}"/>
          </ac:grpSpMkLst>
        </pc:grpChg>
        <pc:grpChg chg="add mod topLvl">
          <ac:chgData name="松浦英宗" userId="9b03fd3a-662f-49ff-9af1-1b93cf7aab22" providerId="ADAL" clId="{56E9DFAE-DDAD-4FCA-8AED-56B2D15DB479}" dt="2026-02-09T11:26:06.401" v="22597" actId="164"/>
          <ac:grpSpMkLst>
            <pc:docMk/>
            <pc:sldMk cId="431748186" sldId="6063"/>
            <ac:grpSpMk id="14" creationId="{EC2F0AA7-A220-749D-60C0-C03B52706BF9}"/>
          </ac:grpSpMkLst>
        </pc:grpChg>
        <pc:grpChg chg="add del mod">
          <ac:chgData name="松浦英宗" userId="9b03fd3a-662f-49ff-9af1-1b93cf7aab22" providerId="ADAL" clId="{56E9DFAE-DDAD-4FCA-8AED-56B2D15DB479}" dt="2026-02-09T11:26:04.457" v="22595" actId="165"/>
          <ac:grpSpMkLst>
            <pc:docMk/>
            <pc:sldMk cId="431748186" sldId="6063"/>
            <ac:grpSpMk id="15" creationId="{B487E380-04DF-3CEC-E2DE-AB63795AD9F7}"/>
          </ac:grpSpMkLst>
        </pc:grpChg>
        <pc:grpChg chg="add mod">
          <ac:chgData name="松浦英宗" userId="9b03fd3a-662f-49ff-9af1-1b93cf7aab22" providerId="ADAL" clId="{56E9DFAE-DDAD-4FCA-8AED-56B2D15DB479}" dt="2026-02-09T11:26:30.284" v="22625" actId="1035"/>
          <ac:grpSpMkLst>
            <pc:docMk/>
            <pc:sldMk cId="431748186" sldId="6063"/>
            <ac:grpSpMk id="16" creationId="{A9FB5136-76EF-E87E-9AEB-038E5C51D3D4}"/>
          </ac:grpSpMkLst>
        </pc:grpChg>
        <pc:graphicFrameChg chg="add mod">
          <ac:chgData name="松浦英宗" userId="9b03fd3a-662f-49ff-9af1-1b93cf7aab22" providerId="ADAL" clId="{56E9DFAE-DDAD-4FCA-8AED-56B2D15DB479}" dt="2026-02-09T11:27:22.319" v="22639" actId="207"/>
          <ac:graphicFrameMkLst>
            <pc:docMk/>
            <pc:sldMk cId="431748186" sldId="6063"/>
            <ac:graphicFrameMk id="9" creationId="{91E7E162-B50F-9239-5741-A8CC4F7EDC73}"/>
          </ac:graphicFrameMkLst>
        </pc:graphicFrameChg>
      </pc:sldChg>
      <pc:sldChg chg="add del">
        <pc:chgData name="松浦英宗" userId="9b03fd3a-662f-49ff-9af1-1b93cf7aab22" providerId="ADAL" clId="{56E9DFAE-DDAD-4FCA-8AED-56B2D15DB479}" dt="2026-02-09T01:30:42.442" v="20176" actId="47"/>
        <pc:sldMkLst>
          <pc:docMk/>
          <pc:sldMk cId="1570025402" sldId="6063"/>
        </pc:sldMkLst>
      </pc:sldChg>
      <pc:sldChg chg="add del">
        <pc:chgData name="松浦英宗" userId="9b03fd3a-662f-49ff-9af1-1b93cf7aab22" providerId="ADAL" clId="{56E9DFAE-DDAD-4FCA-8AED-56B2D15DB479}" dt="2026-02-09T01:30:42.442" v="20176" actId="47"/>
        <pc:sldMkLst>
          <pc:docMk/>
          <pc:sldMk cId="3212790646" sldId="6064"/>
        </pc:sldMkLst>
      </pc:sldChg>
      <pc:sldChg chg="add del">
        <pc:chgData name="松浦英宗" userId="9b03fd3a-662f-49ff-9af1-1b93cf7aab22" providerId="ADAL" clId="{56E9DFAE-DDAD-4FCA-8AED-56B2D15DB479}" dt="2026-02-09T11:26:56.729" v="22626" actId="47"/>
        <pc:sldMkLst>
          <pc:docMk/>
          <pc:sldMk cId="3847792910" sldId="6064"/>
        </pc:sldMkLst>
      </pc:sldChg>
      <pc:sldChg chg="add del">
        <pc:chgData name="松浦英宗" userId="9b03fd3a-662f-49ff-9af1-1b93cf7aab22" providerId="ADAL" clId="{56E9DFAE-DDAD-4FCA-8AED-56B2D15DB479}" dt="2026-02-09T11:26:56.729" v="22626" actId="47"/>
        <pc:sldMkLst>
          <pc:docMk/>
          <pc:sldMk cId="1296722254" sldId="6065"/>
        </pc:sldMkLst>
      </pc:sldChg>
      <pc:sldChg chg="add del">
        <pc:chgData name="松浦英宗" userId="9b03fd3a-662f-49ff-9af1-1b93cf7aab22" providerId="ADAL" clId="{56E9DFAE-DDAD-4FCA-8AED-56B2D15DB479}" dt="2026-02-09T01:30:42.442" v="20176" actId="47"/>
        <pc:sldMkLst>
          <pc:docMk/>
          <pc:sldMk cId="2416129302" sldId="6065"/>
        </pc:sldMkLst>
      </pc:sldChg>
      <pc:sldChg chg="add del">
        <pc:chgData name="松浦英宗" userId="9b03fd3a-662f-49ff-9af1-1b93cf7aab22" providerId="ADAL" clId="{56E9DFAE-DDAD-4FCA-8AED-56B2D15DB479}" dt="2026-02-09T11:26:56.729" v="22626" actId="47"/>
        <pc:sldMkLst>
          <pc:docMk/>
          <pc:sldMk cId="465401331" sldId="6066"/>
        </pc:sldMkLst>
      </pc:sldChg>
      <pc:sldChg chg="add del">
        <pc:chgData name="松浦英宗" userId="9b03fd3a-662f-49ff-9af1-1b93cf7aab22" providerId="ADAL" clId="{56E9DFAE-DDAD-4FCA-8AED-56B2D15DB479}" dt="2026-02-09T01:30:42.442" v="20176" actId="47"/>
        <pc:sldMkLst>
          <pc:docMk/>
          <pc:sldMk cId="845720820" sldId="6066"/>
        </pc:sldMkLst>
      </pc:sldChg>
      <pc:sldChg chg="add del">
        <pc:chgData name="松浦英宗" userId="9b03fd3a-662f-49ff-9af1-1b93cf7aab22" providerId="ADAL" clId="{56E9DFAE-DDAD-4FCA-8AED-56B2D15DB479}" dt="2026-02-09T01:30:42.442" v="20176" actId="47"/>
        <pc:sldMkLst>
          <pc:docMk/>
          <pc:sldMk cId="923821462" sldId="6067"/>
        </pc:sldMkLst>
      </pc:sldChg>
      <pc:sldChg chg="add del">
        <pc:chgData name="松浦英宗" userId="9b03fd3a-662f-49ff-9af1-1b93cf7aab22" providerId="ADAL" clId="{56E9DFAE-DDAD-4FCA-8AED-56B2D15DB479}" dt="2026-02-09T11:26:56.729" v="22626" actId="47"/>
        <pc:sldMkLst>
          <pc:docMk/>
          <pc:sldMk cId="2065975647" sldId="6067"/>
        </pc:sldMkLst>
      </pc:sldChg>
      <pc:sldChg chg="add del">
        <pc:chgData name="松浦英宗" userId="9b03fd3a-662f-49ff-9af1-1b93cf7aab22" providerId="ADAL" clId="{56E9DFAE-DDAD-4FCA-8AED-56B2D15DB479}" dt="2026-02-09T11:26:56.729" v="22626" actId="47"/>
        <pc:sldMkLst>
          <pc:docMk/>
          <pc:sldMk cId="517177065" sldId="6068"/>
        </pc:sldMkLst>
      </pc:sldChg>
      <pc:sldChg chg="add del">
        <pc:chgData name="松浦英宗" userId="9b03fd3a-662f-49ff-9af1-1b93cf7aab22" providerId="ADAL" clId="{56E9DFAE-DDAD-4FCA-8AED-56B2D15DB479}" dt="2026-02-09T01:30:42.442" v="20176" actId="47"/>
        <pc:sldMkLst>
          <pc:docMk/>
          <pc:sldMk cId="1233599878" sldId="6068"/>
        </pc:sldMkLst>
      </pc:sldChg>
      <pc:sldChg chg="add del">
        <pc:chgData name="松浦英宗" userId="9b03fd3a-662f-49ff-9af1-1b93cf7aab22" providerId="ADAL" clId="{56E9DFAE-DDAD-4FCA-8AED-56B2D15DB479}" dt="2026-02-09T01:30:42.442" v="20176" actId="47"/>
        <pc:sldMkLst>
          <pc:docMk/>
          <pc:sldMk cId="1013708897" sldId="6069"/>
        </pc:sldMkLst>
      </pc:sldChg>
      <pc:sldChg chg="add del">
        <pc:chgData name="松浦英宗" userId="9b03fd3a-662f-49ff-9af1-1b93cf7aab22" providerId="ADAL" clId="{56E9DFAE-DDAD-4FCA-8AED-56B2D15DB479}" dt="2026-02-09T10:50:18.206" v="21358" actId="47"/>
        <pc:sldMkLst>
          <pc:docMk/>
          <pc:sldMk cId="3328661667" sldId="6069"/>
        </pc:sldMkLst>
      </pc:sldChg>
      <pc:sldChg chg="add del">
        <pc:chgData name="松浦英宗" userId="9b03fd3a-662f-49ff-9af1-1b93cf7aab22" providerId="ADAL" clId="{56E9DFAE-DDAD-4FCA-8AED-56B2D15DB479}" dt="2026-02-09T01:30:42.442" v="20176" actId="47"/>
        <pc:sldMkLst>
          <pc:docMk/>
          <pc:sldMk cId="418499619" sldId="6070"/>
        </pc:sldMkLst>
      </pc:sldChg>
      <pc:sldChg chg="add del">
        <pc:chgData name="松浦英宗" userId="9b03fd3a-662f-49ff-9af1-1b93cf7aab22" providerId="ADAL" clId="{56E9DFAE-DDAD-4FCA-8AED-56B2D15DB479}" dt="2026-02-09T10:50:18.206" v="21358" actId="47"/>
        <pc:sldMkLst>
          <pc:docMk/>
          <pc:sldMk cId="992777809" sldId="6070"/>
        </pc:sldMkLst>
      </pc:sldChg>
      <pc:sldChg chg="add del">
        <pc:chgData name="松浦英宗" userId="9b03fd3a-662f-49ff-9af1-1b93cf7aab22" providerId="ADAL" clId="{56E9DFAE-DDAD-4FCA-8AED-56B2D15DB479}" dt="2026-02-09T01:30:42.442" v="20176" actId="47"/>
        <pc:sldMkLst>
          <pc:docMk/>
          <pc:sldMk cId="2431617877" sldId="6071"/>
        </pc:sldMkLst>
      </pc:sldChg>
      <pc:sldChg chg="add del">
        <pc:chgData name="松浦英宗" userId="9b03fd3a-662f-49ff-9af1-1b93cf7aab22" providerId="ADAL" clId="{56E9DFAE-DDAD-4FCA-8AED-56B2D15DB479}" dt="2026-02-09T10:50:18.206" v="21358" actId="47"/>
        <pc:sldMkLst>
          <pc:docMk/>
          <pc:sldMk cId="3220219950" sldId="6071"/>
        </pc:sldMkLst>
      </pc:sldChg>
      <pc:sldChg chg="addSp delSp modSp add del mod ord">
        <pc:chgData name="松浦英宗" userId="9b03fd3a-662f-49ff-9af1-1b93cf7aab22" providerId="ADAL" clId="{56E9DFAE-DDAD-4FCA-8AED-56B2D15DB479}" dt="2026-02-09T13:44:29.807" v="25722" actId="47"/>
        <pc:sldMkLst>
          <pc:docMk/>
          <pc:sldMk cId="1103917310" sldId="6072"/>
        </pc:sldMkLst>
        <pc:spChg chg="mod">
          <ac:chgData name="松浦英宗" userId="9b03fd3a-662f-49ff-9af1-1b93cf7aab22" providerId="ADAL" clId="{56E9DFAE-DDAD-4FCA-8AED-56B2D15DB479}" dt="2026-02-09T11:32:15.764" v="22738" actId="207"/>
          <ac:spMkLst>
            <pc:docMk/>
            <pc:sldMk cId="1103917310" sldId="6072"/>
            <ac:spMk id="5" creationId="{C4FFCBD1-36E6-3A7C-F923-634AFFA00C3B}"/>
          </ac:spMkLst>
        </pc:spChg>
        <pc:spChg chg="mod">
          <ac:chgData name="松浦英宗" userId="9b03fd3a-662f-49ff-9af1-1b93cf7aab22" providerId="ADAL" clId="{56E9DFAE-DDAD-4FCA-8AED-56B2D15DB479}" dt="2026-02-09T11:32:15.764" v="22738" actId="207"/>
          <ac:spMkLst>
            <pc:docMk/>
            <pc:sldMk cId="1103917310" sldId="6072"/>
            <ac:spMk id="6" creationId="{7864A1EA-2DDB-39F3-95CD-18A6459D2390}"/>
          </ac:spMkLst>
        </pc:spChg>
        <pc:spChg chg="mod">
          <ac:chgData name="松浦英宗" userId="9b03fd3a-662f-49ff-9af1-1b93cf7aab22" providerId="ADAL" clId="{56E9DFAE-DDAD-4FCA-8AED-56B2D15DB479}" dt="2026-02-09T01:36:22.944" v="20386" actId="164"/>
          <ac:spMkLst>
            <pc:docMk/>
            <pc:sldMk cId="1103917310" sldId="6072"/>
            <ac:spMk id="7" creationId="{283EA8FB-E57B-DFE9-CE27-670DB23C6529}"/>
          </ac:spMkLst>
        </pc:spChg>
        <pc:spChg chg="mod">
          <ac:chgData name="松浦英宗" userId="9b03fd3a-662f-49ff-9af1-1b93cf7aab22" providerId="ADAL" clId="{56E9DFAE-DDAD-4FCA-8AED-56B2D15DB479}" dt="2026-02-09T01:36:28.017" v="20395" actId="20577"/>
          <ac:spMkLst>
            <pc:docMk/>
            <pc:sldMk cId="1103917310" sldId="6072"/>
            <ac:spMk id="8" creationId="{F8F237CB-11F8-BE05-826E-5B5B12C3C012}"/>
          </ac:spMkLst>
        </pc:spChg>
        <pc:spChg chg="add mod">
          <ac:chgData name="松浦英宗" userId="9b03fd3a-662f-49ff-9af1-1b93cf7aab22" providerId="ADAL" clId="{56E9DFAE-DDAD-4FCA-8AED-56B2D15DB479}" dt="2026-02-09T11:32:24.594" v="22739" actId="207"/>
          <ac:spMkLst>
            <pc:docMk/>
            <pc:sldMk cId="1103917310" sldId="6072"/>
            <ac:spMk id="9" creationId="{7802BDF5-BC39-F9A0-9F08-D124517F32C8}"/>
          </ac:spMkLst>
        </pc:spChg>
        <pc:spChg chg="del">
          <ac:chgData name="松浦英宗" userId="9b03fd3a-662f-49ff-9af1-1b93cf7aab22" providerId="ADAL" clId="{56E9DFAE-DDAD-4FCA-8AED-56B2D15DB479}" dt="2026-02-09T01:35:16.959" v="20374" actId="478"/>
          <ac:spMkLst>
            <pc:docMk/>
            <pc:sldMk cId="1103917310" sldId="6072"/>
            <ac:spMk id="10" creationId="{E281493F-28C2-1EF3-1CD4-87F2A5D2E1B2}"/>
          </ac:spMkLst>
        </pc:spChg>
        <pc:spChg chg="del">
          <ac:chgData name="松浦英宗" userId="9b03fd3a-662f-49ff-9af1-1b93cf7aab22" providerId="ADAL" clId="{56E9DFAE-DDAD-4FCA-8AED-56B2D15DB479}" dt="2026-02-09T01:35:16.959" v="20374" actId="478"/>
          <ac:spMkLst>
            <pc:docMk/>
            <pc:sldMk cId="1103917310" sldId="6072"/>
            <ac:spMk id="12" creationId="{60019DF0-5DBF-4FF1-9A2A-19ED0FE94A6F}"/>
          </ac:spMkLst>
        </pc:spChg>
        <pc:spChg chg="mod">
          <ac:chgData name="松浦英宗" userId="9b03fd3a-662f-49ff-9af1-1b93cf7aab22" providerId="ADAL" clId="{56E9DFAE-DDAD-4FCA-8AED-56B2D15DB479}" dt="2026-02-09T02:03:19.133" v="20612" actId="20577"/>
          <ac:spMkLst>
            <pc:docMk/>
            <pc:sldMk cId="1103917310" sldId="6072"/>
            <ac:spMk id="14" creationId="{9251646F-7F42-6C7C-8762-4C3FF27B4850}"/>
          </ac:spMkLst>
        </pc:spChg>
        <pc:spChg chg="del mod">
          <ac:chgData name="松浦英宗" userId="9b03fd3a-662f-49ff-9af1-1b93cf7aab22" providerId="ADAL" clId="{56E9DFAE-DDAD-4FCA-8AED-56B2D15DB479}" dt="2026-02-09T11:31:41.632" v="22651" actId="478"/>
          <ac:spMkLst>
            <pc:docMk/>
            <pc:sldMk cId="1103917310" sldId="6072"/>
            <ac:spMk id="15" creationId="{0B681C1B-9D1D-FBF9-9ED0-93560AE31E3A}"/>
          </ac:spMkLst>
        </pc:spChg>
        <pc:grpChg chg="add mod">
          <ac:chgData name="松浦英宗" userId="9b03fd3a-662f-49ff-9af1-1b93cf7aab22" providerId="ADAL" clId="{56E9DFAE-DDAD-4FCA-8AED-56B2D15DB479}" dt="2026-02-09T02:03:46.712" v="20629" actId="164"/>
          <ac:grpSpMkLst>
            <pc:docMk/>
            <pc:sldMk cId="1103917310" sldId="6072"/>
            <ac:grpSpMk id="2" creationId="{3A8CCD43-8238-9C4A-66E2-5BBCCFD8EC8B}"/>
          </ac:grpSpMkLst>
        </pc:grpChg>
        <pc:grpChg chg="add mod">
          <ac:chgData name="松浦英宗" userId="9b03fd3a-662f-49ff-9af1-1b93cf7aab22" providerId="ADAL" clId="{56E9DFAE-DDAD-4FCA-8AED-56B2D15DB479}" dt="2026-02-09T02:03:46.712" v="20629" actId="164"/>
          <ac:grpSpMkLst>
            <pc:docMk/>
            <pc:sldMk cId="1103917310" sldId="6072"/>
            <ac:grpSpMk id="4" creationId="{CD27F581-2733-AB71-3C0D-8274A8A11F86}"/>
          </ac:grpSpMkLst>
        </pc:grpChg>
        <pc:grpChg chg="add mod">
          <ac:chgData name="松浦英宗" userId="9b03fd3a-662f-49ff-9af1-1b93cf7aab22" providerId="ADAL" clId="{56E9DFAE-DDAD-4FCA-8AED-56B2D15DB479}" dt="2026-02-09T02:03:46.712" v="20629" actId="164"/>
          <ac:grpSpMkLst>
            <pc:docMk/>
            <pc:sldMk cId="1103917310" sldId="6072"/>
            <ac:grpSpMk id="10" creationId="{88540045-DCA7-D626-1491-0096948A5F38}"/>
          </ac:grpSpMkLst>
        </pc:grpChg>
        <pc:picChg chg="add mod ord">
          <ac:chgData name="松浦英宗" userId="9b03fd3a-662f-49ff-9af1-1b93cf7aab22" providerId="ADAL" clId="{56E9DFAE-DDAD-4FCA-8AED-56B2D15DB479}" dt="2026-02-09T11:31:46.350" v="22655" actId="1036"/>
          <ac:picMkLst>
            <pc:docMk/>
            <pc:sldMk cId="1103917310" sldId="6072"/>
            <ac:picMk id="12" creationId="{9968AD30-4A26-326C-0794-0CBE21B776B6}"/>
          </ac:picMkLst>
        </pc:picChg>
      </pc:sldChg>
      <pc:sldChg chg="add del">
        <pc:chgData name="松浦英宗" userId="9b03fd3a-662f-49ff-9af1-1b93cf7aab22" providerId="ADAL" clId="{56E9DFAE-DDAD-4FCA-8AED-56B2D15DB479}" dt="2026-02-09T01:34:51.775" v="20372" actId="47"/>
        <pc:sldMkLst>
          <pc:docMk/>
          <pc:sldMk cId="4251379322" sldId="6072"/>
        </pc:sldMkLst>
      </pc:sldChg>
      <pc:sldChg chg="modSp add del mod ord">
        <pc:chgData name="松浦英宗" userId="9b03fd3a-662f-49ff-9af1-1b93cf7aab22" providerId="ADAL" clId="{56E9DFAE-DDAD-4FCA-8AED-56B2D15DB479}" dt="2026-02-09T12:36:34.167" v="23905" actId="47"/>
        <pc:sldMkLst>
          <pc:docMk/>
          <pc:sldMk cId="3046594895" sldId="6073"/>
        </pc:sldMkLst>
        <pc:spChg chg="mod">
          <ac:chgData name="松浦英宗" userId="9b03fd3a-662f-49ff-9af1-1b93cf7aab22" providerId="ADAL" clId="{56E9DFAE-DDAD-4FCA-8AED-56B2D15DB479}" dt="2026-02-09T10:15:29.717" v="20655" actId="207"/>
          <ac:spMkLst>
            <pc:docMk/>
            <pc:sldMk cId="3046594895" sldId="6073"/>
            <ac:spMk id="3" creationId="{925B40D7-381E-44EB-F74F-90F5D8D46A4F}"/>
          </ac:spMkLst>
        </pc:spChg>
        <pc:spChg chg="mod">
          <ac:chgData name="松浦英宗" userId="9b03fd3a-662f-49ff-9af1-1b93cf7aab22" providerId="ADAL" clId="{56E9DFAE-DDAD-4FCA-8AED-56B2D15DB479}" dt="2026-02-09T10:15:19.470" v="20642" actId="207"/>
          <ac:spMkLst>
            <pc:docMk/>
            <pc:sldMk cId="3046594895" sldId="6073"/>
            <ac:spMk id="4" creationId="{83E055AB-36E7-D264-9CCC-E1AFED175005}"/>
          </ac:spMkLst>
        </pc:spChg>
        <pc:spChg chg="mod">
          <ac:chgData name="松浦英宗" userId="9b03fd3a-662f-49ff-9af1-1b93cf7aab22" providerId="ADAL" clId="{56E9DFAE-DDAD-4FCA-8AED-56B2D15DB479}" dt="2026-02-09T02:02:59.857" v="20595" actId="20577"/>
          <ac:spMkLst>
            <pc:docMk/>
            <pc:sldMk cId="3046594895" sldId="6073"/>
            <ac:spMk id="5" creationId="{AA4D7AA9-9DBC-1702-D546-5F39940A8E8A}"/>
          </ac:spMkLst>
        </pc:spChg>
        <pc:spChg chg="mod">
          <ac:chgData name="松浦英宗" userId="9b03fd3a-662f-49ff-9af1-1b93cf7aab22" providerId="ADAL" clId="{56E9DFAE-DDAD-4FCA-8AED-56B2D15DB479}" dt="2026-02-09T10:15:14.568" v="20641" actId="207"/>
          <ac:spMkLst>
            <pc:docMk/>
            <pc:sldMk cId="3046594895" sldId="6073"/>
            <ac:spMk id="10" creationId="{A1C1C887-78FC-B235-3A59-1CE716A9166B}"/>
          </ac:spMkLst>
        </pc:spChg>
        <pc:spChg chg="mod">
          <ac:chgData name="松浦英宗" userId="9b03fd3a-662f-49ff-9af1-1b93cf7aab22" providerId="ADAL" clId="{56E9DFAE-DDAD-4FCA-8AED-56B2D15DB479}" dt="2026-02-09T10:15:14.568" v="20641" actId="207"/>
          <ac:spMkLst>
            <pc:docMk/>
            <pc:sldMk cId="3046594895" sldId="6073"/>
            <ac:spMk id="12" creationId="{2445B2AE-0D50-055B-D7A6-E5C9A2DDA265}"/>
          </ac:spMkLst>
        </pc:spChg>
        <pc:spChg chg="mod">
          <ac:chgData name="松浦英宗" userId="9b03fd3a-662f-49ff-9af1-1b93cf7aab22" providerId="ADAL" clId="{56E9DFAE-DDAD-4FCA-8AED-56B2D15DB479}" dt="2026-02-09T10:15:25.443" v="20654" actId="20577"/>
          <ac:spMkLst>
            <pc:docMk/>
            <pc:sldMk cId="3046594895" sldId="6073"/>
            <ac:spMk id="14" creationId="{A24DB61D-56D3-1E20-5CCE-A5FC0D745B4A}"/>
          </ac:spMkLst>
        </pc:spChg>
      </pc:sldChg>
      <pc:sldChg chg="addSp delSp modSp add del mod">
        <pc:chgData name="松浦英宗" userId="9b03fd3a-662f-49ff-9af1-1b93cf7aab22" providerId="ADAL" clId="{56E9DFAE-DDAD-4FCA-8AED-56B2D15DB479}" dt="2026-02-09T13:44:29.807" v="25722" actId="47"/>
        <pc:sldMkLst>
          <pc:docMk/>
          <pc:sldMk cId="504502841" sldId="6074"/>
        </pc:sldMkLst>
        <pc:spChg chg="mod">
          <ac:chgData name="松浦英宗" userId="9b03fd3a-662f-49ff-9af1-1b93cf7aab22" providerId="ADAL" clId="{56E9DFAE-DDAD-4FCA-8AED-56B2D15DB479}" dt="2026-02-09T10:14:33.108" v="20637" actId="207"/>
          <ac:spMkLst>
            <pc:docMk/>
            <pc:sldMk cId="504502841" sldId="6074"/>
            <ac:spMk id="2" creationId="{0636EF9C-CB34-5511-5661-38D1F9D9B3BA}"/>
          </ac:spMkLst>
        </pc:spChg>
        <pc:spChg chg="mod topLvl">
          <ac:chgData name="松浦英宗" userId="9b03fd3a-662f-49ff-9af1-1b93cf7aab22" providerId="ADAL" clId="{56E9DFAE-DDAD-4FCA-8AED-56B2D15DB479}" dt="2026-02-09T10:22:18.967" v="20704" actId="692"/>
          <ac:spMkLst>
            <pc:docMk/>
            <pc:sldMk cId="504502841" sldId="6074"/>
            <ac:spMk id="4" creationId="{5F85D9A8-C215-0069-0A96-305EA269E4CB}"/>
          </ac:spMkLst>
        </pc:spChg>
        <pc:spChg chg="mod topLvl">
          <ac:chgData name="松浦英宗" userId="9b03fd3a-662f-49ff-9af1-1b93cf7aab22" providerId="ADAL" clId="{56E9DFAE-DDAD-4FCA-8AED-56B2D15DB479}" dt="2026-02-09T10:22:18.967" v="20704" actId="692"/>
          <ac:spMkLst>
            <pc:docMk/>
            <pc:sldMk cId="504502841" sldId="6074"/>
            <ac:spMk id="5" creationId="{5B5C52BD-321B-1096-5D3E-CC95D1AEC108}"/>
          </ac:spMkLst>
        </pc:spChg>
        <pc:spChg chg="mod topLvl">
          <ac:chgData name="松浦英宗" userId="9b03fd3a-662f-49ff-9af1-1b93cf7aab22" providerId="ADAL" clId="{56E9DFAE-DDAD-4FCA-8AED-56B2D15DB479}" dt="2026-02-09T10:22:18.967" v="20704" actId="692"/>
          <ac:spMkLst>
            <pc:docMk/>
            <pc:sldMk cId="504502841" sldId="6074"/>
            <ac:spMk id="12" creationId="{4834B430-7256-0246-6C75-87F98787B54A}"/>
          </ac:spMkLst>
        </pc:spChg>
        <pc:spChg chg="mod topLvl">
          <ac:chgData name="松浦英宗" userId="9b03fd3a-662f-49ff-9af1-1b93cf7aab22" providerId="ADAL" clId="{56E9DFAE-DDAD-4FCA-8AED-56B2D15DB479}" dt="2026-02-09T10:22:18.967" v="20704" actId="692"/>
          <ac:spMkLst>
            <pc:docMk/>
            <pc:sldMk cId="504502841" sldId="6074"/>
            <ac:spMk id="14" creationId="{381FF5A1-B7C5-D6EA-717A-E1DFC00AA44D}"/>
          </ac:spMkLst>
        </pc:spChg>
        <pc:spChg chg="mod">
          <ac:chgData name="松浦英宗" userId="9b03fd3a-662f-49ff-9af1-1b93cf7aab22" providerId="ADAL" clId="{56E9DFAE-DDAD-4FCA-8AED-56B2D15DB479}" dt="2026-02-09T01:58:55.521" v="20518" actId="20577"/>
          <ac:spMkLst>
            <pc:docMk/>
            <pc:sldMk cId="504502841" sldId="6074"/>
            <ac:spMk id="16" creationId="{72DF7D52-1C1D-E8BE-7239-18766F5368AD}"/>
          </ac:spMkLst>
        </pc:spChg>
        <pc:spChg chg="mod">
          <ac:chgData name="松浦英宗" userId="9b03fd3a-662f-49ff-9af1-1b93cf7aab22" providerId="ADAL" clId="{56E9DFAE-DDAD-4FCA-8AED-56B2D15DB479}" dt="2026-02-09T10:14:17.841" v="20635" actId="207"/>
          <ac:spMkLst>
            <pc:docMk/>
            <pc:sldMk cId="504502841" sldId="6074"/>
            <ac:spMk id="19" creationId="{7048BE62-8279-F989-8A0C-D83D538164D2}"/>
          </ac:spMkLst>
        </pc:spChg>
        <pc:grpChg chg="add mod">
          <ac:chgData name="松浦英宗" userId="9b03fd3a-662f-49ff-9af1-1b93cf7aab22" providerId="ADAL" clId="{56E9DFAE-DDAD-4FCA-8AED-56B2D15DB479}" dt="2026-02-09T10:22:12.247" v="20701" actId="164"/>
          <ac:grpSpMkLst>
            <pc:docMk/>
            <pc:sldMk cId="504502841" sldId="6074"/>
            <ac:grpSpMk id="3" creationId="{D6DF9798-F7C8-09B8-A2D5-4A16A7BE39EE}"/>
          </ac:grpSpMkLst>
        </pc:grpChg>
        <pc:grpChg chg="del mod topLvl">
          <ac:chgData name="松浦英宗" userId="9b03fd3a-662f-49ff-9af1-1b93cf7aab22" providerId="ADAL" clId="{56E9DFAE-DDAD-4FCA-8AED-56B2D15DB479}" dt="2026-02-09T01:54:17.527" v="20476" actId="165"/>
          <ac:grpSpMkLst>
            <pc:docMk/>
            <pc:sldMk cId="504502841" sldId="6074"/>
            <ac:grpSpMk id="9" creationId="{E126EECC-9669-F5AA-8D9F-4AD25AF744CD}"/>
          </ac:grpSpMkLst>
        </pc:grpChg>
        <pc:grpChg chg="del">
          <ac:chgData name="松浦英宗" userId="9b03fd3a-662f-49ff-9af1-1b93cf7aab22" providerId="ADAL" clId="{56E9DFAE-DDAD-4FCA-8AED-56B2D15DB479}" dt="2026-02-09T01:54:15.117" v="20475" actId="165"/>
          <ac:grpSpMkLst>
            <pc:docMk/>
            <pc:sldMk cId="504502841" sldId="6074"/>
            <ac:grpSpMk id="10" creationId="{33A477E6-1E7F-4558-D67C-357C92E3CFE7}"/>
          </ac:grpSpMkLst>
        </pc:grpChg>
        <pc:grpChg chg="del">
          <ac:chgData name="松浦英宗" userId="9b03fd3a-662f-49ff-9af1-1b93cf7aab22" providerId="ADAL" clId="{56E9DFAE-DDAD-4FCA-8AED-56B2D15DB479}" dt="2026-02-09T01:54:15.117" v="20475" actId="165"/>
          <ac:grpSpMkLst>
            <pc:docMk/>
            <pc:sldMk cId="504502841" sldId="6074"/>
            <ac:grpSpMk id="11" creationId="{E0043E11-89DE-0254-AAA8-49592B5F4005}"/>
          </ac:grpSpMkLst>
        </pc:grpChg>
        <pc:grpChg chg="del mod topLvl">
          <ac:chgData name="松浦英宗" userId="9b03fd3a-662f-49ff-9af1-1b93cf7aab22" providerId="ADAL" clId="{56E9DFAE-DDAD-4FCA-8AED-56B2D15DB479}" dt="2026-02-09T01:54:17.527" v="20476" actId="165"/>
          <ac:grpSpMkLst>
            <pc:docMk/>
            <pc:sldMk cId="504502841" sldId="6074"/>
            <ac:grpSpMk id="13" creationId="{AE133C82-3122-BFD8-9476-74E9028CD7FF}"/>
          </ac:grpSpMkLst>
        </pc:grpChg>
        <pc:grpChg chg="mod">
          <ac:chgData name="松浦英宗" userId="9b03fd3a-662f-49ff-9af1-1b93cf7aab22" providerId="ADAL" clId="{56E9DFAE-DDAD-4FCA-8AED-56B2D15DB479}" dt="2026-02-09T10:22:12.247" v="20701" actId="164"/>
          <ac:grpSpMkLst>
            <pc:docMk/>
            <pc:sldMk cId="504502841" sldId="6074"/>
            <ac:grpSpMk id="20" creationId="{7549D670-B43F-A56E-0227-2E6BA4D20D52}"/>
          </ac:grpSpMkLst>
        </pc:grpChg>
        <pc:cxnChg chg="del mod topLvl">
          <ac:chgData name="松浦英宗" userId="9b03fd3a-662f-49ff-9af1-1b93cf7aab22" providerId="ADAL" clId="{56E9DFAE-DDAD-4FCA-8AED-56B2D15DB479}" dt="2026-02-09T01:54:19.393" v="20477" actId="478"/>
          <ac:cxnSpMkLst>
            <pc:docMk/>
            <pc:sldMk cId="504502841" sldId="6074"/>
            <ac:cxnSpMk id="7" creationId="{CB371FFF-CB6A-AEDB-2387-056315E9B715}"/>
          </ac:cxnSpMkLst>
        </pc:cxnChg>
        <pc:cxnChg chg="del mod topLvl">
          <ac:chgData name="松浦英宗" userId="9b03fd3a-662f-49ff-9af1-1b93cf7aab22" providerId="ADAL" clId="{56E9DFAE-DDAD-4FCA-8AED-56B2D15DB479}" dt="2026-02-09T01:54:19.393" v="20477" actId="478"/>
          <ac:cxnSpMkLst>
            <pc:docMk/>
            <pc:sldMk cId="504502841" sldId="6074"/>
            <ac:cxnSpMk id="15" creationId="{A481A153-57DE-3ECE-48E8-60D975CE0936}"/>
          </ac:cxnSpMkLst>
        </pc:cxnChg>
        <pc:cxnChg chg="mod">
          <ac:chgData name="松浦英宗" userId="9b03fd3a-662f-49ff-9af1-1b93cf7aab22" providerId="ADAL" clId="{56E9DFAE-DDAD-4FCA-8AED-56B2D15DB479}" dt="2026-02-09T10:22:18.967" v="20704" actId="692"/>
          <ac:cxnSpMkLst>
            <pc:docMk/>
            <pc:sldMk cId="504502841" sldId="6074"/>
            <ac:cxnSpMk id="17" creationId="{2F6A36F7-15C4-D186-5E11-49EACC93DD2D}"/>
          </ac:cxnSpMkLst>
        </pc:cxnChg>
      </pc:sldChg>
      <pc:sldChg chg="addSp delSp modSp add del mod ord">
        <pc:chgData name="松浦英宗" userId="9b03fd3a-662f-49ff-9af1-1b93cf7aab22" providerId="ADAL" clId="{56E9DFAE-DDAD-4FCA-8AED-56B2D15DB479}" dt="2026-02-09T13:44:29.807" v="25722" actId="47"/>
        <pc:sldMkLst>
          <pc:docMk/>
          <pc:sldMk cId="1522457694" sldId="6075"/>
        </pc:sldMkLst>
        <pc:spChg chg="add mod">
          <ac:chgData name="松浦英宗" userId="9b03fd3a-662f-49ff-9af1-1b93cf7aab22" providerId="ADAL" clId="{56E9DFAE-DDAD-4FCA-8AED-56B2D15DB479}" dt="2026-02-09T11:52:45.897" v="22900" actId="14861"/>
          <ac:spMkLst>
            <pc:docMk/>
            <pc:sldMk cId="1522457694" sldId="6075"/>
            <ac:spMk id="2" creationId="{F13B235F-7759-C2ED-0FCA-3092CF48C7AD}"/>
          </ac:spMkLst>
        </pc:spChg>
        <pc:spChg chg="del">
          <ac:chgData name="松浦英宗" userId="9b03fd3a-662f-49ff-9af1-1b93cf7aab22" providerId="ADAL" clId="{56E9DFAE-DDAD-4FCA-8AED-56B2D15DB479}" dt="2026-02-09T11:34:27.110" v="22742" actId="478"/>
          <ac:spMkLst>
            <pc:docMk/>
            <pc:sldMk cId="1522457694" sldId="6075"/>
            <ac:spMk id="3" creationId="{41749144-1F9E-5404-B93A-C474CE29C93F}"/>
          </ac:spMkLst>
        </pc:spChg>
        <pc:spChg chg="del">
          <ac:chgData name="松浦英宗" userId="9b03fd3a-662f-49ff-9af1-1b93cf7aab22" providerId="ADAL" clId="{56E9DFAE-DDAD-4FCA-8AED-56B2D15DB479}" dt="2026-02-09T11:34:27.110" v="22742" actId="478"/>
          <ac:spMkLst>
            <pc:docMk/>
            <pc:sldMk cId="1522457694" sldId="6075"/>
            <ac:spMk id="4" creationId="{DC3D9314-DF5A-5DFD-A92F-649FCB1B29F0}"/>
          </ac:spMkLst>
        </pc:spChg>
        <pc:spChg chg="del">
          <ac:chgData name="松浦英宗" userId="9b03fd3a-662f-49ff-9af1-1b93cf7aab22" providerId="ADAL" clId="{56E9DFAE-DDAD-4FCA-8AED-56B2D15DB479}" dt="2026-02-09T11:34:27.110" v="22742" actId="478"/>
          <ac:spMkLst>
            <pc:docMk/>
            <pc:sldMk cId="1522457694" sldId="6075"/>
            <ac:spMk id="5" creationId="{3E6FFF4B-681F-CD2E-092B-533CA983234E}"/>
          </ac:spMkLst>
        </pc:spChg>
        <pc:spChg chg="add mod topLvl">
          <ac:chgData name="松浦英宗" userId="9b03fd3a-662f-49ff-9af1-1b93cf7aab22" providerId="ADAL" clId="{56E9DFAE-DDAD-4FCA-8AED-56B2D15DB479}" dt="2026-02-09T11:54:29.659" v="22902"/>
          <ac:spMkLst>
            <pc:docMk/>
            <pc:sldMk cId="1522457694" sldId="6075"/>
            <ac:spMk id="6" creationId="{8284C92F-3F70-39FD-B995-0FE8C4C7B365}"/>
          </ac:spMkLst>
        </pc:spChg>
        <pc:spChg chg="del">
          <ac:chgData name="松浦英宗" userId="9b03fd3a-662f-49ff-9af1-1b93cf7aab22" providerId="ADAL" clId="{56E9DFAE-DDAD-4FCA-8AED-56B2D15DB479}" dt="2026-02-09T11:34:27.110" v="22742" actId="478"/>
          <ac:spMkLst>
            <pc:docMk/>
            <pc:sldMk cId="1522457694" sldId="6075"/>
            <ac:spMk id="7" creationId="{B2A6DC16-33BC-D9AD-1584-3E72864716EF}"/>
          </ac:spMkLst>
        </pc:spChg>
        <pc:spChg chg="add mod topLvl">
          <ac:chgData name="松浦英宗" userId="9b03fd3a-662f-49ff-9af1-1b93cf7aab22" providerId="ADAL" clId="{56E9DFAE-DDAD-4FCA-8AED-56B2D15DB479}" dt="2026-02-09T11:54:36.045" v="22904"/>
          <ac:spMkLst>
            <pc:docMk/>
            <pc:sldMk cId="1522457694" sldId="6075"/>
            <ac:spMk id="8" creationId="{149E0A2C-2BA0-3D0F-6D4F-9BAF43D0603C}"/>
          </ac:spMkLst>
        </pc:spChg>
        <pc:spChg chg="del">
          <ac:chgData name="松浦英宗" userId="9b03fd3a-662f-49ff-9af1-1b93cf7aab22" providerId="ADAL" clId="{56E9DFAE-DDAD-4FCA-8AED-56B2D15DB479}" dt="2026-02-09T11:34:27.110" v="22742" actId="478"/>
          <ac:spMkLst>
            <pc:docMk/>
            <pc:sldMk cId="1522457694" sldId="6075"/>
            <ac:spMk id="10" creationId="{BC031C66-AB9F-1C25-FF2F-95D3E9123064}"/>
          </ac:spMkLst>
        </pc:spChg>
        <pc:spChg chg="del">
          <ac:chgData name="松浦英宗" userId="9b03fd3a-662f-49ff-9af1-1b93cf7aab22" providerId="ADAL" clId="{56E9DFAE-DDAD-4FCA-8AED-56B2D15DB479}" dt="2026-02-09T11:34:27.110" v="22742" actId="478"/>
          <ac:spMkLst>
            <pc:docMk/>
            <pc:sldMk cId="1522457694" sldId="6075"/>
            <ac:spMk id="12" creationId="{308FFC05-2F08-08F5-37B1-E455B6F77283}"/>
          </ac:spMkLst>
        </pc:spChg>
        <pc:spChg chg="mod topLvl">
          <ac:chgData name="松浦英宗" userId="9b03fd3a-662f-49ff-9af1-1b93cf7aab22" providerId="ADAL" clId="{56E9DFAE-DDAD-4FCA-8AED-56B2D15DB479}" dt="2026-02-09T11:54:42.511" v="22906"/>
          <ac:spMkLst>
            <pc:docMk/>
            <pc:sldMk cId="1522457694" sldId="6075"/>
            <ac:spMk id="13" creationId="{67EEC60E-A02B-1782-E67B-786E23BEEC0D}"/>
          </ac:spMkLst>
        </pc:spChg>
        <pc:spChg chg="del">
          <ac:chgData name="松浦英宗" userId="9b03fd3a-662f-49ff-9af1-1b93cf7aab22" providerId="ADAL" clId="{56E9DFAE-DDAD-4FCA-8AED-56B2D15DB479}" dt="2026-02-09T11:34:27.110" v="22742" actId="478"/>
          <ac:spMkLst>
            <pc:docMk/>
            <pc:sldMk cId="1522457694" sldId="6075"/>
            <ac:spMk id="14" creationId="{D0CD7139-EA9A-9B54-8A9F-B87869EB3C09}"/>
          </ac:spMkLst>
        </pc:spChg>
        <pc:spChg chg="mod topLvl">
          <ac:chgData name="松浦英宗" userId="9b03fd3a-662f-49ff-9af1-1b93cf7aab22" providerId="ADAL" clId="{56E9DFAE-DDAD-4FCA-8AED-56B2D15DB479}" dt="2026-02-09T11:54:48.782" v="22908"/>
          <ac:spMkLst>
            <pc:docMk/>
            <pc:sldMk cId="1522457694" sldId="6075"/>
            <ac:spMk id="15" creationId="{2AB38750-F1BC-A5E9-B29E-A55B40AE8722}"/>
          </ac:spMkLst>
        </pc:spChg>
        <pc:spChg chg="add mod">
          <ac:chgData name="松浦英宗" userId="9b03fd3a-662f-49ff-9af1-1b93cf7aab22" providerId="ADAL" clId="{56E9DFAE-DDAD-4FCA-8AED-56B2D15DB479}" dt="2026-02-09T11:52:22.915" v="22897" actId="207"/>
          <ac:spMkLst>
            <pc:docMk/>
            <pc:sldMk cId="1522457694" sldId="6075"/>
            <ac:spMk id="16" creationId="{A0EAEE7A-D8EC-4141-113E-600416D1DDA9}"/>
          </ac:spMkLst>
        </pc:spChg>
        <pc:spChg chg="add mod">
          <ac:chgData name="松浦英宗" userId="9b03fd3a-662f-49ff-9af1-1b93cf7aab22" providerId="ADAL" clId="{56E9DFAE-DDAD-4FCA-8AED-56B2D15DB479}" dt="2026-02-09T11:51:51.924" v="22890" actId="164"/>
          <ac:spMkLst>
            <pc:docMk/>
            <pc:sldMk cId="1522457694" sldId="6075"/>
            <ac:spMk id="17" creationId="{20DDFE87-6886-25C3-C1B4-9A15B6DD09D2}"/>
          </ac:spMkLst>
        </pc:spChg>
        <pc:spChg chg="mod">
          <ac:chgData name="松浦英宗" userId="9b03fd3a-662f-49ff-9af1-1b93cf7aab22" providerId="ADAL" clId="{56E9DFAE-DDAD-4FCA-8AED-56B2D15DB479}" dt="2026-02-09T11:52:45.897" v="22900" actId="14861"/>
          <ac:spMkLst>
            <pc:docMk/>
            <pc:sldMk cId="1522457694" sldId="6075"/>
            <ac:spMk id="22" creationId="{79A2E7C6-95EA-BF65-0259-2FCAA30F3117}"/>
          </ac:spMkLst>
        </pc:spChg>
        <pc:spChg chg="mod">
          <ac:chgData name="松浦英宗" userId="9b03fd3a-662f-49ff-9af1-1b93cf7aab22" providerId="ADAL" clId="{56E9DFAE-DDAD-4FCA-8AED-56B2D15DB479}" dt="2026-02-09T11:54:55.512" v="22910"/>
          <ac:spMkLst>
            <pc:docMk/>
            <pc:sldMk cId="1522457694" sldId="6075"/>
            <ac:spMk id="23" creationId="{31858881-0286-629D-027F-56FA83BFE9CB}"/>
          </ac:spMkLst>
        </pc:spChg>
        <pc:spChg chg="mod">
          <ac:chgData name="松浦英宗" userId="9b03fd3a-662f-49ff-9af1-1b93cf7aab22" providerId="ADAL" clId="{56E9DFAE-DDAD-4FCA-8AED-56B2D15DB479}" dt="2026-02-09T11:55:01.647" v="22912"/>
          <ac:spMkLst>
            <pc:docMk/>
            <pc:sldMk cId="1522457694" sldId="6075"/>
            <ac:spMk id="24" creationId="{C15F9D16-EFB4-0AC5-EC4C-7E8630DA5086}"/>
          </ac:spMkLst>
        </pc:spChg>
        <pc:spChg chg="mod">
          <ac:chgData name="松浦英宗" userId="9b03fd3a-662f-49ff-9af1-1b93cf7aab22" providerId="ADAL" clId="{56E9DFAE-DDAD-4FCA-8AED-56B2D15DB479}" dt="2026-02-09T11:55:07.427" v="22914"/>
          <ac:spMkLst>
            <pc:docMk/>
            <pc:sldMk cId="1522457694" sldId="6075"/>
            <ac:spMk id="25" creationId="{102D242F-01AD-5A55-E4EE-5DA962CE9943}"/>
          </ac:spMkLst>
        </pc:spChg>
        <pc:spChg chg="mod">
          <ac:chgData name="松浦英宗" userId="9b03fd3a-662f-49ff-9af1-1b93cf7aab22" providerId="ADAL" clId="{56E9DFAE-DDAD-4FCA-8AED-56B2D15DB479}" dt="2026-02-09T11:55:14.214" v="22916"/>
          <ac:spMkLst>
            <pc:docMk/>
            <pc:sldMk cId="1522457694" sldId="6075"/>
            <ac:spMk id="26" creationId="{C247892F-D1FC-3021-F370-5B5500BF2274}"/>
          </ac:spMkLst>
        </pc:spChg>
        <pc:spChg chg="mod">
          <ac:chgData name="松浦英宗" userId="9b03fd3a-662f-49ff-9af1-1b93cf7aab22" providerId="ADAL" clId="{56E9DFAE-DDAD-4FCA-8AED-56B2D15DB479}" dt="2026-02-09T11:52:22.915" v="22897" actId="207"/>
          <ac:spMkLst>
            <pc:docMk/>
            <pc:sldMk cId="1522457694" sldId="6075"/>
            <ac:spMk id="27" creationId="{47B347CB-7D7F-0BB8-BAF7-9D3133B79F46}"/>
          </ac:spMkLst>
        </pc:spChg>
        <pc:spChg chg="mod">
          <ac:chgData name="松浦英宗" userId="9b03fd3a-662f-49ff-9af1-1b93cf7aab22" providerId="ADAL" clId="{56E9DFAE-DDAD-4FCA-8AED-56B2D15DB479}" dt="2026-02-09T11:51:54.246" v="22891" actId="571"/>
          <ac:spMkLst>
            <pc:docMk/>
            <pc:sldMk cId="1522457694" sldId="6075"/>
            <ac:spMk id="28" creationId="{1B036923-4CE8-0D76-E3AD-257E774B06B3}"/>
          </ac:spMkLst>
        </pc:spChg>
        <pc:spChg chg="mod">
          <ac:chgData name="松浦英宗" userId="9b03fd3a-662f-49ff-9af1-1b93cf7aab22" providerId="ADAL" clId="{56E9DFAE-DDAD-4FCA-8AED-56B2D15DB479}" dt="2026-02-09T11:52:45.897" v="22900" actId="14861"/>
          <ac:spMkLst>
            <pc:docMk/>
            <pc:sldMk cId="1522457694" sldId="6075"/>
            <ac:spMk id="31" creationId="{92738CAF-7BFA-0D99-9801-0D011A2EDDD4}"/>
          </ac:spMkLst>
        </pc:spChg>
        <pc:spChg chg="mod">
          <ac:chgData name="松浦英宗" userId="9b03fd3a-662f-49ff-9af1-1b93cf7aab22" providerId="ADAL" clId="{56E9DFAE-DDAD-4FCA-8AED-56B2D15DB479}" dt="2026-02-09T11:55:20.762" v="22918"/>
          <ac:spMkLst>
            <pc:docMk/>
            <pc:sldMk cId="1522457694" sldId="6075"/>
            <ac:spMk id="32" creationId="{DBFE6438-9F49-0259-582F-096A39C6B1F8}"/>
          </ac:spMkLst>
        </pc:spChg>
        <pc:spChg chg="mod">
          <ac:chgData name="松浦英宗" userId="9b03fd3a-662f-49ff-9af1-1b93cf7aab22" providerId="ADAL" clId="{56E9DFAE-DDAD-4FCA-8AED-56B2D15DB479}" dt="2026-02-09T11:55:26.998" v="22920"/>
          <ac:spMkLst>
            <pc:docMk/>
            <pc:sldMk cId="1522457694" sldId="6075"/>
            <ac:spMk id="33" creationId="{A3EC8F70-C503-5471-C48A-B38EF33AC66A}"/>
          </ac:spMkLst>
        </pc:spChg>
        <pc:spChg chg="mod">
          <ac:chgData name="松浦英宗" userId="9b03fd3a-662f-49ff-9af1-1b93cf7aab22" providerId="ADAL" clId="{56E9DFAE-DDAD-4FCA-8AED-56B2D15DB479}" dt="2026-02-09T11:55:34.311" v="22922"/>
          <ac:spMkLst>
            <pc:docMk/>
            <pc:sldMk cId="1522457694" sldId="6075"/>
            <ac:spMk id="34" creationId="{25821897-436E-526A-B8DB-0F9FC167E6F8}"/>
          </ac:spMkLst>
        </pc:spChg>
        <pc:spChg chg="mod">
          <ac:chgData name="松浦英宗" userId="9b03fd3a-662f-49ff-9af1-1b93cf7aab22" providerId="ADAL" clId="{56E9DFAE-DDAD-4FCA-8AED-56B2D15DB479}" dt="2026-02-09T11:55:49.844" v="22944" actId="20577"/>
          <ac:spMkLst>
            <pc:docMk/>
            <pc:sldMk cId="1522457694" sldId="6075"/>
            <ac:spMk id="35" creationId="{B055B77D-A39E-0C17-FF34-F15C8F500A33}"/>
          </ac:spMkLst>
        </pc:spChg>
        <pc:spChg chg="mod">
          <ac:chgData name="松浦英宗" userId="9b03fd3a-662f-49ff-9af1-1b93cf7aab22" providerId="ADAL" clId="{56E9DFAE-DDAD-4FCA-8AED-56B2D15DB479}" dt="2026-02-09T11:52:22.915" v="22897" actId="207"/>
          <ac:spMkLst>
            <pc:docMk/>
            <pc:sldMk cId="1522457694" sldId="6075"/>
            <ac:spMk id="36" creationId="{0B248C74-3ED7-A38D-476F-6636AC8468B7}"/>
          </ac:spMkLst>
        </pc:spChg>
        <pc:spChg chg="mod">
          <ac:chgData name="松浦英宗" userId="9b03fd3a-662f-49ff-9af1-1b93cf7aab22" providerId="ADAL" clId="{56E9DFAE-DDAD-4FCA-8AED-56B2D15DB479}" dt="2026-02-09T11:51:56.546" v="22892" actId="571"/>
          <ac:spMkLst>
            <pc:docMk/>
            <pc:sldMk cId="1522457694" sldId="6075"/>
            <ac:spMk id="37" creationId="{102142A1-CD48-EC8D-1B76-B93F6ADC64C7}"/>
          </ac:spMkLst>
        </pc:spChg>
        <pc:spChg chg="add mod">
          <ac:chgData name="松浦英宗" userId="9b03fd3a-662f-49ff-9af1-1b93cf7aab22" providerId="ADAL" clId="{56E9DFAE-DDAD-4FCA-8AED-56B2D15DB479}" dt="2026-02-09T11:56:41.821" v="23051" actId="1035"/>
          <ac:spMkLst>
            <pc:docMk/>
            <pc:sldMk cId="1522457694" sldId="6075"/>
            <ac:spMk id="40" creationId="{CDCEC486-D5A7-FE5A-A78A-83FE9AF325DA}"/>
          </ac:spMkLst>
        </pc:spChg>
        <pc:spChg chg="add mod">
          <ac:chgData name="松浦英宗" userId="9b03fd3a-662f-49ff-9af1-1b93cf7aab22" providerId="ADAL" clId="{56E9DFAE-DDAD-4FCA-8AED-56B2D15DB479}" dt="2026-02-09T11:57:01.648" v="23057" actId="14100"/>
          <ac:spMkLst>
            <pc:docMk/>
            <pc:sldMk cId="1522457694" sldId="6075"/>
            <ac:spMk id="41" creationId="{BDF2F69A-E10A-DBBE-E3EE-BDF131B265B6}"/>
          </ac:spMkLst>
        </pc:spChg>
        <pc:spChg chg="add mod">
          <ac:chgData name="松浦英宗" userId="9b03fd3a-662f-49ff-9af1-1b93cf7aab22" providerId="ADAL" clId="{56E9DFAE-DDAD-4FCA-8AED-56B2D15DB479}" dt="2026-02-09T11:57:10.117" v="23060" actId="207"/>
          <ac:spMkLst>
            <pc:docMk/>
            <pc:sldMk cId="1522457694" sldId="6075"/>
            <ac:spMk id="42" creationId="{533C44EB-9836-E280-E22D-75AA480F4999}"/>
          </ac:spMkLst>
        </pc:spChg>
        <pc:grpChg chg="add del mod">
          <ac:chgData name="松浦英宗" userId="9b03fd3a-662f-49ff-9af1-1b93cf7aab22" providerId="ADAL" clId="{56E9DFAE-DDAD-4FCA-8AED-56B2D15DB479}" dt="2026-02-09T11:50:21.584" v="22811" actId="165"/>
          <ac:grpSpMkLst>
            <pc:docMk/>
            <pc:sldMk cId="1522457694" sldId="6075"/>
            <ac:grpSpMk id="9" creationId="{35624BBB-DE2B-7BD6-3F33-26CB575E3F99}"/>
          </ac:grpSpMkLst>
        </pc:grpChg>
        <pc:grpChg chg="add del mod">
          <ac:chgData name="松浦英宗" userId="9b03fd3a-662f-49ff-9af1-1b93cf7aab22" providerId="ADAL" clId="{56E9DFAE-DDAD-4FCA-8AED-56B2D15DB479}" dt="2026-02-09T11:50:21.584" v="22811" actId="165"/>
          <ac:grpSpMkLst>
            <pc:docMk/>
            <pc:sldMk cId="1522457694" sldId="6075"/>
            <ac:grpSpMk id="11" creationId="{A7E2186D-D479-E154-5ADD-B63EA0C7B1F1}"/>
          </ac:grpSpMkLst>
        </pc:grpChg>
        <pc:grpChg chg="add mod">
          <ac:chgData name="松浦英宗" userId="9b03fd3a-662f-49ff-9af1-1b93cf7aab22" providerId="ADAL" clId="{56E9DFAE-DDAD-4FCA-8AED-56B2D15DB479}" dt="2026-02-09T11:52:00.815" v="22894" actId="164"/>
          <ac:grpSpMkLst>
            <pc:docMk/>
            <pc:sldMk cId="1522457694" sldId="6075"/>
            <ac:grpSpMk id="20" creationId="{ADF1962A-559F-5FC4-1D55-08254EE9B9BD}"/>
          </ac:grpSpMkLst>
        </pc:grpChg>
        <pc:grpChg chg="add mod">
          <ac:chgData name="松浦英宗" userId="9b03fd3a-662f-49ff-9af1-1b93cf7aab22" providerId="ADAL" clId="{56E9DFAE-DDAD-4FCA-8AED-56B2D15DB479}" dt="2026-02-09T11:52:00.815" v="22894" actId="164"/>
          <ac:grpSpMkLst>
            <pc:docMk/>
            <pc:sldMk cId="1522457694" sldId="6075"/>
            <ac:grpSpMk id="21" creationId="{2E081934-20A2-5215-EB18-B2E97C7E43E8}"/>
          </ac:grpSpMkLst>
        </pc:grpChg>
        <pc:grpChg chg="add mod">
          <ac:chgData name="松浦英宗" userId="9b03fd3a-662f-49ff-9af1-1b93cf7aab22" providerId="ADAL" clId="{56E9DFAE-DDAD-4FCA-8AED-56B2D15DB479}" dt="2026-02-09T11:52:00.815" v="22894" actId="164"/>
          <ac:grpSpMkLst>
            <pc:docMk/>
            <pc:sldMk cId="1522457694" sldId="6075"/>
            <ac:grpSpMk id="30" creationId="{C6C65BE8-3480-55AD-9352-8847C46B0D11}"/>
          </ac:grpSpMkLst>
        </pc:grpChg>
        <pc:grpChg chg="add mod">
          <ac:chgData name="松浦英宗" userId="9b03fd3a-662f-49ff-9af1-1b93cf7aab22" providerId="ADAL" clId="{56E9DFAE-DDAD-4FCA-8AED-56B2D15DB479}" dt="2026-02-09T11:52:02.836" v="22895" actId="12788"/>
          <ac:grpSpMkLst>
            <pc:docMk/>
            <pc:sldMk cId="1522457694" sldId="6075"/>
            <ac:grpSpMk id="39" creationId="{BD482971-DF9D-DF16-B1BF-3A0E4A6ED624}"/>
          </ac:grpSpMkLst>
        </pc:grpChg>
        <pc:cxnChg chg="add mod">
          <ac:chgData name="松浦英宗" userId="9b03fd3a-662f-49ff-9af1-1b93cf7aab22" providerId="ADAL" clId="{56E9DFAE-DDAD-4FCA-8AED-56B2D15DB479}" dt="2026-02-09T11:51:51.924" v="22890" actId="164"/>
          <ac:cxnSpMkLst>
            <pc:docMk/>
            <pc:sldMk cId="1522457694" sldId="6075"/>
            <ac:cxnSpMk id="18" creationId="{E70FD076-0643-4919-3E00-AC43E7D3FE37}"/>
          </ac:cxnSpMkLst>
        </pc:cxnChg>
        <pc:cxnChg chg="mod">
          <ac:chgData name="松浦英宗" userId="9b03fd3a-662f-49ff-9af1-1b93cf7aab22" providerId="ADAL" clId="{56E9DFAE-DDAD-4FCA-8AED-56B2D15DB479}" dt="2026-02-09T11:51:54.246" v="22891" actId="571"/>
          <ac:cxnSpMkLst>
            <pc:docMk/>
            <pc:sldMk cId="1522457694" sldId="6075"/>
            <ac:cxnSpMk id="29" creationId="{998803D9-BB9B-F91D-0D5A-E584E9B47BBC}"/>
          </ac:cxnSpMkLst>
        </pc:cxnChg>
        <pc:cxnChg chg="mod">
          <ac:chgData name="松浦英宗" userId="9b03fd3a-662f-49ff-9af1-1b93cf7aab22" providerId="ADAL" clId="{56E9DFAE-DDAD-4FCA-8AED-56B2D15DB479}" dt="2026-02-09T11:51:56.546" v="22892" actId="571"/>
          <ac:cxnSpMkLst>
            <pc:docMk/>
            <pc:sldMk cId="1522457694" sldId="6075"/>
            <ac:cxnSpMk id="38" creationId="{6D9A1266-724D-141D-36BE-EEB708D3D701}"/>
          </ac:cxnSpMkLst>
        </pc:cxnChg>
      </pc:sldChg>
      <pc:sldChg chg="addSp delSp modSp add del mod ord">
        <pc:chgData name="松浦英宗" userId="9b03fd3a-662f-49ff-9af1-1b93cf7aab22" providerId="ADAL" clId="{56E9DFAE-DDAD-4FCA-8AED-56B2D15DB479}" dt="2026-02-09T13:44:29.807" v="25722" actId="47"/>
        <pc:sldMkLst>
          <pc:docMk/>
          <pc:sldMk cId="3052484112" sldId="6076"/>
        </pc:sldMkLst>
        <pc:spChg chg="add del mod">
          <ac:chgData name="松浦英宗" userId="9b03fd3a-662f-49ff-9af1-1b93cf7aab22" providerId="ADAL" clId="{56E9DFAE-DDAD-4FCA-8AED-56B2D15DB479}" dt="2026-02-09T12:02:43.575" v="23187" actId="478"/>
          <ac:spMkLst>
            <pc:docMk/>
            <pc:sldMk cId="3052484112" sldId="6076"/>
            <ac:spMk id="2" creationId="{B11E33E3-7C04-E6A4-2466-D2F7DEB3E08B}"/>
          </ac:spMkLst>
        </pc:spChg>
        <pc:spChg chg="add mod">
          <ac:chgData name="松浦英宗" userId="9b03fd3a-662f-49ff-9af1-1b93cf7aab22" providerId="ADAL" clId="{56E9DFAE-DDAD-4FCA-8AED-56B2D15DB479}" dt="2026-02-09T12:00:55.021" v="23179" actId="164"/>
          <ac:spMkLst>
            <pc:docMk/>
            <pc:sldMk cId="3052484112" sldId="6076"/>
            <ac:spMk id="3" creationId="{68856FAE-2147-0FA8-7AE9-EAE812579C49}"/>
          </ac:spMkLst>
        </pc:spChg>
        <pc:spChg chg="add mod">
          <ac:chgData name="松浦英宗" userId="9b03fd3a-662f-49ff-9af1-1b93cf7aab22" providerId="ADAL" clId="{56E9DFAE-DDAD-4FCA-8AED-56B2D15DB479}" dt="2026-02-09T12:00:55.021" v="23179" actId="164"/>
          <ac:spMkLst>
            <pc:docMk/>
            <pc:sldMk cId="3052484112" sldId="6076"/>
            <ac:spMk id="4" creationId="{6E4E7594-86E5-7248-6B74-B74178301692}"/>
          </ac:spMkLst>
        </pc:spChg>
        <pc:spChg chg="add mod ord">
          <ac:chgData name="松浦英宗" userId="9b03fd3a-662f-49ff-9af1-1b93cf7aab22" providerId="ADAL" clId="{56E9DFAE-DDAD-4FCA-8AED-56B2D15DB479}" dt="2026-02-09T12:00:55.021" v="23179" actId="164"/>
          <ac:spMkLst>
            <pc:docMk/>
            <pc:sldMk cId="3052484112" sldId="6076"/>
            <ac:spMk id="5" creationId="{6AE8E4D4-A025-0B1B-F1EA-816E7FF1D878}"/>
          </ac:spMkLst>
        </pc:spChg>
        <pc:spChg chg="mod">
          <ac:chgData name="松浦英宗" userId="9b03fd3a-662f-49ff-9af1-1b93cf7aab22" providerId="ADAL" clId="{56E9DFAE-DDAD-4FCA-8AED-56B2D15DB479}" dt="2026-02-09T12:01:00.408" v="23181" actId="571"/>
          <ac:spMkLst>
            <pc:docMk/>
            <pc:sldMk cId="3052484112" sldId="6076"/>
            <ac:spMk id="8" creationId="{7118E0FA-DC2B-7BBB-98FA-5E6DBE551638}"/>
          </ac:spMkLst>
        </pc:spChg>
        <pc:spChg chg="mod">
          <ac:chgData name="松浦英宗" userId="9b03fd3a-662f-49ff-9af1-1b93cf7aab22" providerId="ADAL" clId="{56E9DFAE-DDAD-4FCA-8AED-56B2D15DB479}" dt="2026-02-09T12:01:00.408" v="23181" actId="571"/>
          <ac:spMkLst>
            <pc:docMk/>
            <pc:sldMk cId="3052484112" sldId="6076"/>
            <ac:spMk id="9" creationId="{F7D756EB-62AB-561F-5B8B-54127E144F7C}"/>
          </ac:spMkLst>
        </pc:spChg>
        <pc:spChg chg="mod">
          <ac:chgData name="松浦英宗" userId="9b03fd3a-662f-49ff-9af1-1b93cf7aab22" providerId="ADAL" clId="{56E9DFAE-DDAD-4FCA-8AED-56B2D15DB479}" dt="2026-02-09T12:01:00.408" v="23181" actId="571"/>
          <ac:spMkLst>
            <pc:docMk/>
            <pc:sldMk cId="3052484112" sldId="6076"/>
            <ac:spMk id="10" creationId="{A39952C2-A6D4-C83A-64DB-AB534CB3E596}"/>
          </ac:spMkLst>
        </pc:spChg>
        <pc:spChg chg="mod">
          <ac:chgData name="松浦英宗" userId="9b03fd3a-662f-49ff-9af1-1b93cf7aab22" providerId="ADAL" clId="{56E9DFAE-DDAD-4FCA-8AED-56B2D15DB479}" dt="2026-02-09T12:01:02.303" v="23182" actId="571"/>
          <ac:spMkLst>
            <pc:docMk/>
            <pc:sldMk cId="3052484112" sldId="6076"/>
            <ac:spMk id="12" creationId="{8536F484-DABE-89B8-7F41-33200AD5DE5C}"/>
          </ac:spMkLst>
        </pc:spChg>
        <pc:spChg chg="mod">
          <ac:chgData name="松浦英宗" userId="9b03fd3a-662f-49ff-9af1-1b93cf7aab22" providerId="ADAL" clId="{56E9DFAE-DDAD-4FCA-8AED-56B2D15DB479}" dt="2026-02-09T12:01:02.303" v="23182" actId="571"/>
          <ac:spMkLst>
            <pc:docMk/>
            <pc:sldMk cId="3052484112" sldId="6076"/>
            <ac:spMk id="13" creationId="{963161A1-3D52-0B9A-C287-3656949C2F3F}"/>
          </ac:spMkLst>
        </pc:spChg>
        <pc:spChg chg="mod">
          <ac:chgData name="松浦英宗" userId="9b03fd3a-662f-49ff-9af1-1b93cf7aab22" providerId="ADAL" clId="{56E9DFAE-DDAD-4FCA-8AED-56B2D15DB479}" dt="2026-02-09T12:01:02.303" v="23182" actId="571"/>
          <ac:spMkLst>
            <pc:docMk/>
            <pc:sldMk cId="3052484112" sldId="6076"/>
            <ac:spMk id="14" creationId="{A47AFB97-3428-ADEF-06B1-31293D65B246}"/>
          </ac:spMkLst>
        </pc:spChg>
        <pc:spChg chg="add mod">
          <ac:chgData name="松浦英宗" userId="9b03fd3a-662f-49ff-9af1-1b93cf7aab22" providerId="ADAL" clId="{56E9DFAE-DDAD-4FCA-8AED-56B2D15DB479}" dt="2026-02-09T12:02:53.287" v="23189" actId="207"/>
          <ac:spMkLst>
            <pc:docMk/>
            <pc:sldMk cId="3052484112" sldId="6076"/>
            <ac:spMk id="15" creationId="{0C02227B-C318-B86D-08D3-6711E2322411}"/>
          </ac:spMkLst>
        </pc:spChg>
        <pc:spChg chg="add mod topLvl">
          <ac:chgData name="松浦英宗" userId="9b03fd3a-662f-49ff-9af1-1b93cf7aab22" providerId="ADAL" clId="{56E9DFAE-DDAD-4FCA-8AED-56B2D15DB479}" dt="2026-02-09T12:15:10.143" v="23448"/>
          <ac:spMkLst>
            <pc:docMk/>
            <pc:sldMk cId="3052484112" sldId="6076"/>
            <ac:spMk id="16" creationId="{545A346E-D0D0-D450-D4DF-918E510C88CF}"/>
          </ac:spMkLst>
        </pc:spChg>
        <pc:spChg chg="add mod topLvl">
          <ac:chgData name="松浦英宗" userId="9b03fd3a-662f-49ff-9af1-1b93cf7aab22" providerId="ADAL" clId="{56E9DFAE-DDAD-4FCA-8AED-56B2D15DB479}" dt="2026-02-09T12:15:16.721" v="23450"/>
          <ac:spMkLst>
            <pc:docMk/>
            <pc:sldMk cId="3052484112" sldId="6076"/>
            <ac:spMk id="17" creationId="{77B9DEED-06BF-F700-B7BC-CFE1C40AAF0C}"/>
          </ac:spMkLst>
        </pc:spChg>
        <pc:spChg chg="mod topLvl">
          <ac:chgData name="松浦英宗" userId="9b03fd3a-662f-49ff-9af1-1b93cf7aab22" providerId="ADAL" clId="{56E9DFAE-DDAD-4FCA-8AED-56B2D15DB479}" dt="2026-02-09T12:15:23.302" v="23455"/>
          <ac:spMkLst>
            <pc:docMk/>
            <pc:sldMk cId="3052484112" sldId="6076"/>
            <ac:spMk id="20" creationId="{E089FA18-AEDB-3C09-ADB8-B83EBC098F3B}"/>
          </ac:spMkLst>
        </pc:spChg>
        <pc:spChg chg="mod topLvl">
          <ac:chgData name="松浦英宗" userId="9b03fd3a-662f-49ff-9af1-1b93cf7aab22" providerId="ADAL" clId="{56E9DFAE-DDAD-4FCA-8AED-56B2D15DB479}" dt="2026-02-09T12:15:30.101" v="23457"/>
          <ac:spMkLst>
            <pc:docMk/>
            <pc:sldMk cId="3052484112" sldId="6076"/>
            <ac:spMk id="21" creationId="{044F68FA-E9F7-DAB4-1774-3F9C0A52FF8C}"/>
          </ac:spMkLst>
        </pc:spChg>
        <pc:spChg chg="mod topLvl">
          <ac:chgData name="松浦英宗" userId="9b03fd3a-662f-49ff-9af1-1b93cf7aab22" providerId="ADAL" clId="{56E9DFAE-DDAD-4FCA-8AED-56B2D15DB479}" dt="2026-02-09T12:15:36.957" v="23462"/>
          <ac:spMkLst>
            <pc:docMk/>
            <pc:sldMk cId="3052484112" sldId="6076"/>
            <ac:spMk id="23" creationId="{D231724D-7D11-E96A-BB22-AE6213B7989C}"/>
          </ac:spMkLst>
        </pc:spChg>
        <pc:spChg chg="mod topLvl">
          <ac:chgData name="松浦英宗" userId="9b03fd3a-662f-49ff-9af1-1b93cf7aab22" providerId="ADAL" clId="{56E9DFAE-DDAD-4FCA-8AED-56B2D15DB479}" dt="2026-02-09T12:15:43.259" v="23464"/>
          <ac:spMkLst>
            <pc:docMk/>
            <pc:sldMk cId="3052484112" sldId="6076"/>
            <ac:spMk id="24" creationId="{AE820167-EFAA-AF53-AF4F-ADFBEF13E2E5}"/>
          </ac:spMkLst>
        </pc:spChg>
        <pc:spChg chg="add mod">
          <ac:chgData name="松浦英宗" userId="9b03fd3a-662f-49ff-9af1-1b93cf7aab22" providerId="ADAL" clId="{56E9DFAE-DDAD-4FCA-8AED-56B2D15DB479}" dt="2026-02-09T12:12:42.500" v="23440" actId="207"/>
          <ac:spMkLst>
            <pc:docMk/>
            <pc:sldMk cId="3052484112" sldId="6076"/>
            <ac:spMk id="26" creationId="{D8129852-DB09-FB2C-AD4C-0B7BB68A5DBA}"/>
          </ac:spMkLst>
        </pc:spChg>
        <pc:spChg chg="add del mod">
          <ac:chgData name="松浦英宗" userId="9b03fd3a-662f-49ff-9af1-1b93cf7aab22" providerId="ADAL" clId="{56E9DFAE-DDAD-4FCA-8AED-56B2D15DB479}" dt="2026-02-09T12:07:22.537" v="23356" actId="478"/>
          <ac:spMkLst>
            <pc:docMk/>
            <pc:sldMk cId="3052484112" sldId="6076"/>
            <ac:spMk id="27" creationId="{7168CEBF-EAC7-ED28-B577-FDE542C8A862}"/>
          </ac:spMkLst>
        </pc:spChg>
        <pc:spChg chg="add del mod">
          <ac:chgData name="松浦英宗" userId="9b03fd3a-662f-49ff-9af1-1b93cf7aab22" providerId="ADAL" clId="{56E9DFAE-DDAD-4FCA-8AED-56B2D15DB479}" dt="2026-02-09T12:07:36.325" v="23360" actId="478"/>
          <ac:spMkLst>
            <pc:docMk/>
            <pc:sldMk cId="3052484112" sldId="6076"/>
            <ac:spMk id="32" creationId="{5057760F-4A04-42BA-F555-F795D1E15008}"/>
          </ac:spMkLst>
        </pc:spChg>
        <pc:spChg chg="add mod">
          <ac:chgData name="松浦英宗" userId="9b03fd3a-662f-49ff-9af1-1b93cf7aab22" providerId="ADAL" clId="{56E9DFAE-DDAD-4FCA-8AED-56B2D15DB479}" dt="2026-02-09T12:15:02.048" v="23443"/>
          <ac:spMkLst>
            <pc:docMk/>
            <pc:sldMk cId="3052484112" sldId="6076"/>
            <ac:spMk id="33" creationId="{76AFEDF4-C8F9-CD44-7232-9AD586DDE5FB}"/>
          </ac:spMkLst>
        </pc:spChg>
        <pc:spChg chg="add mod">
          <ac:chgData name="松浦英宗" userId="9b03fd3a-662f-49ff-9af1-1b93cf7aab22" providerId="ADAL" clId="{56E9DFAE-DDAD-4FCA-8AED-56B2D15DB479}" dt="2026-02-09T12:09:31.060" v="23439"/>
          <ac:spMkLst>
            <pc:docMk/>
            <pc:sldMk cId="3052484112" sldId="6076"/>
            <ac:spMk id="36" creationId="{E3F69635-B409-DE60-DD44-FBC6D5118C63}"/>
          </ac:spMkLst>
        </pc:spChg>
        <pc:grpChg chg="add del mod ord">
          <ac:chgData name="松浦英宗" userId="9b03fd3a-662f-49ff-9af1-1b93cf7aab22" providerId="ADAL" clId="{56E9DFAE-DDAD-4FCA-8AED-56B2D15DB479}" dt="2026-02-09T12:01:09.298" v="23184" actId="478"/>
          <ac:grpSpMkLst>
            <pc:docMk/>
            <pc:sldMk cId="3052484112" sldId="6076"/>
            <ac:grpSpMk id="6" creationId="{EC4007D2-BF66-52EC-85E2-DFBA281CD3E2}"/>
          </ac:grpSpMkLst>
        </pc:grpChg>
        <pc:grpChg chg="add del mod ord">
          <ac:chgData name="松浦英宗" userId="9b03fd3a-662f-49ff-9af1-1b93cf7aab22" providerId="ADAL" clId="{56E9DFAE-DDAD-4FCA-8AED-56B2D15DB479}" dt="2026-02-09T12:01:09.298" v="23184" actId="478"/>
          <ac:grpSpMkLst>
            <pc:docMk/>
            <pc:sldMk cId="3052484112" sldId="6076"/>
            <ac:grpSpMk id="7" creationId="{B687A2E2-3BD9-2027-9D28-F25007793BB8}"/>
          </ac:grpSpMkLst>
        </pc:grpChg>
        <pc:grpChg chg="add del mod ord">
          <ac:chgData name="松浦英宗" userId="9b03fd3a-662f-49ff-9af1-1b93cf7aab22" providerId="ADAL" clId="{56E9DFAE-DDAD-4FCA-8AED-56B2D15DB479}" dt="2026-02-09T12:01:09.298" v="23184" actId="478"/>
          <ac:grpSpMkLst>
            <pc:docMk/>
            <pc:sldMk cId="3052484112" sldId="6076"/>
            <ac:grpSpMk id="11" creationId="{65773679-ED4D-CC3D-216B-8ED8E11025C5}"/>
          </ac:grpSpMkLst>
        </pc:grpChg>
        <pc:grpChg chg="add del mod topLvl">
          <ac:chgData name="松浦英宗" userId="9b03fd3a-662f-49ff-9af1-1b93cf7aab22" providerId="ADAL" clId="{56E9DFAE-DDAD-4FCA-8AED-56B2D15DB479}" dt="2026-02-09T12:08:12.905" v="23385" actId="165"/>
          <ac:grpSpMkLst>
            <pc:docMk/>
            <pc:sldMk cId="3052484112" sldId="6076"/>
            <ac:grpSpMk id="18" creationId="{A7A41583-3CC5-AB16-6A6E-504A18BADE0D}"/>
          </ac:grpSpMkLst>
        </pc:grpChg>
        <pc:grpChg chg="add del mod topLvl">
          <ac:chgData name="松浦英宗" userId="9b03fd3a-662f-49ff-9af1-1b93cf7aab22" providerId="ADAL" clId="{56E9DFAE-DDAD-4FCA-8AED-56B2D15DB479}" dt="2026-02-09T12:08:12.905" v="23385" actId="165"/>
          <ac:grpSpMkLst>
            <pc:docMk/>
            <pc:sldMk cId="3052484112" sldId="6076"/>
            <ac:grpSpMk id="19" creationId="{DBB46193-F7A1-A689-8DB1-2A5AF754684B}"/>
          </ac:grpSpMkLst>
        </pc:grpChg>
        <pc:grpChg chg="add del mod topLvl">
          <ac:chgData name="松浦英宗" userId="9b03fd3a-662f-49ff-9af1-1b93cf7aab22" providerId="ADAL" clId="{56E9DFAE-DDAD-4FCA-8AED-56B2D15DB479}" dt="2026-02-09T12:08:12.905" v="23385" actId="165"/>
          <ac:grpSpMkLst>
            <pc:docMk/>
            <pc:sldMk cId="3052484112" sldId="6076"/>
            <ac:grpSpMk id="22" creationId="{4A421C62-8816-895A-8C6B-63DC591261A5}"/>
          </ac:grpSpMkLst>
        </pc:grpChg>
        <pc:grpChg chg="add del mod">
          <ac:chgData name="松浦英宗" userId="9b03fd3a-662f-49ff-9af1-1b93cf7aab22" providerId="ADAL" clId="{56E9DFAE-DDAD-4FCA-8AED-56B2D15DB479}" dt="2026-02-09T12:06:57.302" v="23349" actId="165"/>
          <ac:grpSpMkLst>
            <pc:docMk/>
            <pc:sldMk cId="3052484112" sldId="6076"/>
            <ac:grpSpMk id="25" creationId="{6E87F5D2-7CCB-E96B-0842-C03467430E8D}"/>
          </ac:grpSpMkLst>
        </pc:grpChg>
        <pc:grpChg chg="add mod">
          <ac:chgData name="松浦英宗" userId="9b03fd3a-662f-49ff-9af1-1b93cf7aab22" providerId="ADAL" clId="{56E9DFAE-DDAD-4FCA-8AED-56B2D15DB479}" dt="2026-02-09T12:09:13.628" v="23412" actId="164"/>
          <ac:grpSpMkLst>
            <pc:docMk/>
            <pc:sldMk cId="3052484112" sldId="6076"/>
            <ac:grpSpMk id="34" creationId="{1EFF74CB-E88A-F99E-995B-1C49F6D63CF6}"/>
          </ac:grpSpMkLst>
        </pc:grpChg>
        <pc:grpChg chg="add mod">
          <ac:chgData name="松浦英宗" userId="9b03fd3a-662f-49ff-9af1-1b93cf7aab22" providerId="ADAL" clId="{56E9DFAE-DDAD-4FCA-8AED-56B2D15DB479}" dt="2026-02-09T12:15:51.173" v="23473" actId="1036"/>
          <ac:grpSpMkLst>
            <pc:docMk/>
            <pc:sldMk cId="3052484112" sldId="6076"/>
            <ac:grpSpMk id="35" creationId="{5B7578AD-7571-E429-E5D0-971F20FEA3B5}"/>
          </ac:grpSpMkLst>
        </pc:grpChg>
        <pc:cxnChg chg="add del mod">
          <ac:chgData name="松浦英宗" userId="9b03fd3a-662f-49ff-9af1-1b93cf7aab22" providerId="ADAL" clId="{56E9DFAE-DDAD-4FCA-8AED-56B2D15DB479}" dt="2026-02-09T12:06:38.523" v="23338" actId="478"/>
          <ac:cxnSpMkLst>
            <pc:docMk/>
            <pc:sldMk cId="3052484112" sldId="6076"/>
            <ac:cxnSpMk id="28" creationId="{59CE2B7C-6475-5392-B1A4-234E2DC5E3F7}"/>
          </ac:cxnSpMkLst>
        </pc:cxnChg>
        <pc:cxnChg chg="add mod">
          <ac:chgData name="松浦英宗" userId="9b03fd3a-662f-49ff-9af1-1b93cf7aab22" providerId="ADAL" clId="{56E9DFAE-DDAD-4FCA-8AED-56B2D15DB479}" dt="2026-02-09T12:12:47.263" v="23441" actId="208"/>
          <ac:cxnSpMkLst>
            <pc:docMk/>
            <pc:sldMk cId="3052484112" sldId="6076"/>
            <ac:cxnSpMk id="29" creationId="{4C207286-AAE8-A6C0-65B3-C65CECCA724B}"/>
          </ac:cxnSpMkLst>
        </pc:cxnChg>
        <pc:cxnChg chg="add mod">
          <ac:chgData name="松浦英宗" userId="9b03fd3a-662f-49ff-9af1-1b93cf7aab22" providerId="ADAL" clId="{56E9DFAE-DDAD-4FCA-8AED-56B2D15DB479}" dt="2026-02-09T12:12:47.263" v="23441" actId="208"/>
          <ac:cxnSpMkLst>
            <pc:docMk/>
            <pc:sldMk cId="3052484112" sldId="6076"/>
            <ac:cxnSpMk id="30" creationId="{91D7694E-C2CE-B970-7658-9D1B8E3FA092}"/>
          </ac:cxnSpMkLst>
        </pc:cxnChg>
        <pc:cxnChg chg="add mod">
          <ac:chgData name="松浦英宗" userId="9b03fd3a-662f-49ff-9af1-1b93cf7aab22" providerId="ADAL" clId="{56E9DFAE-DDAD-4FCA-8AED-56B2D15DB479}" dt="2026-02-09T12:12:47.263" v="23441" actId="208"/>
          <ac:cxnSpMkLst>
            <pc:docMk/>
            <pc:sldMk cId="3052484112" sldId="6076"/>
            <ac:cxnSpMk id="31" creationId="{F4BC1606-D847-9AD2-BDF6-E2C4D6D482C4}"/>
          </ac:cxnSpMkLst>
        </pc:cxnChg>
      </pc:sldChg>
      <pc:sldChg chg="addSp delSp modSp add del mod ord">
        <pc:chgData name="松浦英宗" userId="9b03fd3a-662f-49ff-9af1-1b93cf7aab22" providerId="ADAL" clId="{56E9DFAE-DDAD-4FCA-8AED-56B2D15DB479}" dt="2026-02-09T13:44:29.807" v="25722" actId="47"/>
        <pc:sldMkLst>
          <pc:docMk/>
          <pc:sldMk cId="2842849166" sldId="6077"/>
        </pc:sldMkLst>
        <pc:spChg chg="add mod">
          <ac:chgData name="松浦英宗" userId="9b03fd3a-662f-49ff-9af1-1b93cf7aab22" providerId="ADAL" clId="{56E9DFAE-DDAD-4FCA-8AED-56B2D15DB479}" dt="2026-02-09T12:25:23.743" v="23511" actId="207"/>
          <ac:spMkLst>
            <pc:docMk/>
            <pc:sldMk cId="2842849166" sldId="6077"/>
            <ac:spMk id="2" creationId="{9B4D6E48-D069-BB1C-9ACE-F8ACC7F1B93F}"/>
          </ac:spMkLst>
        </pc:spChg>
        <pc:spChg chg="add mod topLvl">
          <ac:chgData name="松浦英宗" userId="9b03fd3a-662f-49ff-9af1-1b93cf7aab22" providerId="ADAL" clId="{56E9DFAE-DDAD-4FCA-8AED-56B2D15DB479}" dt="2026-02-09T12:40:10.786" v="24071" actId="1035"/>
          <ac:spMkLst>
            <pc:docMk/>
            <pc:sldMk cId="2842849166" sldId="6077"/>
            <ac:spMk id="3" creationId="{05FC898F-70FB-7A27-A410-0B839722C7B8}"/>
          </ac:spMkLst>
        </pc:spChg>
        <pc:spChg chg="add del mod">
          <ac:chgData name="松浦英宗" userId="9b03fd3a-662f-49ff-9af1-1b93cf7aab22" providerId="ADAL" clId="{56E9DFAE-DDAD-4FCA-8AED-56B2D15DB479}" dt="2026-02-09T12:25:59.358" v="23532" actId="478"/>
          <ac:spMkLst>
            <pc:docMk/>
            <pc:sldMk cId="2842849166" sldId="6077"/>
            <ac:spMk id="4" creationId="{1C9C418C-4EFB-9000-88B8-51B10D3CA2DE}"/>
          </ac:spMkLst>
        </pc:spChg>
        <pc:spChg chg="add mod topLvl">
          <ac:chgData name="松浦英宗" userId="9b03fd3a-662f-49ff-9af1-1b93cf7aab22" providerId="ADAL" clId="{56E9DFAE-DDAD-4FCA-8AED-56B2D15DB479}" dt="2026-02-09T12:45:02.781" v="24599" actId="20577"/>
          <ac:spMkLst>
            <pc:docMk/>
            <pc:sldMk cId="2842849166" sldId="6077"/>
            <ac:spMk id="5" creationId="{848FDB4E-D745-A94A-89A2-A2D9F3EC8F89}"/>
          </ac:spMkLst>
        </pc:spChg>
        <pc:spChg chg="add mod topLvl">
          <ac:chgData name="松浦英宗" userId="9b03fd3a-662f-49ff-9af1-1b93cf7aab22" providerId="ADAL" clId="{56E9DFAE-DDAD-4FCA-8AED-56B2D15DB479}" dt="2026-02-09T12:37:22.828" v="23925" actId="164"/>
          <ac:spMkLst>
            <pc:docMk/>
            <pc:sldMk cId="2842849166" sldId="6077"/>
            <ac:spMk id="6" creationId="{00C85D9C-AF08-2B0B-2CA2-5336E1862628}"/>
          </ac:spMkLst>
        </pc:spChg>
        <pc:spChg chg="del mod topLvl">
          <ac:chgData name="松浦英宗" userId="9b03fd3a-662f-49ff-9af1-1b93cf7aab22" providerId="ADAL" clId="{56E9DFAE-DDAD-4FCA-8AED-56B2D15DB479}" dt="2026-02-09T12:37:03.051" v="23914" actId="478"/>
          <ac:spMkLst>
            <pc:docMk/>
            <pc:sldMk cId="2842849166" sldId="6077"/>
            <ac:spMk id="9" creationId="{89635A2A-4253-C33E-5AA1-05A089C1034A}"/>
          </ac:spMkLst>
        </pc:spChg>
        <pc:spChg chg="del mod topLvl">
          <ac:chgData name="松浦英宗" userId="9b03fd3a-662f-49ff-9af1-1b93cf7aab22" providerId="ADAL" clId="{56E9DFAE-DDAD-4FCA-8AED-56B2D15DB479}" dt="2026-02-09T12:37:03.051" v="23914" actId="478"/>
          <ac:spMkLst>
            <pc:docMk/>
            <pc:sldMk cId="2842849166" sldId="6077"/>
            <ac:spMk id="10" creationId="{C166D643-F9CE-D96F-CD40-D0C832D6471A}"/>
          </ac:spMkLst>
        </pc:spChg>
        <pc:spChg chg="add mod topLvl">
          <ac:chgData name="松浦英宗" userId="9b03fd3a-662f-49ff-9af1-1b93cf7aab22" providerId="ADAL" clId="{56E9DFAE-DDAD-4FCA-8AED-56B2D15DB479}" dt="2026-02-09T12:40:10.786" v="24071" actId="1035"/>
          <ac:spMkLst>
            <pc:docMk/>
            <pc:sldMk cId="2842849166" sldId="6077"/>
            <ac:spMk id="11" creationId="{77A8D160-097C-6015-817D-9D87E686499D}"/>
          </ac:spMkLst>
        </pc:spChg>
        <pc:spChg chg="add mod topLvl">
          <ac:chgData name="松浦英宗" userId="9b03fd3a-662f-49ff-9af1-1b93cf7aab22" providerId="ADAL" clId="{56E9DFAE-DDAD-4FCA-8AED-56B2D15DB479}" dt="2026-02-09T12:40:10.786" v="24071" actId="1035"/>
          <ac:spMkLst>
            <pc:docMk/>
            <pc:sldMk cId="2842849166" sldId="6077"/>
            <ac:spMk id="12" creationId="{401FFC77-6891-2047-5629-FC269D5B8605}"/>
          </ac:spMkLst>
        </pc:spChg>
        <pc:spChg chg="add mod">
          <ac:chgData name="松浦英宗" userId="9b03fd3a-662f-49ff-9af1-1b93cf7aab22" providerId="ADAL" clId="{56E9DFAE-DDAD-4FCA-8AED-56B2D15DB479}" dt="2026-02-09T12:40:10.786" v="24071" actId="1035"/>
          <ac:spMkLst>
            <pc:docMk/>
            <pc:sldMk cId="2842849166" sldId="6077"/>
            <ac:spMk id="13" creationId="{E957ABE7-6969-B7F8-A98E-6CD35021E015}"/>
          </ac:spMkLst>
        </pc:spChg>
        <pc:spChg chg="add mod topLvl">
          <ac:chgData name="松浦英宗" userId="9b03fd3a-662f-49ff-9af1-1b93cf7aab22" providerId="ADAL" clId="{56E9DFAE-DDAD-4FCA-8AED-56B2D15DB479}" dt="2026-02-09T12:37:39.386" v="23939" actId="12789"/>
          <ac:spMkLst>
            <pc:docMk/>
            <pc:sldMk cId="2842849166" sldId="6077"/>
            <ac:spMk id="14" creationId="{895ED935-FF30-72FE-3B68-E352DAD68DA2}"/>
          </ac:spMkLst>
        </pc:spChg>
        <pc:spChg chg="add del mod topLvl">
          <ac:chgData name="松浦英宗" userId="9b03fd3a-662f-49ff-9af1-1b93cf7aab22" providerId="ADAL" clId="{56E9DFAE-DDAD-4FCA-8AED-56B2D15DB479}" dt="2026-02-09T12:37:03.051" v="23914" actId="478"/>
          <ac:spMkLst>
            <pc:docMk/>
            <pc:sldMk cId="2842849166" sldId="6077"/>
            <ac:spMk id="15" creationId="{0AB3912D-D4D3-DD96-8BE6-B34A86007EF9}"/>
          </ac:spMkLst>
        </pc:spChg>
        <pc:spChg chg="add mod topLvl">
          <ac:chgData name="松浦英宗" userId="9b03fd3a-662f-49ff-9af1-1b93cf7aab22" providerId="ADAL" clId="{56E9DFAE-DDAD-4FCA-8AED-56B2D15DB479}" dt="2026-02-09T12:37:39.386" v="23939" actId="12789"/>
          <ac:spMkLst>
            <pc:docMk/>
            <pc:sldMk cId="2842849166" sldId="6077"/>
            <ac:spMk id="16" creationId="{128DBA04-C824-A236-5B9E-31C22976111A}"/>
          </ac:spMkLst>
        </pc:spChg>
        <pc:spChg chg="add del mod topLvl">
          <ac:chgData name="松浦英宗" userId="9b03fd3a-662f-49ff-9af1-1b93cf7aab22" providerId="ADAL" clId="{56E9DFAE-DDAD-4FCA-8AED-56B2D15DB479}" dt="2026-02-09T12:37:03.051" v="23914" actId="478"/>
          <ac:spMkLst>
            <pc:docMk/>
            <pc:sldMk cId="2842849166" sldId="6077"/>
            <ac:spMk id="17" creationId="{98999420-49DB-D8A4-8D76-CDB701901F0B}"/>
          </ac:spMkLst>
        </pc:spChg>
        <pc:spChg chg="add mod">
          <ac:chgData name="松浦英宗" userId="9b03fd3a-662f-49ff-9af1-1b93cf7aab22" providerId="ADAL" clId="{56E9DFAE-DDAD-4FCA-8AED-56B2D15DB479}" dt="2026-02-09T12:40:14.786" v="24084" actId="1036"/>
          <ac:spMkLst>
            <pc:docMk/>
            <pc:sldMk cId="2842849166" sldId="6077"/>
            <ac:spMk id="19" creationId="{8CA15605-0FE4-FED5-B66F-560818D6E688}"/>
          </ac:spMkLst>
        </pc:spChg>
        <pc:spChg chg="add del mod">
          <ac:chgData name="松浦英宗" userId="9b03fd3a-662f-49ff-9af1-1b93cf7aab22" providerId="ADAL" clId="{56E9DFAE-DDAD-4FCA-8AED-56B2D15DB479}" dt="2026-02-09T12:30:15.388" v="23808" actId="478"/>
          <ac:spMkLst>
            <pc:docMk/>
            <pc:sldMk cId="2842849166" sldId="6077"/>
            <ac:spMk id="20" creationId="{8D57F6F5-8B65-7610-9E82-C6109E4DE33D}"/>
          </ac:spMkLst>
        </pc:spChg>
        <pc:spChg chg="add mod">
          <ac:chgData name="松浦英宗" userId="9b03fd3a-662f-49ff-9af1-1b93cf7aab22" providerId="ADAL" clId="{56E9DFAE-DDAD-4FCA-8AED-56B2D15DB479}" dt="2026-02-09T12:40:10.786" v="24071" actId="1035"/>
          <ac:spMkLst>
            <pc:docMk/>
            <pc:sldMk cId="2842849166" sldId="6077"/>
            <ac:spMk id="22" creationId="{BF7CC06B-DC86-A6F1-6384-05DA5FF7B316}"/>
          </ac:spMkLst>
        </pc:spChg>
        <pc:spChg chg="mod">
          <ac:chgData name="松浦英宗" userId="9b03fd3a-662f-49ff-9af1-1b93cf7aab22" providerId="ADAL" clId="{56E9DFAE-DDAD-4FCA-8AED-56B2D15DB479}" dt="2026-02-09T12:37:24.243" v="23926" actId="571"/>
          <ac:spMkLst>
            <pc:docMk/>
            <pc:sldMk cId="2842849166" sldId="6077"/>
            <ac:spMk id="25" creationId="{2D852AEC-C691-743D-E0EB-9218B8662D6B}"/>
          </ac:spMkLst>
        </pc:spChg>
        <pc:spChg chg="mod">
          <ac:chgData name="松浦英宗" userId="9b03fd3a-662f-49ff-9af1-1b93cf7aab22" providerId="ADAL" clId="{56E9DFAE-DDAD-4FCA-8AED-56B2D15DB479}" dt="2026-02-09T12:37:24.243" v="23926" actId="571"/>
          <ac:spMkLst>
            <pc:docMk/>
            <pc:sldMk cId="2842849166" sldId="6077"/>
            <ac:spMk id="26" creationId="{D2AFB39A-F02E-55E0-F614-B4EFF5CB8247}"/>
          </ac:spMkLst>
        </pc:spChg>
        <pc:spChg chg="mod">
          <ac:chgData name="松浦英宗" userId="9b03fd3a-662f-49ff-9af1-1b93cf7aab22" providerId="ADAL" clId="{56E9DFAE-DDAD-4FCA-8AED-56B2D15DB479}" dt="2026-02-09T12:37:24.243" v="23926" actId="571"/>
          <ac:spMkLst>
            <pc:docMk/>
            <pc:sldMk cId="2842849166" sldId="6077"/>
            <ac:spMk id="27" creationId="{8F82DE8D-CB17-C73B-A06A-A4D65AE16E3B}"/>
          </ac:spMkLst>
        </pc:spChg>
        <pc:spChg chg="mod">
          <ac:chgData name="松浦英宗" userId="9b03fd3a-662f-49ff-9af1-1b93cf7aab22" providerId="ADAL" clId="{56E9DFAE-DDAD-4FCA-8AED-56B2D15DB479}" dt="2026-02-09T12:37:24.243" v="23926" actId="571"/>
          <ac:spMkLst>
            <pc:docMk/>
            <pc:sldMk cId="2842849166" sldId="6077"/>
            <ac:spMk id="28" creationId="{C5E48782-185D-6D60-28FA-03412DAF2B62}"/>
          </ac:spMkLst>
        </pc:spChg>
        <pc:spChg chg="mod">
          <ac:chgData name="松浦英宗" userId="9b03fd3a-662f-49ff-9af1-1b93cf7aab22" providerId="ADAL" clId="{56E9DFAE-DDAD-4FCA-8AED-56B2D15DB479}" dt="2026-02-09T12:37:25.150" v="23927" actId="571"/>
          <ac:spMkLst>
            <pc:docMk/>
            <pc:sldMk cId="2842849166" sldId="6077"/>
            <ac:spMk id="30" creationId="{8B76650F-5623-0D99-54D3-3E625EFD2070}"/>
          </ac:spMkLst>
        </pc:spChg>
        <pc:spChg chg="mod">
          <ac:chgData name="松浦英宗" userId="9b03fd3a-662f-49ff-9af1-1b93cf7aab22" providerId="ADAL" clId="{56E9DFAE-DDAD-4FCA-8AED-56B2D15DB479}" dt="2026-02-09T12:37:25.150" v="23927" actId="571"/>
          <ac:spMkLst>
            <pc:docMk/>
            <pc:sldMk cId="2842849166" sldId="6077"/>
            <ac:spMk id="31" creationId="{49247FA8-8D7A-012F-3AF0-EF50DDB63F33}"/>
          </ac:spMkLst>
        </pc:spChg>
        <pc:spChg chg="mod">
          <ac:chgData name="松浦英宗" userId="9b03fd3a-662f-49ff-9af1-1b93cf7aab22" providerId="ADAL" clId="{56E9DFAE-DDAD-4FCA-8AED-56B2D15DB479}" dt="2026-02-09T12:37:25.150" v="23927" actId="571"/>
          <ac:spMkLst>
            <pc:docMk/>
            <pc:sldMk cId="2842849166" sldId="6077"/>
            <ac:spMk id="32" creationId="{A9298EB5-12CE-5A62-AF0A-78E7AF563E36}"/>
          </ac:spMkLst>
        </pc:spChg>
        <pc:spChg chg="mod">
          <ac:chgData name="松浦英宗" userId="9b03fd3a-662f-49ff-9af1-1b93cf7aab22" providerId="ADAL" clId="{56E9DFAE-DDAD-4FCA-8AED-56B2D15DB479}" dt="2026-02-09T12:37:25.150" v="23927" actId="571"/>
          <ac:spMkLst>
            <pc:docMk/>
            <pc:sldMk cId="2842849166" sldId="6077"/>
            <ac:spMk id="33" creationId="{89F3C3D7-3D5E-A30B-769F-F392DCE793CA}"/>
          </ac:spMkLst>
        </pc:spChg>
        <pc:spChg chg="mod">
          <ac:chgData name="松浦英宗" userId="9b03fd3a-662f-49ff-9af1-1b93cf7aab22" providerId="ADAL" clId="{56E9DFAE-DDAD-4FCA-8AED-56B2D15DB479}" dt="2026-02-09T12:45:27.036" v="24663" actId="20577"/>
          <ac:spMkLst>
            <pc:docMk/>
            <pc:sldMk cId="2842849166" sldId="6077"/>
            <ac:spMk id="35" creationId="{6828B215-0F32-6E37-C463-E22E50B9FECB}"/>
          </ac:spMkLst>
        </pc:spChg>
        <pc:spChg chg="mod">
          <ac:chgData name="松浦英宗" userId="9b03fd3a-662f-49ff-9af1-1b93cf7aab22" providerId="ADAL" clId="{56E9DFAE-DDAD-4FCA-8AED-56B2D15DB479}" dt="2026-02-09T12:37:56.040" v="23945" actId="20577"/>
          <ac:spMkLst>
            <pc:docMk/>
            <pc:sldMk cId="2842849166" sldId="6077"/>
            <ac:spMk id="36" creationId="{CD96BC5E-7EB5-6986-662B-4A67345DC026}"/>
          </ac:spMkLst>
        </pc:spChg>
        <pc:spChg chg="mod">
          <ac:chgData name="松浦英宗" userId="9b03fd3a-662f-49ff-9af1-1b93cf7aab22" providerId="ADAL" clId="{56E9DFAE-DDAD-4FCA-8AED-56B2D15DB479}" dt="2026-02-09T12:37:42.274" v="23940" actId="571"/>
          <ac:spMkLst>
            <pc:docMk/>
            <pc:sldMk cId="2842849166" sldId="6077"/>
            <ac:spMk id="37" creationId="{9759E1CF-9F1F-34C8-6647-A633C88C0111}"/>
          </ac:spMkLst>
        </pc:spChg>
        <pc:spChg chg="mod">
          <ac:chgData name="松浦英宗" userId="9b03fd3a-662f-49ff-9af1-1b93cf7aab22" providerId="ADAL" clId="{56E9DFAE-DDAD-4FCA-8AED-56B2D15DB479}" dt="2026-02-09T12:37:42.274" v="23940" actId="571"/>
          <ac:spMkLst>
            <pc:docMk/>
            <pc:sldMk cId="2842849166" sldId="6077"/>
            <ac:spMk id="38" creationId="{E621A1D3-5788-AAA7-939A-BAE66A3CADC8}"/>
          </ac:spMkLst>
        </pc:spChg>
        <pc:spChg chg="mod">
          <ac:chgData name="松浦英宗" userId="9b03fd3a-662f-49ff-9af1-1b93cf7aab22" providerId="ADAL" clId="{56E9DFAE-DDAD-4FCA-8AED-56B2D15DB479}" dt="2026-02-09T12:45:40.166" v="24715" actId="20577"/>
          <ac:spMkLst>
            <pc:docMk/>
            <pc:sldMk cId="2842849166" sldId="6077"/>
            <ac:spMk id="40" creationId="{222141CF-0C57-7B9B-770D-81B6A8E51D8E}"/>
          </ac:spMkLst>
        </pc:spChg>
        <pc:spChg chg="mod">
          <ac:chgData name="松浦英宗" userId="9b03fd3a-662f-49ff-9af1-1b93cf7aab22" providerId="ADAL" clId="{56E9DFAE-DDAD-4FCA-8AED-56B2D15DB479}" dt="2026-02-09T12:37:58.029" v="23947" actId="20577"/>
          <ac:spMkLst>
            <pc:docMk/>
            <pc:sldMk cId="2842849166" sldId="6077"/>
            <ac:spMk id="41" creationId="{541E7FF0-8A34-5F50-28D1-43AF06B7D4DC}"/>
          </ac:spMkLst>
        </pc:spChg>
        <pc:spChg chg="mod">
          <ac:chgData name="松浦英宗" userId="9b03fd3a-662f-49ff-9af1-1b93cf7aab22" providerId="ADAL" clId="{56E9DFAE-DDAD-4FCA-8AED-56B2D15DB479}" dt="2026-02-09T12:37:49.539" v="23941" actId="571"/>
          <ac:spMkLst>
            <pc:docMk/>
            <pc:sldMk cId="2842849166" sldId="6077"/>
            <ac:spMk id="42" creationId="{6888E311-483E-EC72-5464-3EF68F57C11C}"/>
          </ac:spMkLst>
        </pc:spChg>
        <pc:spChg chg="mod">
          <ac:chgData name="松浦英宗" userId="9b03fd3a-662f-49ff-9af1-1b93cf7aab22" providerId="ADAL" clId="{56E9DFAE-DDAD-4FCA-8AED-56B2D15DB479}" dt="2026-02-09T12:37:49.539" v="23941" actId="571"/>
          <ac:spMkLst>
            <pc:docMk/>
            <pc:sldMk cId="2842849166" sldId="6077"/>
            <ac:spMk id="43" creationId="{67193753-BC8C-297E-54E3-9DA286AE89AC}"/>
          </ac:spMkLst>
        </pc:spChg>
        <pc:spChg chg="add mod">
          <ac:chgData name="松浦英宗" userId="9b03fd3a-662f-49ff-9af1-1b93cf7aab22" providerId="ADAL" clId="{56E9DFAE-DDAD-4FCA-8AED-56B2D15DB479}" dt="2026-02-09T12:40:10.786" v="24071" actId="1035"/>
          <ac:spMkLst>
            <pc:docMk/>
            <pc:sldMk cId="2842849166" sldId="6077"/>
            <ac:spMk id="45" creationId="{D2CDDF44-8B66-7D84-3EA1-EA5D53166E97}"/>
          </ac:spMkLst>
        </pc:spChg>
        <pc:spChg chg="add mod">
          <ac:chgData name="松浦英宗" userId="9b03fd3a-662f-49ff-9af1-1b93cf7aab22" providerId="ADAL" clId="{56E9DFAE-DDAD-4FCA-8AED-56B2D15DB479}" dt="2026-02-09T12:44:45.918" v="24546" actId="1036"/>
          <ac:spMkLst>
            <pc:docMk/>
            <pc:sldMk cId="2842849166" sldId="6077"/>
            <ac:spMk id="46" creationId="{9F2AFA7D-9060-6DF0-DB1A-B7B94775AB1E}"/>
          </ac:spMkLst>
        </pc:spChg>
        <pc:spChg chg="add mod">
          <ac:chgData name="松浦英宗" userId="9b03fd3a-662f-49ff-9af1-1b93cf7aab22" providerId="ADAL" clId="{56E9DFAE-DDAD-4FCA-8AED-56B2D15DB479}" dt="2026-02-09T12:40:42.852" v="24095" actId="571"/>
          <ac:spMkLst>
            <pc:docMk/>
            <pc:sldMk cId="2842849166" sldId="6077"/>
            <ac:spMk id="47" creationId="{51D4BC32-96EC-3333-8660-9CBCCB688477}"/>
          </ac:spMkLst>
        </pc:spChg>
        <pc:spChg chg="add mod">
          <ac:chgData name="松浦英宗" userId="9b03fd3a-662f-49ff-9af1-1b93cf7aab22" providerId="ADAL" clId="{56E9DFAE-DDAD-4FCA-8AED-56B2D15DB479}" dt="2026-02-09T12:40:42.852" v="24095" actId="571"/>
          <ac:spMkLst>
            <pc:docMk/>
            <pc:sldMk cId="2842849166" sldId="6077"/>
            <ac:spMk id="48" creationId="{4E751D47-2B44-0373-9373-18BBCCF402A0}"/>
          </ac:spMkLst>
        </pc:spChg>
        <pc:spChg chg="add mod">
          <ac:chgData name="松浦英宗" userId="9b03fd3a-662f-49ff-9af1-1b93cf7aab22" providerId="ADAL" clId="{56E9DFAE-DDAD-4FCA-8AED-56B2D15DB479}" dt="2026-02-09T12:44:45.918" v="24546" actId="1036"/>
          <ac:spMkLst>
            <pc:docMk/>
            <pc:sldMk cId="2842849166" sldId="6077"/>
            <ac:spMk id="49" creationId="{BB8AD00E-AE98-3400-C4E9-851260F52C58}"/>
          </ac:spMkLst>
        </pc:spChg>
        <pc:grpChg chg="add del mod">
          <ac:chgData name="松浦英宗" userId="9b03fd3a-662f-49ff-9af1-1b93cf7aab22" providerId="ADAL" clId="{56E9DFAE-DDAD-4FCA-8AED-56B2D15DB479}" dt="2026-02-09T12:28:09.060" v="23676" actId="165"/>
          <ac:grpSpMkLst>
            <pc:docMk/>
            <pc:sldMk cId="2842849166" sldId="6077"/>
            <ac:grpSpMk id="7" creationId="{3EDA7891-10F2-06F4-1671-C137512E4439}"/>
          </ac:grpSpMkLst>
        </pc:grpChg>
        <pc:grpChg chg="add del mod">
          <ac:chgData name="松浦英宗" userId="9b03fd3a-662f-49ff-9af1-1b93cf7aab22" providerId="ADAL" clId="{56E9DFAE-DDAD-4FCA-8AED-56B2D15DB479}" dt="2026-02-09T12:28:09.060" v="23676" actId="165"/>
          <ac:grpSpMkLst>
            <pc:docMk/>
            <pc:sldMk cId="2842849166" sldId="6077"/>
            <ac:grpSpMk id="8" creationId="{4F80F102-61C4-9436-76B2-91A78ED4939B}"/>
          </ac:grpSpMkLst>
        </pc:grpChg>
        <pc:grpChg chg="mod">
          <ac:chgData name="松浦英宗" userId="9b03fd3a-662f-49ff-9af1-1b93cf7aab22" providerId="ADAL" clId="{56E9DFAE-DDAD-4FCA-8AED-56B2D15DB479}" dt="2026-02-09T12:29:15.895" v="23746" actId="1036"/>
          <ac:grpSpMkLst>
            <pc:docMk/>
            <pc:sldMk cId="2842849166" sldId="6077"/>
            <ac:grpSpMk id="18" creationId="{C2E0DF36-E128-8FDD-A51E-041BF2295BED}"/>
          </ac:grpSpMkLst>
        </pc:grpChg>
        <pc:grpChg chg="add mod">
          <ac:chgData name="松浦英宗" userId="9b03fd3a-662f-49ff-9af1-1b93cf7aab22" providerId="ADAL" clId="{56E9DFAE-DDAD-4FCA-8AED-56B2D15DB479}" dt="2026-02-09T12:38:26.537" v="23954" actId="164"/>
          <ac:grpSpMkLst>
            <pc:docMk/>
            <pc:sldMk cId="2842849166" sldId="6077"/>
            <ac:grpSpMk id="23" creationId="{4541062E-79F9-88D5-510E-2EF1623F1F6B}"/>
          </ac:grpSpMkLst>
        </pc:grpChg>
        <pc:grpChg chg="add del mod">
          <ac:chgData name="松浦英宗" userId="9b03fd3a-662f-49ff-9af1-1b93cf7aab22" providerId="ADAL" clId="{56E9DFAE-DDAD-4FCA-8AED-56B2D15DB479}" dt="2026-02-09T12:37:26.443" v="23929" actId="478"/>
          <ac:grpSpMkLst>
            <pc:docMk/>
            <pc:sldMk cId="2842849166" sldId="6077"/>
            <ac:grpSpMk id="24" creationId="{4A63F0A2-5711-3EDD-C418-91C825B55D08}"/>
          </ac:grpSpMkLst>
        </pc:grpChg>
        <pc:grpChg chg="add del mod">
          <ac:chgData name="松浦英宗" userId="9b03fd3a-662f-49ff-9af1-1b93cf7aab22" providerId="ADAL" clId="{56E9DFAE-DDAD-4FCA-8AED-56B2D15DB479}" dt="2026-02-09T12:37:25.528" v="23928" actId="478"/>
          <ac:grpSpMkLst>
            <pc:docMk/>
            <pc:sldMk cId="2842849166" sldId="6077"/>
            <ac:grpSpMk id="29" creationId="{6B30CC40-2760-5861-9B81-56A8915D5AC0}"/>
          </ac:grpSpMkLst>
        </pc:grpChg>
        <pc:grpChg chg="add mod">
          <ac:chgData name="松浦英宗" userId="9b03fd3a-662f-49ff-9af1-1b93cf7aab22" providerId="ADAL" clId="{56E9DFAE-DDAD-4FCA-8AED-56B2D15DB479}" dt="2026-02-09T12:38:26.537" v="23954" actId="164"/>
          <ac:grpSpMkLst>
            <pc:docMk/>
            <pc:sldMk cId="2842849166" sldId="6077"/>
            <ac:grpSpMk id="34" creationId="{B837412C-D8CB-FA6B-07CB-9C170B3BAD19}"/>
          </ac:grpSpMkLst>
        </pc:grpChg>
        <pc:grpChg chg="add mod">
          <ac:chgData name="松浦英宗" userId="9b03fd3a-662f-49ff-9af1-1b93cf7aab22" providerId="ADAL" clId="{56E9DFAE-DDAD-4FCA-8AED-56B2D15DB479}" dt="2026-02-09T12:38:26.537" v="23954" actId="164"/>
          <ac:grpSpMkLst>
            <pc:docMk/>
            <pc:sldMk cId="2842849166" sldId="6077"/>
            <ac:grpSpMk id="39" creationId="{46022D8E-5C1C-64E9-5912-C96DEC035B8E}"/>
          </ac:grpSpMkLst>
        </pc:grpChg>
        <pc:grpChg chg="add mod">
          <ac:chgData name="松浦英宗" userId="9b03fd3a-662f-49ff-9af1-1b93cf7aab22" providerId="ADAL" clId="{56E9DFAE-DDAD-4FCA-8AED-56B2D15DB479}" dt="2026-02-09T12:40:10.786" v="24071" actId="1035"/>
          <ac:grpSpMkLst>
            <pc:docMk/>
            <pc:sldMk cId="2842849166" sldId="6077"/>
            <ac:grpSpMk id="44" creationId="{944ED787-C993-C0EE-D810-82E451838A6D}"/>
          </ac:grpSpMkLst>
        </pc:grpChg>
        <pc:graphicFrameChg chg="add del mod">
          <ac:chgData name="松浦英宗" userId="9b03fd3a-662f-49ff-9af1-1b93cf7aab22" providerId="ADAL" clId="{56E9DFAE-DDAD-4FCA-8AED-56B2D15DB479}" dt="2026-02-09T12:35:49.185" v="23851" actId="478"/>
          <ac:graphicFrameMkLst>
            <pc:docMk/>
            <pc:sldMk cId="2842849166" sldId="6077"/>
            <ac:graphicFrameMk id="21" creationId="{D78221FF-56D4-A8B8-1320-86FFF7C1B7F0}"/>
          </ac:graphicFrameMkLst>
        </pc:graphicFrameChg>
      </pc:sldChg>
      <pc:sldChg chg="addSp delSp modSp add del mod ord">
        <pc:chgData name="松浦英宗" userId="9b03fd3a-662f-49ff-9af1-1b93cf7aab22" providerId="ADAL" clId="{56E9DFAE-DDAD-4FCA-8AED-56B2D15DB479}" dt="2026-02-09T13:44:29.807" v="25722" actId="47"/>
        <pc:sldMkLst>
          <pc:docMk/>
          <pc:sldMk cId="1720962606" sldId="6078"/>
        </pc:sldMkLst>
        <pc:spChg chg="add mod">
          <ac:chgData name="松浦英宗" userId="9b03fd3a-662f-49ff-9af1-1b93cf7aab22" providerId="ADAL" clId="{56E9DFAE-DDAD-4FCA-8AED-56B2D15DB479}" dt="2026-02-09T13:06:22.626" v="25087" actId="207"/>
          <ac:spMkLst>
            <pc:docMk/>
            <pc:sldMk cId="1720962606" sldId="6078"/>
            <ac:spMk id="4" creationId="{B2B658D7-7BCC-9650-45A7-DEC28503966A}"/>
          </ac:spMkLst>
        </pc:spChg>
        <pc:spChg chg="add mod">
          <ac:chgData name="松浦英宗" userId="9b03fd3a-662f-49ff-9af1-1b93cf7aab22" providerId="ADAL" clId="{56E9DFAE-DDAD-4FCA-8AED-56B2D15DB479}" dt="2026-02-09T13:11:48.123" v="25326" actId="1036"/>
          <ac:spMkLst>
            <pc:docMk/>
            <pc:sldMk cId="1720962606" sldId="6078"/>
            <ac:spMk id="5" creationId="{19B0B803-41E9-0370-3340-E1367E532E7A}"/>
          </ac:spMkLst>
        </pc:spChg>
        <pc:spChg chg="add mod topLvl">
          <ac:chgData name="松浦英宗" userId="9b03fd3a-662f-49ff-9af1-1b93cf7aab22" providerId="ADAL" clId="{56E9DFAE-DDAD-4FCA-8AED-56B2D15DB479}" dt="2026-02-09T13:00:46.645" v="25070" actId="164"/>
          <ac:spMkLst>
            <pc:docMk/>
            <pc:sldMk cId="1720962606" sldId="6078"/>
            <ac:spMk id="6" creationId="{46E5DBF9-691E-E467-046E-CBB322F5ED7C}"/>
          </ac:spMkLst>
        </pc:spChg>
        <pc:spChg chg="add mod topLvl">
          <ac:chgData name="松浦英宗" userId="9b03fd3a-662f-49ff-9af1-1b93cf7aab22" providerId="ADAL" clId="{56E9DFAE-DDAD-4FCA-8AED-56B2D15DB479}" dt="2026-02-09T13:11:21.068" v="25311" actId="14100"/>
          <ac:spMkLst>
            <pc:docMk/>
            <pc:sldMk cId="1720962606" sldId="6078"/>
            <ac:spMk id="7" creationId="{D7236A40-DA94-5A84-1AEF-4B44290DA761}"/>
          </ac:spMkLst>
        </pc:spChg>
        <pc:spChg chg="mod topLvl">
          <ac:chgData name="松浦英宗" userId="9b03fd3a-662f-49ff-9af1-1b93cf7aab22" providerId="ADAL" clId="{56E9DFAE-DDAD-4FCA-8AED-56B2D15DB479}" dt="2026-02-09T13:00:46.645" v="25070" actId="164"/>
          <ac:spMkLst>
            <pc:docMk/>
            <pc:sldMk cId="1720962606" sldId="6078"/>
            <ac:spMk id="10" creationId="{800AE850-DA29-0A11-69AC-1D311D7EF31F}"/>
          </ac:spMkLst>
        </pc:spChg>
        <pc:spChg chg="mod topLvl">
          <ac:chgData name="松浦英宗" userId="9b03fd3a-662f-49ff-9af1-1b93cf7aab22" providerId="ADAL" clId="{56E9DFAE-DDAD-4FCA-8AED-56B2D15DB479}" dt="2026-02-09T13:11:18.611" v="25310" actId="14100"/>
          <ac:spMkLst>
            <pc:docMk/>
            <pc:sldMk cId="1720962606" sldId="6078"/>
            <ac:spMk id="11" creationId="{7D0504EB-8BB1-A8E8-4F82-05D8336D8D38}"/>
          </ac:spMkLst>
        </pc:spChg>
        <pc:spChg chg="add mod">
          <ac:chgData name="松浦英宗" userId="9b03fd3a-662f-49ff-9af1-1b93cf7aab22" providerId="ADAL" clId="{56E9DFAE-DDAD-4FCA-8AED-56B2D15DB479}" dt="2026-02-09T12:58:12.075" v="24942" actId="571"/>
          <ac:spMkLst>
            <pc:docMk/>
            <pc:sldMk cId="1720962606" sldId="6078"/>
            <ac:spMk id="12" creationId="{594742B8-C842-2BDC-F62F-649213F43BA2}"/>
          </ac:spMkLst>
        </pc:spChg>
        <pc:spChg chg="add mod">
          <ac:chgData name="松浦英宗" userId="9b03fd3a-662f-49ff-9af1-1b93cf7aab22" providerId="ADAL" clId="{56E9DFAE-DDAD-4FCA-8AED-56B2D15DB479}" dt="2026-02-09T12:58:12.075" v="24942" actId="571"/>
          <ac:spMkLst>
            <pc:docMk/>
            <pc:sldMk cId="1720962606" sldId="6078"/>
            <ac:spMk id="13" creationId="{F93AAAE1-2756-C854-7D53-811A83E35A2A}"/>
          </ac:spMkLst>
        </pc:spChg>
        <pc:spChg chg="add mod">
          <ac:chgData name="松浦英宗" userId="9b03fd3a-662f-49ff-9af1-1b93cf7aab22" providerId="ADAL" clId="{56E9DFAE-DDAD-4FCA-8AED-56B2D15DB479}" dt="2026-02-09T12:58:12.075" v="24942" actId="571"/>
          <ac:spMkLst>
            <pc:docMk/>
            <pc:sldMk cId="1720962606" sldId="6078"/>
            <ac:spMk id="14" creationId="{EF04C7DC-52EA-2D57-377B-6947B8AE6255}"/>
          </ac:spMkLst>
        </pc:spChg>
        <pc:spChg chg="add mod">
          <ac:chgData name="松浦英宗" userId="9b03fd3a-662f-49ff-9af1-1b93cf7aab22" providerId="ADAL" clId="{56E9DFAE-DDAD-4FCA-8AED-56B2D15DB479}" dt="2026-02-09T13:00:46.645" v="25070" actId="164"/>
          <ac:spMkLst>
            <pc:docMk/>
            <pc:sldMk cId="1720962606" sldId="6078"/>
            <ac:spMk id="15" creationId="{93B6C454-0F87-A6D0-4CCB-FABFEDB73461}"/>
          </ac:spMkLst>
        </pc:spChg>
        <pc:spChg chg="add mod">
          <ac:chgData name="松浦英宗" userId="9b03fd3a-662f-49ff-9af1-1b93cf7aab22" providerId="ADAL" clId="{56E9DFAE-DDAD-4FCA-8AED-56B2D15DB479}" dt="2026-02-09T13:00:46.645" v="25070" actId="164"/>
          <ac:spMkLst>
            <pc:docMk/>
            <pc:sldMk cId="1720962606" sldId="6078"/>
            <ac:spMk id="16" creationId="{7F2C4A23-EAA7-E3CA-45C5-98273CDC9142}"/>
          </ac:spMkLst>
        </pc:spChg>
        <pc:spChg chg="add del mod">
          <ac:chgData name="松浦英宗" userId="9b03fd3a-662f-49ff-9af1-1b93cf7aab22" providerId="ADAL" clId="{56E9DFAE-DDAD-4FCA-8AED-56B2D15DB479}" dt="2026-02-09T13:08:53.067" v="25172" actId="478"/>
          <ac:spMkLst>
            <pc:docMk/>
            <pc:sldMk cId="1720962606" sldId="6078"/>
            <ac:spMk id="18" creationId="{C19009C0-C2A9-8DA7-D616-CC5E586AF0DE}"/>
          </ac:spMkLst>
        </pc:spChg>
        <pc:spChg chg="add mod">
          <ac:chgData name="松浦英宗" userId="9b03fd3a-662f-49ff-9af1-1b93cf7aab22" providerId="ADAL" clId="{56E9DFAE-DDAD-4FCA-8AED-56B2D15DB479}" dt="2026-02-09T13:11:48.123" v="25326" actId="1036"/>
          <ac:spMkLst>
            <pc:docMk/>
            <pc:sldMk cId="1720962606" sldId="6078"/>
            <ac:spMk id="19" creationId="{D8F6C964-E4CE-AD7F-6F62-9ACEF23FF288}"/>
          </ac:spMkLst>
        </pc:spChg>
        <pc:spChg chg="add mod">
          <ac:chgData name="松浦英宗" userId="9b03fd3a-662f-49ff-9af1-1b93cf7aab22" providerId="ADAL" clId="{56E9DFAE-DDAD-4FCA-8AED-56B2D15DB479}" dt="2026-02-09T13:10:25.372" v="25272" actId="1036"/>
          <ac:spMkLst>
            <pc:docMk/>
            <pc:sldMk cId="1720962606" sldId="6078"/>
            <ac:spMk id="20" creationId="{F0511B8A-856D-4434-E5C8-9CA2647A99B5}"/>
          </ac:spMkLst>
        </pc:spChg>
        <pc:grpChg chg="add del mod">
          <ac:chgData name="松浦英宗" userId="9b03fd3a-662f-49ff-9af1-1b93cf7aab22" providerId="ADAL" clId="{56E9DFAE-DDAD-4FCA-8AED-56B2D15DB479}" dt="2026-02-09T12:58:01.662" v="24939" actId="165"/>
          <ac:grpSpMkLst>
            <pc:docMk/>
            <pc:sldMk cId="1720962606" sldId="6078"/>
            <ac:grpSpMk id="8" creationId="{E5A670AB-1E05-1DD5-A4E1-3D1EDA6722F1}"/>
          </ac:grpSpMkLst>
        </pc:grpChg>
        <pc:grpChg chg="add del mod">
          <ac:chgData name="松浦英宗" userId="9b03fd3a-662f-49ff-9af1-1b93cf7aab22" providerId="ADAL" clId="{56E9DFAE-DDAD-4FCA-8AED-56B2D15DB479}" dt="2026-02-09T12:58:01.662" v="24939" actId="165"/>
          <ac:grpSpMkLst>
            <pc:docMk/>
            <pc:sldMk cId="1720962606" sldId="6078"/>
            <ac:grpSpMk id="9" creationId="{F2046D29-FF96-89C2-07A4-22BCC89191E0}"/>
          </ac:grpSpMkLst>
        </pc:grpChg>
        <pc:grpChg chg="add mod">
          <ac:chgData name="松浦英宗" userId="9b03fd3a-662f-49ff-9af1-1b93cf7aab22" providerId="ADAL" clId="{56E9DFAE-DDAD-4FCA-8AED-56B2D15DB479}" dt="2026-02-09T13:11:52.266" v="25337" actId="1035"/>
          <ac:grpSpMkLst>
            <pc:docMk/>
            <pc:sldMk cId="1720962606" sldId="6078"/>
            <ac:grpSpMk id="17" creationId="{604DE20C-3FAD-EBFF-C51B-4D070AF9898B}"/>
          </ac:grpSpMkLst>
        </pc:grpChg>
        <pc:picChg chg="add mod modCrop">
          <ac:chgData name="松浦英宗" userId="9b03fd3a-662f-49ff-9af1-1b93cf7aab22" providerId="ADAL" clId="{56E9DFAE-DDAD-4FCA-8AED-56B2D15DB479}" dt="2026-02-09T12:54:49.756" v="24779" actId="732"/>
          <ac:picMkLst>
            <pc:docMk/>
            <pc:sldMk cId="1720962606" sldId="6078"/>
            <ac:picMk id="3" creationId="{B8936759-C8A9-EE8F-8BA4-161B4F9FCE51}"/>
          </ac:picMkLst>
        </pc:picChg>
      </pc:sldChg>
      <pc:sldChg chg="addSp delSp modSp add del mod ord">
        <pc:chgData name="松浦英宗" userId="9b03fd3a-662f-49ff-9af1-1b93cf7aab22" providerId="ADAL" clId="{56E9DFAE-DDAD-4FCA-8AED-56B2D15DB479}" dt="2026-02-09T13:37:52.547" v="25721" actId="47"/>
        <pc:sldMkLst>
          <pc:docMk/>
          <pc:sldMk cId="2465560904" sldId="6079"/>
        </pc:sldMkLst>
        <pc:spChg chg="add mod">
          <ac:chgData name="松浦英宗" userId="9b03fd3a-662f-49ff-9af1-1b93cf7aab22" providerId="ADAL" clId="{56E9DFAE-DDAD-4FCA-8AED-56B2D15DB479}" dt="2026-02-09T13:34:54.195" v="25671" actId="14100"/>
          <ac:spMkLst>
            <pc:docMk/>
            <pc:sldMk cId="2465560904" sldId="6079"/>
            <ac:spMk id="2" creationId="{0110250D-D57C-8ADA-46FE-486365C6179A}"/>
          </ac:spMkLst>
        </pc:spChg>
        <pc:spChg chg="add mod topLvl">
          <ac:chgData name="松浦英宗" userId="9b03fd3a-662f-49ff-9af1-1b93cf7aab22" providerId="ADAL" clId="{56E9DFAE-DDAD-4FCA-8AED-56B2D15DB479}" dt="2026-02-09T13:36:44.068" v="25692" actId="120"/>
          <ac:spMkLst>
            <pc:docMk/>
            <pc:sldMk cId="2465560904" sldId="6079"/>
            <ac:spMk id="3" creationId="{B68817F6-26FC-700E-90AD-E5D1AFDAC5C0}"/>
          </ac:spMkLst>
        </pc:spChg>
        <pc:spChg chg="add mod topLvl">
          <ac:chgData name="松浦英宗" userId="9b03fd3a-662f-49ff-9af1-1b93cf7aab22" providerId="ADAL" clId="{56E9DFAE-DDAD-4FCA-8AED-56B2D15DB479}" dt="2026-02-09T13:35:03.919" v="25673" actId="164"/>
          <ac:spMkLst>
            <pc:docMk/>
            <pc:sldMk cId="2465560904" sldId="6079"/>
            <ac:spMk id="4" creationId="{F4BB7DA3-249D-17A7-7BA8-1CE5ADDCDEEC}"/>
          </ac:spMkLst>
        </pc:spChg>
        <pc:spChg chg="add del mod ord">
          <ac:chgData name="松浦英宗" userId="9b03fd3a-662f-49ff-9af1-1b93cf7aab22" providerId="ADAL" clId="{56E9DFAE-DDAD-4FCA-8AED-56B2D15DB479}" dt="2026-02-09T13:35:57.565" v="25686" actId="12788"/>
          <ac:spMkLst>
            <pc:docMk/>
            <pc:sldMk cId="2465560904" sldId="6079"/>
            <ac:spMk id="5" creationId="{F12411B9-3BD3-113B-FCF3-28260FAC48A9}"/>
          </ac:spMkLst>
        </pc:spChg>
        <pc:spChg chg="add mod topLvl">
          <ac:chgData name="松浦英宗" userId="9b03fd3a-662f-49ff-9af1-1b93cf7aab22" providerId="ADAL" clId="{56E9DFAE-DDAD-4FCA-8AED-56B2D15DB479}" dt="2026-02-09T13:35:53.245" v="25684" actId="14100"/>
          <ac:spMkLst>
            <pc:docMk/>
            <pc:sldMk cId="2465560904" sldId="6079"/>
            <ac:spMk id="6" creationId="{90047845-85C2-423B-3856-DFEA3ACE1DC8}"/>
          </ac:spMkLst>
        </pc:spChg>
        <pc:spChg chg="mod topLvl">
          <ac:chgData name="松浦英宗" userId="9b03fd3a-662f-49ff-9af1-1b93cf7aab22" providerId="ADAL" clId="{56E9DFAE-DDAD-4FCA-8AED-56B2D15DB479}" dt="2026-02-09T13:36:44.068" v="25692" actId="120"/>
          <ac:spMkLst>
            <pc:docMk/>
            <pc:sldMk cId="2465560904" sldId="6079"/>
            <ac:spMk id="9" creationId="{6963C0AF-16BB-12CB-820D-77D83010FF20}"/>
          </ac:spMkLst>
        </pc:spChg>
        <pc:spChg chg="mod topLvl">
          <ac:chgData name="松浦英宗" userId="9b03fd3a-662f-49ff-9af1-1b93cf7aab22" providerId="ADAL" clId="{56E9DFAE-DDAD-4FCA-8AED-56B2D15DB479}" dt="2026-02-09T13:35:03.919" v="25673" actId="164"/>
          <ac:spMkLst>
            <pc:docMk/>
            <pc:sldMk cId="2465560904" sldId="6079"/>
            <ac:spMk id="10" creationId="{1042CA85-4855-65A1-3861-3015D8478AE7}"/>
          </ac:spMkLst>
        </pc:spChg>
        <pc:spChg chg="mod topLvl">
          <ac:chgData name="松浦英宗" userId="9b03fd3a-662f-49ff-9af1-1b93cf7aab22" providerId="ADAL" clId="{56E9DFAE-DDAD-4FCA-8AED-56B2D15DB479}" dt="2026-02-09T13:35:53.245" v="25684" actId="14100"/>
          <ac:spMkLst>
            <pc:docMk/>
            <pc:sldMk cId="2465560904" sldId="6079"/>
            <ac:spMk id="11" creationId="{835B2F1F-47B1-2D35-FF01-EC0FDBB3387B}"/>
          </ac:spMkLst>
        </pc:spChg>
        <pc:spChg chg="mod topLvl">
          <ac:chgData name="松浦英宗" userId="9b03fd3a-662f-49ff-9af1-1b93cf7aab22" providerId="ADAL" clId="{56E9DFAE-DDAD-4FCA-8AED-56B2D15DB479}" dt="2026-02-09T13:36:44.068" v="25692" actId="120"/>
          <ac:spMkLst>
            <pc:docMk/>
            <pc:sldMk cId="2465560904" sldId="6079"/>
            <ac:spMk id="13" creationId="{9502F249-FFE8-2380-41E2-03E59CC938CE}"/>
          </ac:spMkLst>
        </pc:spChg>
        <pc:spChg chg="mod topLvl">
          <ac:chgData name="松浦英宗" userId="9b03fd3a-662f-49ff-9af1-1b93cf7aab22" providerId="ADAL" clId="{56E9DFAE-DDAD-4FCA-8AED-56B2D15DB479}" dt="2026-02-09T13:35:03.919" v="25673" actId="164"/>
          <ac:spMkLst>
            <pc:docMk/>
            <pc:sldMk cId="2465560904" sldId="6079"/>
            <ac:spMk id="14" creationId="{12E0D644-9FE0-5E0D-EFE4-7E388D6803CE}"/>
          </ac:spMkLst>
        </pc:spChg>
        <pc:spChg chg="mod topLvl">
          <ac:chgData name="松浦英宗" userId="9b03fd3a-662f-49ff-9af1-1b93cf7aab22" providerId="ADAL" clId="{56E9DFAE-DDAD-4FCA-8AED-56B2D15DB479}" dt="2026-02-09T13:35:53.245" v="25684" actId="14100"/>
          <ac:spMkLst>
            <pc:docMk/>
            <pc:sldMk cId="2465560904" sldId="6079"/>
            <ac:spMk id="15" creationId="{8C1DAEE7-36D5-2F5A-354A-E8B52A36CAAF}"/>
          </ac:spMkLst>
        </pc:spChg>
        <pc:spChg chg="add mod">
          <ac:chgData name="松浦英宗" userId="9b03fd3a-662f-49ff-9af1-1b93cf7aab22" providerId="ADAL" clId="{56E9DFAE-DDAD-4FCA-8AED-56B2D15DB479}" dt="2026-02-09T13:36:44.068" v="25692" actId="120"/>
          <ac:spMkLst>
            <pc:docMk/>
            <pc:sldMk cId="2465560904" sldId="6079"/>
            <ac:spMk id="17" creationId="{B9DF7B94-1822-289D-6A2C-B4F921C77462}"/>
          </ac:spMkLst>
        </pc:spChg>
        <pc:spChg chg="add mod">
          <ac:chgData name="松浦英宗" userId="9b03fd3a-662f-49ff-9af1-1b93cf7aab22" providerId="ADAL" clId="{56E9DFAE-DDAD-4FCA-8AED-56B2D15DB479}" dt="2026-02-09T13:36:22.653" v="25690" actId="692"/>
          <ac:spMkLst>
            <pc:docMk/>
            <pc:sldMk cId="2465560904" sldId="6079"/>
            <ac:spMk id="18" creationId="{1E1F4F03-8F74-6355-246D-904FDB92E740}"/>
          </ac:spMkLst>
        </pc:spChg>
        <pc:spChg chg="add del mod">
          <ac:chgData name="松浦英宗" userId="9b03fd3a-662f-49ff-9af1-1b93cf7aab22" providerId="ADAL" clId="{56E9DFAE-DDAD-4FCA-8AED-56B2D15DB479}" dt="2026-02-09T13:28:49.807" v="25594" actId="478"/>
          <ac:spMkLst>
            <pc:docMk/>
            <pc:sldMk cId="2465560904" sldId="6079"/>
            <ac:spMk id="19" creationId="{B8FFC005-F53C-37B8-2783-B3275F322896}"/>
          </ac:spMkLst>
        </pc:spChg>
        <pc:spChg chg="add del mod">
          <ac:chgData name="松浦英宗" userId="9b03fd3a-662f-49ff-9af1-1b93cf7aab22" providerId="ADAL" clId="{56E9DFAE-DDAD-4FCA-8AED-56B2D15DB479}" dt="2026-02-09T13:28:49.807" v="25594" actId="478"/>
          <ac:spMkLst>
            <pc:docMk/>
            <pc:sldMk cId="2465560904" sldId="6079"/>
            <ac:spMk id="20" creationId="{3DBB7ABF-25AC-2EAA-1504-AF74D69A28F6}"/>
          </ac:spMkLst>
        </pc:spChg>
        <pc:spChg chg="add del mod">
          <ac:chgData name="松浦英宗" userId="9b03fd3a-662f-49ff-9af1-1b93cf7aab22" providerId="ADAL" clId="{56E9DFAE-DDAD-4FCA-8AED-56B2D15DB479}" dt="2026-02-09T13:28:49.807" v="25594" actId="478"/>
          <ac:spMkLst>
            <pc:docMk/>
            <pc:sldMk cId="2465560904" sldId="6079"/>
            <ac:spMk id="21" creationId="{41DF0A88-AC28-ACE7-E76C-638F6E5C227E}"/>
          </ac:spMkLst>
        </pc:spChg>
        <pc:spChg chg="add mod">
          <ac:chgData name="松浦英宗" userId="9b03fd3a-662f-49ff-9af1-1b93cf7aab22" providerId="ADAL" clId="{56E9DFAE-DDAD-4FCA-8AED-56B2D15DB479}" dt="2026-02-09T13:29:48.220" v="25638" actId="1035"/>
          <ac:spMkLst>
            <pc:docMk/>
            <pc:sldMk cId="2465560904" sldId="6079"/>
            <ac:spMk id="22" creationId="{67FAA4C9-F7A9-23E4-4A5A-C1CE11BB47D3}"/>
          </ac:spMkLst>
        </pc:spChg>
        <pc:spChg chg="add mod">
          <ac:chgData name="松浦英宗" userId="9b03fd3a-662f-49ff-9af1-1b93cf7aab22" providerId="ADAL" clId="{56E9DFAE-DDAD-4FCA-8AED-56B2D15DB479}" dt="2026-02-09T13:29:48.220" v="25638" actId="1035"/>
          <ac:spMkLst>
            <pc:docMk/>
            <pc:sldMk cId="2465560904" sldId="6079"/>
            <ac:spMk id="23" creationId="{5D7C9220-22DD-CF4C-9619-220CAF883DB5}"/>
          </ac:spMkLst>
        </pc:spChg>
        <pc:spChg chg="add mod">
          <ac:chgData name="松浦英宗" userId="9b03fd3a-662f-49ff-9af1-1b93cf7aab22" providerId="ADAL" clId="{56E9DFAE-DDAD-4FCA-8AED-56B2D15DB479}" dt="2026-02-09T13:29:48.220" v="25638" actId="1035"/>
          <ac:spMkLst>
            <pc:docMk/>
            <pc:sldMk cId="2465560904" sldId="6079"/>
            <ac:spMk id="24" creationId="{8E7DFDB0-7963-5110-E3F3-A1FBE3CA729C}"/>
          </ac:spMkLst>
        </pc:spChg>
        <pc:grpChg chg="add del mod topLvl">
          <ac:chgData name="松浦英宗" userId="9b03fd3a-662f-49ff-9af1-1b93cf7aab22" providerId="ADAL" clId="{56E9DFAE-DDAD-4FCA-8AED-56B2D15DB479}" dt="2026-02-09T13:28:55.370" v="25596" actId="165"/>
          <ac:grpSpMkLst>
            <pc:docMk/>
            <pc:sldMk cId="2465560904" sldId="6079"/>
            <ac:grpSpMk id="7" creationId="{45A7F72B-7C4F-14BE-0DCC-AD712D98B0F1}"/>
          </ac:grpSpMkLst>
        </pc:grpChg>
        <pc:grpChg chg="add mod">
          <ac:chgData name="松浦英宗" userId="9b03fd3a-662f-49ff-9af1-1b93cf7aab22" providerId="ADAL" clId="{56E9DFAE-DDAD-4FCA-8AED-56B2D15DB479}" dt="2026-02-09T13:24:49.708" v="25496" actId="164"/>
          <ac:grpSpMkLst>
            <pc:docMk/>
            <pc:sldMk cId="2465560904" sldId="6079"/>
            <ac:grpSpMk id="8" creationId="{B8F9D183-237E-9DDC-EDF5-E53721BF2D7A}"/>
          </ac:grpSpMkLst>
        </pc:grpChg>
        <pc:grpChg chg="add mod">
          <ac:chgData name="松浦英宗" userId="9b03fd3a-662f-49ff-9af1-1b93cf7aab22" providerId="ADAL" clId="{56E9DFAE-DDAD-4FCA-8AED-56B2D15DB479}" dt="2026-02-09T13:24:49.708" v="25496" actId="164"/>
          <ac:grpSpMkLst>
            <pc:docMk/>
            <pc:sldMk cId="2465560904" sldId="6079"/>
            <ac:grpSpMk id="12" creationId="{446DEEB7-EC57-2CB0-33F6-F19B8F4882A7}"/>
          </ac:grpSpMkLst>
        </pc:grpChg>
        <pc:grpChg chg="add mod">
          <ac:chgData name="松浦英宗" userId="9b03fd3a-662f-49ff-9af1-1b93cf7aab22" providerId="ADAL" clId="{56E9DFAE-DDAD-4FCA-8AED-56B2D15DB479}" dt="2026-02-09T13:27:00.591" v="25531" actId="1076"/>
          <ac:grpSpMkLst>
            <pc:docMk/>
            <pc:sldMk cId="2465560904" sldId="6079"/>
            <ac:grpSpMk id="16" creationId="{BCC63405-4D42-8847-CC5F-2ACBE20F0E99}"/>
          </ac:grpSpMkLst>
        </pc:grpChg>
        <pc:grpChg chg="mod">
          <ac:chgData name="松浦英宗" userId="9b03fd3a-662f-49ff-9af1-1b93cf7aab22" providerId="ADAL" clId="{56E9DFAE-DDAD-4FCA-8AED-56B2D15DB479}" dt="2026-02-09T13:35:57.565" v="25686" actId="12788"/>
          <ac:grpSpMkLst>
            <pc:docMk/>
            <pc:sldMk cId="2465560904" sldId="6079"/>
            <ac:grpSpMk id="25" creationId="{9C2358BB-905B-E269-314E-6D05A085EAD4}"/>
          </ac:grpSpMkLst>
        </pc:grpChg>
      </pc:sldChg>
      <pc:sldChg chg="modSp add del mod">
        <pc:chgData name="松浦英宗" userId="9b03fd3a-662f-49ff-9af1-1b93cf7aab22" providerId="ADAL" clId="{56E9DFAE-DDAD-4FCA-8AED-56B2D15DB479}" dt="2026-02-09T13:44:29.807" v="25722" actId="47"/>
        <pc:sldMkLst>
          <pc:docMk/>
          <pc:sldMk cId="2171011307" sldId="6080"/>
        </pc:sldMkLst>
        <pc:spChg chg="mod">
          <ac:chgData name="松浦英宗" userId="9b03fd3a-662f-49ff-9af1-1b93cf7aab22" providerId="ADAL" clId="{56E9DFAE-DDAD-4FCA-8AED-56B2D15DB479}" dt="2026-02-09T12:36:51.464" v="23913" actId="6549"/>
          <ac:spMkLst>
            <pc:docMk/>
            <pc:sldMk cId="2171011307" sldId="6080"/>
            <ac:spMk id="14" creationId="{6CD02C6C-A6B0-3DAE-7824-8D640955ED39}"/>
          </ac:spMkLst>
        </pc:spChg>
      </pc:sldChg>
      <pc:sldChg chg="addSp delSp modSp add del mod">
        <pc:chgData name="松浦英宗" userId="9b03fd3a-662f-49ff-9af1-1b93cf7aab22" providerId="ADAL" clId="{56E9DFAE-DDAD-4FCA-8AED-56B2D15DB479}" dt="2026-02-09T13:44:29.807" v="25722" actId="47"/>
        <pc:sldMkLst>
          <pc:docMk/>
          <pc:sldMk cId="137884997" sldId="6081"/>
        </pc:sldMkLst>
        <pc:spChg chg="mod">
          <ac:chgData name="松浦英宗" userId="9b03fd3a-662f-49ff-9af1-1b93cf7aab22" providerId="ADAL" clId="{56E9DFAE-DDAD-4FCA-8AED-56B2D15DB479}" dt="2026-02-09T13:37:30.020" v="25711" actId="1036"/>
          <ac:spMkLst>
            <pc:docMk/>
            <pc:sldMk cId="137884997" sldId="6081"/>
            <ac:spMk id="3" creationId="{C90D1F3A-B375-2D75-58A0-BCBDF8824768}"/>
          </ac:spMkLst>
        </pc:spChg>
        <pc:spChg chg="mod">
          <ac:chgData name="松浦英宗" userId="9b03fd3a-662f-49ff-9af1-1b93cf7aab22" providerId="ADAL" clId="{56E9DFAE-DDAD-4FCA-8AED-56B2D15DB479}" dt="2026-02-09T13:37:09.782" v="25698" actId="120"/>
          <ac:spMkLst>
            <pc:docMk/>
            <pc:sldMk cId="137884997" sldId="6081"/>
            <ac:spMk id="4" creationId="{9744B41F-AA53-6CCF-5F33-7EA8B514C45F}"/>
          </ac:spMkLst>
        </pc:spChg>
        <pc:spChg chg="add del">
          <ac:chgData name="松浦英宗" userId="9b03fd3a-662f-49ff-9af1-1b93cf7aab22" providerId="ADAL" clId="{56E9DFAE-DDAD-4FCA-8AED-56B2D15DB479}" dt="2026-02-09T13:37:41.167" v="25714" actId="22"/>
          <ac:spMkLst>
            <pc:docMk/>
            <pc:sldMk cId="137884997" sldId="6081"/>
            <ac:spMk id="8" creationId="{BFEE30A7-BDDD-B927-134B-B01CEE5383B9}"/>
          </ac:spMkLst>
        </pc:spChg>
        <pc:spChg chg="mod">
          <ac:chgData name="松浦英宗" userId="9b03fd3a-662f-49ff-9af1-1b93cf7aab22" providerId="ADAL" clId="{56E9DFAE-DDAD-4FCA-8AED-56B2D15DB479}" dt="2026-02-09T13:37:30.020" v="25711" actId="1036"/>
          <ac:spMkLst>
            <pc:docMk/>
            <pc:sldMk cId="137884997" sldId="6081"/>
            <ac:spMk id="9" creationId="{BE05FD90-E81A-C18C-85DC-2B61357F6F8F}"/>
          </ac:spMkLst>
        </pc:spChg>
        <pc:spChg chg="mod">
          <ac:chgData name="松浦英宗" userId="9b03fd3a-662f-49ff-9af1-1b93cf7aab22" providerId="ADAL" clId="{56E9DFAE-DDAD-4FCA-8AED-56B2D15DB479}" dt="2026-02-09T13:37:09.782" v="25698" actId="120"/>
          <ac:spMkLst>
            <pc:docMk/>
            <pc:sldMk cId="137884997" sldId="6081"/>
            <ac:spMk id="10" creationId="{21B44082-8BAE-BA74-E538-A02B67DE4D58}"/>
          </ac:spMkLst>
        </pc:spChg>
        <pc:spChg chg="mod">
          <ac:chgData name="松浦英宗" userId="9b03fd3a-662f-49ff-9af1-1b93cf7aab22" providerId="ADAL" clId="{56E9DFAE-DDAD-4FCA-8AED-56B2D15DB479}" dt="2026-02-09T13:37:30.020" v="25711" actId="1036"/>
          <ac:spMkLst>
            <pc:docMk/>
            <pc:sldMk cId="137884997" sldId="6081"/>
            <ac:spMk id="13" creationId="{31D12884-4B80-568F-12B2-51F8C64C2ACC}"/>
          </ac:spMkLst>
        </pc:spChg>
        <pc:spChg chg="mod">
          <ac:chgData name="松浦英宗" userId="9b03fd3a-662f-49ff-9af1-1b93cf7aab22" providerId="ADAL" clId="{56E9DFAE-DDAD-4FCA-8AED-56B2D15DB479}" dt="2026-02-09T13:37:09.782" v="25698" actId="120"/>
          <ac:spMkLst>
            <pc:docMk/>
            <pc:sldMk cId="137884997" sldId="6081"/>
            <ac:spMk id="14" creationId="{C3CA04D8-048C-2659-9C89-9EBE3C908F2C}"/>
          </ac:spMkLst>
        </pc:spChg>
        <pc:spChg chg="mod">
          <ac:chgData name="松浦英宗" userId="9b03fd3a-662f-49ff-9af1-1b93cf7aab22" providerId="ADAL" clId="{56E9DFAE-DDAD-4FCA-8AED-56B2D15DB479}" dt="2026-02-09T13:37:47.138" v="25720" actId="207"/>
          <ac:spMkLst>
            <pc:docMk/>
            <pc:sldMk cId="137884997" sldId="6081"/>
            <ac:spMk id="17" creationId="{855E3C9F-6D5D-3EF1-ECAF-805AE7BAC484}"/>
          </ac:spMkLst>
        </pc:spChg>
      </pc:sldChg>
      <pc:sldChg chg="add del">
        <pc:chgData name="松浦英宗" userId="9b03fd3a-662f-49ff-9af1-1b93cf7aab22" providerId="ADAL" clId="{56E9DFAE-DDAD-4FCA-8AED-56B2D15DB479}" dt="2026-02-09T13:11:54.351" v="25338" actId="47"/>
        <pc:sldMkLst>
          <pc:docMk/>
          <pc:sldMk cId="1059675980" sldId="6081"/>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アンケート結果</c:v>
                </c:pt>
              </c:strCache>
            </c:strRef>
          </c:tx>
          <c:spPr>
            <a:solidFill>
              <a:schemeClr val="tx1">
                <a:lumMod val="50000"/>
                <a:lumOff val="50000"/>
              </a:schemeClr>
            </a:solidFill>
          </c:spPr>
          <c:dPt>
            <c:idx val="0"/>
            <c:bubble3D val="0"/>
            <c:spPr>
              <a:solidFill>
                <a:schemeClr val="bg1">
                  <a:lumMod val="95000"/>
                </a:schemeClr>
              </a:solidFill>
              <a:ln w="19050">
                <a:solidFill>
                  <a:schemeClr val="lt1"/>
                </a:solidFill>
              </a:ln>
              <a:effectLst/>
            </c:spPr>
            <c:extLst>
              <c:ext xmlns:c16="http://schemas.microsoft.com/office/drawing/2014/chart" uri="{C3380CC4-5D6E-409C-BE32-E72D297353CC}">
                <c16:uniqueId val="{00000002-A292-4BDB-9D2E-72290CC20356}"/>
              </c:ext>
            </c:extLst>
          </c:dPt>
          <c:dPt>
            <c:idx val="1"/>
            <c:bubble3D val="0"/>
            <c:spPr>
              <a:solidFill>
                <a:schemeClr val="tx1">
                  <a:lumMod val="50000"/>
                  <a:lumOff val="50000"/>
                </a:schemeClr>
              </a:solidFill>
              <a:ln w="19050">
                <a:solidFill>
                  <a:schemeClr val="lt1"/>
                </a:solidFill>
              </a:ln>
              <a:effectLst/>
            </c:spPr>
            <c:extLst>
              <c:ext xmlns:c16="http://schemas.microsoft.com/office/drawing/2014/chart" uri="{C3380CC4-5D6E-409C-BE32-E72D297353CC}">
                <c16:uniqueId val="{00000001-A292-4BDB-9D2E-72290CC20356}"/>
              </c:ext>
            </c:extLst>
          </c:dPt>
          <c:cat>
            <c:strRef>
              <c:f>Sheet1!$A$2:$A$3</c:f>
              <c:strCache>
                <c:ptCount val="2"/>
                <c:pt idx="0">
                  <c:v>できている</c:v>
                </c:pt>
                <c:pt idx="1">
                  <c:v>できていない</c:v>
                </c:pt>
              </c:strCache>
            </c:strRef>
          </c:cat>
          <c:val>
            <c:numRef>
              <c:f>Sheet1!$B$2:$B$3</c:f>
              <c:numCache>
                <c:formatCode>General</c:formatCode>
                <c:ptCount val="2"/>
                <c:pt idx="0">
                  <c:v>23</c:v>
                </c:pt>
                <c:pt idx="1">
                  <c:v>77</c:v>
                </c:pt>
              </c:numCache>
            </c:numRef>
          </c:val>
          <c:extLst>
            <c:ext xmlns:c16="http://schemas.microsoft.com/office/drawing/2014/chart" uri="{C3380CC4-5D6E-409C-BE32-E72D297353CC}">
              <c16:uniqueId val="{00000000-A292-4BDB-9D2E-72290CC2035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0B1B2-132C-AFB3-D731-CA115CC9EC63}"/>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321A7579-5479-1020-18DF-61DC3CCBA44F}"/>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chemeClr val="tx1"/>
                </a:solidFill>
                <a:latin typeface="游明朝" panose="02020400000000000000" pitchFamily="18" charset="-128"/>
                <a:ea typeface="游明朝" panose="02020400000000000000" pitchFamily="18" charset="-128"/>
              </a:rPr>
              <a:t>現状と課題</a:t>
            </a:r>
          </a:p>
        </p:txBody>
      </p:sp>
      <p:grpSp>
        <p:nvGrpSpPr>
          <p:cNvPr id="16" name="グループ化 15">
            <a:extLst>
              <a:ext uri="{FF2B5EF4-FFF2-40B4-BE49-F238E27FC236}">
                <a16:creationId xmlns:a16="http://schemas.microsoft.com/office/drawing/2014/main" id="{A9FB5136-76EF-E87E-9AEB-038E5C51D3D4}"/>
              </a:ext>
            </a:extLst>
          </p:cNvPr>
          <p:cNvGrpSpPr/>
          <p:nvPr/>
        </p:nvGrpSpPr>
        <p:grpSpPr>
          <a:xfrm>
            <a:off x="755624" y="1592036"/>
            <a:ext cx="10680752" cy="4289947"/>
            <a:chOff x="555297" y="1813796"/>
            <a:chExt cx="10680752" cy="4289947"/>
          </a:xfrm>
        </p:grpSpPr>
        <p:grpSp>
          <p:nvGrpSpPr>
            <p:cNvPr id="14" name="グループ化 13">
              <a:extLst>
                <a:ext uri="{FF2B5EF4-FFF2-40B4-BE49-F238E27FC236}">
                  <a16:creationId xmlns:a16="http://schemas.microsoft.com/office/drawing/2014/main" id="{EC2F0AA7-A220-749D-60C0-C03B52706BF9}"/>
                </a:ext>
              </a:extLst>
            </p:cNvPr>
            <p:cNvGrpSpPr/>
            <p:nvPr/>
          </p:nvGrpSpPr>
          <p:grpSpPr>
            <a:xfrm>
              <a:off x="555297" y="1813796"/>
              <a:ext cx="5685082" cy="4289947"/>
              <a:chOff x="555297" y="1838425"/>
              <a:chExt cx="5685082" cy="4289947"/>
            </a:xfrm>
          </p:grpSpPr>
          <p:sp>
            <p:nvSpPr>
              <p:cNvPr id="4" name="正方形/長方形 3">
                <a:extLst>
                  <a:ext uri="{FF2B5EF4-FFF2-40B4-BE49-F238E27FC236}">
                    <a16:creationId xmlns:a16="http://schemas.microsoft.com/office/drawing/2014/main" id="{A299F085-1F6E-F281-3D7C-996C7640F3AF}"/>
                  </a:ext>
                </a:extLst>
              </p:cNvPr>
              <p:cNvSpPr/>
              <p:nvPr/>
            </p:nvSpPr>
            <p:spPr>
              <a:xfrm>
                <a:off x="555297" y="1838425"/>
                <a:ext cx="5685082" cy="10225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kumimoji="1" lang="ja-JP" altLang="en-US" sz="2800" dirty="0">
                    <a:solidFill>
                      <a:schemeClr val="tx1"/>
                    </a:solidFill>
                    <a:latin typeface="游明朝" panose="02020400000000000000" pitchFamily="18" charset="-128"/>
                    <a:ea typeface="游明朝" panose="02020400000000000000" pitchFamily="18" charset="-128"/>
                  </a:rPr>
                  <a:t>施策が積み重なり、</a:t>
                </a:r>
                <a:endParaRPr kumimoji="1" lang="en-US" altLang="ja-JP" sz="2800" dirty="0">
                  <a:solidFill>
                    <a:schemeClr val="tx1"/>
                  </a:solidFill>
                  <a:latin typeface="游明朝" panose="02020400000000000000" pitchFamily="18" charset="-128"/>
                  <a:ea typeface="游明朝" panose="02020400000000000000" pitchFamily="18" charset="-128"/>
                </a:endParaRPr>
              </a:p>
              <a:p>
                <a:pPr>
                  <a:spcBef>
                    <a:spcPts val="600"/>
                  </a:spcBef>
                </a:pPr>
                <a:r>
                  <a:rPr kumimoji="1" lang="ja-JP" altLang="en-US" sz="2800" dirty="0">
                    <a:solidFill>
                      <a:schemeClr val="tx1"/>
                    </a:solidFill>
                    <a:latin typeface="游明朝" panose="02020400000000000000" pitchFamily="18" charset="-128"/>
                    <a:ea typeface="游明朝" panose="02020400000000000000" pitchFamily="18" charset="-128"/>
                  </a:rPr>
                  <a:t>全体戦略が見えにくい状態</a:t>
                </a:r>
              </a:p>
            </p:txBody>
          </p:sp>
          <p:sp>
            <p:nvSpPr>
              <p:cNvPr id="5" name="正方形/長方形 4">
                <a:extLst>
                  <a:ext uri="{FF2B5EF4-FFF2-40B4-BE49-F238E27FC236}">
                    <a16:creationId xmlns:a16="http://schemas.microsoft.com/office/drawing/2014/main" id="{04BE7FAC-C7C5-5AC1-254D-AD0661F58081}"/>
                  </a:ext>
                </a:extLst>
              </p:cNvPr>
              <p:cNvSpPr/>
              <p:nvPr/>
            </p:nvSpPr>
            <p:spPr>
              <a:xfrm>
                <a:off x="555297" y="3296797"/>
                <a:ext cx="5685082" cy="2831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30000"/>
                  </a:lnSpc>
                  <a:spcBef>
                    <a:spcPts val="600"/>
                  </a:spcBef>
                </a:pPr>
                <a:r>
                  <a:rPr kumimoji="1" lang="ja-JP" altLang="en-US" sz="1600" dirty="0">
                    <a:solidFill>
                      <a:schemeClr val="tx1"/>
                    </a:solidFill>
                    <a:latin typeface="游明朝" panose="02020400000000000000" pitchFamily="18" charset="-128"/>
                    <a:ea typeface="游明朝" panose="02020400000000000000" pitchFamily="18" charset="-128"/>
                  </a:rPr>
                  <a:t>これまで個別の施策や改善は積極的に行われてきたものの、それぞれの取り組みが全体戦略とどのように結びついているのかが明確になっていない。</a:t>
                </a:r>
                <a:endParaRPr kumimoji="1" lang="en-US" altLang="ja-JP" sz="1600" dirty="0">
                  <a:solidFill>
                    <a:schemeClr val="tx1"/>
                  </a:solidFill>
                  <a:latin typeface="游明朝" panose="02020400000000000000" pitchFamily="18" charset="-128"/>
                  <a:ea typeface="游明朝" panose="02020400000000000000" pitchFamily="18" charset="-128"/>
                </a:endParaRPr>
              </a:p>
              <a:p>
                <a:pPr>
                  <a:lnSpc>
                    <a:spcPct val="130000"/>
                  </a:lnSpc>
                  <a:spcBef>
                    <a:spcPts val="600"/>
                  </a:spcBef>
                </a:pPr>
                <a:r>
                  <a:rPr kumimoji="1" lang="ja-JP" altLang="en-US" sz="1600" dirty="0">
                    <a:solidFill>
                      <a:schemeClr val="tx1"/>
                    </a:solidFill>
                    <a:latin typeface="游明朝" panose="02020400000000000000" pitchFamily="18" charset="-128"/>
                    <a:ea typeface="游明朝" panose="02020400000000000000" pitchFamily="18" charset="-128"/>
                  </a:rPr>
                  <a:t>担当者ごとに判断基準や優先順位が異なり、施策同士の連動性が弱いため、成果が分散しやすい状況となっている。</a:t>
                </a:r>
                <a:endParaRPr kumimoji="1" lang="en-US" altLang="ja-JP" sz="1600" dirty="0">
                  <a:solidFill>
                    <a:schemeClr val="tx1"/>
                  </a:solidFill>
                  <a:latin typeface="游明朝" panose="02020400000000000000" pitchFamily="18" charset="-128"/>
                  <a:ea typeface="游明朝" panose="02020400000000000000" pitchFamily="18" charset="-128"/>
                </a:endParaRPr>
              </a:p>
              <a:p>
                <a:pPr>
                  <a:lnSpc>
                    <a:spcPct val="130000"/>
                  </a:lnSpc>
                  <a:spcBef>
                    <a:spcPts val="600"/>
                  </a:spcBef>
                </a:pPr>
                <a:r>
                  <a:rPr kumimoji="1" lang="ja-JP" altLang="en-US" sz="1600" dirty="0">
                    <a:solidFill>
                      <a:schemeClr val="tx1"/>
                    </a:solidFill>
                    <a:latin typeface="游明朝" panose="02020400000000000000" pitchFamily="18" charset="-128"/>
                    <a:ea typeface="游明朝" panose="02020400000000000000" pitchFamily="18" charset="-128"/>
                  </a:rPr>
                  <a:t>結果として、一定の活動量はあるものの、経営としての方向性や強みが外部から見えにくく、評価や意思決定につながりにくい構造となっている。</a:t>
                </a:r>
              </a:p>
            </p:txBody>
          </p:sp>
        </p:grpSp>
        <p:grpSp>
          <p:nvGrpSpPr>
            <p:cNvPr id="13" name="グループ化 12">
              <a:extLst>
                <a:ext uri="{FF2B5EF4-FFF2-40B4-BE49-F238E27FC236}">
                  <a16:creationId xmlns:a16="http://schemas.microsoft.com/office/drawing/2014/main" id="{36537F5A-ACE3-F0E4-C496-5C90FD08C173}"/>
                </a:ext>
              </a:extLst>
            </p:cNvPr>
            <p:cNvGrpSpPr/>
            <p:nvPr/>
          </p:nvGrpSpPr>
          <p:grpSpPr>
            <a:xfrm>
              <a:off x="7250875" y="1848676"/>
              <a:ext cx="3985174" cy="4220186"/>
              <a:chOff x="7250875" y="1834372"/>
              <a:chExt cx="3985174" cy="4220186"/>
            </a:xfrm>
          </p:grpSpPr>
          <p:sp>
            <p:nvSpPr>
              <p:cNvPr id="6" name="正方形/長方形 5">
                <a:extLst>
                  <a:ext uri="{FF2B5EF4-FFF2-40B4-BE49-F238E27FC236}">
                    <a16:creationId xmlns:a16="http://schemas.microsoft.com/office/drawing/2014/main" id="{87E386BC-1BB0-355D-5B4B-241EF26BFECC}"/>
                  </a:ext>
                </a:extLst>
              </p:cNvPr>
              <p:cNvSpPr/>
              <p:nvPr/>
            </p:nvSpPr>
            <p:spPr>
              <a:xfrm>
                <a:off x="7250875" y="1834372"/>
                <a:ext cx="3985174" cy="6241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400" dirty="0">
                    <a:solidFill>
                      <a:schemeClr val="tx1"/>
                    </a:solidFill>
                    <a:latin typeface="游明朝" panose="02020400000000000000" pitchFamily="18" charset="-128"/>
                    <a:ea typeface="游明朝" panose="02020400000000000000" pitchFamily="18" charset="-128"/>
                  </a:rPr>
                  <a:t>経営の意思・全体戦略を理解できているか？</a:t>
                </a:r>
                <a:endParaRPr lang="en-US" altLang="ja-JP" sz="1400" dirty="0">
                  <a:solidFill>
                    <a:schemeClr val="tx1"/>
                  </a:solidFill>
                  <a:latin typeface="游明朝" panose="02020400000000000000" pitchFamily="18" charset="-128"/>
                  <a:ea typeface="游明朝" panose="02020400000000000000" pitchFamily="18" charset="-128"/>
                </a:endParaRPr>
              </a:p>
              <a:p>
                <a:pPr algn="ctr">
                  <a:spcBef>
                    <a:spcPts val="600"/>
                  </a:spcBef>
                </a:pPr>
                <a:r>
                  <a:rPr lang="en-US" altLang="ja-JP" sz="1400" dirty="0">
                    <a:solidFill>
                      <a:schemeClr val="tx1"/>
                    </a:solidFill>
                    <a:latin typeface="游明朝" panose="02020400000000000000" pitchFamily="18" charset="-128"/>
                    <a:ea typeface="游明朝" panose="02020400000000000000" pitchFamily="18" charset="-128"/>
                  </a:rPr>
                  <a:t>(2025</a:t>
                </a:r>
                <a:r>
                  <a:rPr lang="ja-JP" altLang="en-US" sz="1400" dirty="0">
                    <a:solidFill>
                      <a:schemeClr val="tx1"/>
                    </a:solidFill>
                    <a:latin typeface="游明朝" panose="02020400000000000000" pitchFamily="18" charset="-128"/>
                    <a:ea typeface="游明朝" panose="02020400000000000000" pitchFamily="18" charset="-128"/>
                  </a:rPr>
                  <a:t>年</a:t>
                </a:r>
                <a:r>
                  <a:rPr lang="en-US" altLang="ja-JP" sz="1400" dirty="0">
                    <a:solidFill>
                      <a:schemeClr val="tx1"/>
                    </a:solidFill>
                    <a:latin typeface="游明朝" panose="02020400000000000000" pitchFamily="18" charset="-128"/>
                    <a:ea typeface="游明朝" panose="02020400000000000000" pitchFamily="18" charset="-128"/>
                  </a:rPr>
                  <a:t>3</a:t>
                </a:r>
                <a:r>
                  <a:rPr lang="ja-JP" altLang="en-US" sz="1400" dirty="0">
                    <a:solidFill>
                      <a:schemeClr val="tx1"/>
                    </a:solidFill>
                    <a:latin typeface="游明朝" panose="02020400000000000000" pitchFamily="18" charset="-128"/>
                    <a:ea typeface="游明朝" panose="02020400000000000000" pitchFamily="18" charset="-128"/>
                  </a:rPr>
                  <a:t>月のアンケート結果）</a:t>
                </a:r>
                <a:endParaRPr lang="en-US" altLang="ja-JP" sz="1400" dirty="0">
                  <a:solidFill>
                    <a:schemeClr val="tx1"/>
                  </a:solidFill>
                  <a:latin typeface="游明朝" panose="02020400000000000000" pitchFamily="18" charset="-128"/>
                  <a:ea typeface="游明朝" panose="02020400000000000000" pitchFamily="18" charset="-128"/>
                </a:endParaRPr>
              </a:p>
            </p:txBody>
          </p:sp>
          <p:grpSp>
            <p:nvGrpSpPr>
              <p:cNvPr id="12" name="グループ化 11">
                <a:extLst>
                  <a:ext uri="{FF2B5EF4-FFF2-40B4-BE49-F238E27FC236}">
                    <a16:creationId xmlns:a16="http://schemas.microsoft.com/office/drawing/2014/main" id="{F6AEA8C3-E8A6-0A52-BF11-81A1F395A18A}"/>
                  </a:ext>
                </a:extLst>
              </p:cNvPr>
              <p:cNvGrpSpPr/>
              <p:nvPr/>
            </p:nvGrpSpPr>
            <p:grpSpPr>
              <a:xfrm>
                <a:off x="7519930" y="2689992"/>
                <a:ext cx="3447065" cy="3364566"/>
                <a:chOff x="7519930" y="2689992"/>
                <a:chExt cx="3447065" cy="3364566"/>
              </a:xfrm>
            </p:grpSpPr>
            <p:graphicFrame>
              <p:nvGraphicFramePr>
                <p:cNvPr id="9" name="グラフ 8">
                  <a:extLst>
                    <a:ext uri="{FF2B5EF4-FFF2-40B4-BE49-F238E27FC236}">
                      <a16:creationId xmlns:a16="http://schemas.microsoft.com/office/drawing/2014/main" id="{91E7E162-B50F-9239-5741-A8CC4F7EDC73}"/>
                    </a:ext>
                  </a:extLst>
                </p:cNvPr>
                <p:cNvGraphicFramePr/>
                <p:nvPr/>
              </p:nvGraphicFramePr>
              <p:xfrm>
                <a:off x="7519930" y="2689992"/>
                <a:ext cx="3447065" cy="3364566"/>
              </p:xfrm>
              <a:graphic>
                <a:graphicData uri="http://schemas.openxmlformats.org/drawingml/2006/chart">
                  <c:chart xmlns:c="http://schemas.openxmlformats.org/drawingml/2006/chart" xmlns:r="http://schemas.openxmlformats.org/officeDocument/2006/relationships" r:id="rId2"/>
                </a:graphicData>
              </a:graphic>
            </p:graphicFrame>
            <p:sp>
              <p:nvSpPr>
                <p:cNvPr id="10" name="正方形/長方形 9">
                  <a:extLst>
                    <a:ext uri="{FF2B5EF4-FFF2-40B4-BE49-F238E27FC236}">
                      <a16:creationId xmlns:a16="http://schemas.microsoft.com/office/drawing/2014/main" id="{C3C961D9-DC0F-0F61-D869-F6B6D321F35C}"/>
                    </a:ext>
                  </a:extLst>
                </p:cNvPr>
                <p:cNvSpPr/>
                <p:nvPr/>
              </p:nvSpPr>
              <p:spPr>
                <a:xfrm>
                  <a:off x="8545073" y="4712324"/>
                  <a:ext cx="1396779" cy="6241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400" b="1" dirty="0">
                      <a:solidFill>
                        <a:schemeClr val="bg1"/>
                      </a:solidFill>
                      <a:latin typeface="游明朝" panose="02020400000000000000" pitchFamily="18" charset="-128"/>
                      <a:ea typeface="游明朝" panose="02020400000000000000" pitchFamily="18" charset="-128"/>
                    </a:rPr>
                    <a:t>できていない</a:t>
                  </a:r>
                  <a:endParaRPr lang="en-US" altLang="ja-JP" sz="1400" b="1" dirty="0">
                    <a:solidFill>
                      <a:schemeClr val="bg1"/>
                    </a:solidFill>
                    <a:latin typeface="游明朝" panose="02020400000000000000" pitchFamily="18" charset="-128"/>
                    <a:ea typeface="游明朝" panose="02020400000000000000" pitchFamily="18" charset="-128"/>
                  </a:endParaRPr>
                </a:p>
                <a:p>
                  <a:pPr algn="ctr">
                    <a:spcBef>
                      <a:spcPts val="600"/>
                    </a:spcBef>
                  </a:pPr>
                  <a:r>
                    <a:rPr lang="en-US" altLang="ja-JP" sz="1400" b="1" dirty="0">
                      <a:solidFill>
                        <a:schemeClr val="bg1"/>
                      </a:solidFill>
                      <a:latin typeface="游明朝" panose="02020400000000000000" pitchFamily="18" charset="-128"/>
                      <a:ea typeface="游明朝" panose="02020400000000000000" pitchFamily="18" charset="-128"/>
                    </a:rPr>
                    <a:t>77</a:t>
                  </a:r>
                  <a:r>
                    <a:rPr lang="ja-JP" altLang="en-US" sz="1400" b="1" dirty="0">
                      <a:solidFill>
                        <a:schemeClr val="bg1"/>
                      </a:solidFill>
                      <a:latin typeface="游明朝" panose="02020400000000000000" pitchFamily="18" charset="-128"/>
                      <a:ea typeface="游明朝" panose="02020400000000000000" pitchFamily="18" charset="-128"/>
                    </a:rPr>
                    <a:t>％</a:t>
                  </a:r>
                  <a:endParaRPr lang="en-US" altLang="ja-JP" sz="1400" b="1" dirty="0">
                    <a:solidFill>
                      <a:schemeClr val="bg1"/>
                    </a:solidFill>
                    <a:latin typeface="游明朝" panose="02020400000000000000" pitchFamily="18" charset="-128"/>
                    <a:ea typeface="游明朝" panose="02020400000000000000" pitchFamily="18" charset="-128"/>
                  </a:endParaRPr>
                </a:p>
              </p:txBody>
            </p:sp>
            <p:sp>
              <p:nvSpPr>
                <p:cNvPr id="11" name="正方形/長方形 10">
                  <a:extLst>
                    <a:ext uri="{FF2B5EF4-FFF2-40B4-BE49-F238E27FC236}">
                      <a16:creationId xmlns:a16="http://schemas.microsoft.com/office/drawing/2014/main" id="{754A735E-966E-75AF-E333-BECEDF09D4F8}"/>
                    </a:ext>
                  </a:extLst>
                </p:cNvPr>
                <p:cNvSpPr/>
                <p:nvPr/>
              </p:nvSpPr>
              <p:spPr>
                <a:xfrm>
                  <a:off x="9166462" y="3417727"/>
                  <a:ext cx="1396779" cy="6241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sz="1400" b="1" dirty="0">
                      <a:solidFill>
                        <a:schemeClr val="tx1"/>
                      </a:solidFill>
                      <a:latin typeface="游明朝" panose="02020400000000000000" pitchFamily="18" charset="-128"/>
                      <a:ea typeface="游明朝" panose="02020400000000000000" pitchFamily="18" charset="-128"/>
                    </a:rPr>
                    <a:t>できている</a:t>
                  </a:r>
                  <a:endParaRPr lang="en-US" altLang="ja-JP" sz="1400" b="1" dirty="0">
                    <a:solidFill>
                      <a:schemeClr val="tx1"/>
                    </a:solidFill>
                    <a:latin typeface="游明朝" panose="02020400000000000000" pitchFamily="18" charset="-128"/>
                    <a:ea typeface="游明朝" panose="02020400000000000000" pitchFamily="18" charset="-128"/>
                  </a:endParaRPr>
                </a:p>
                <a:p>
                  <a:pPr algn="ctr">
                    <a:spcBef>
                      <a:spcPts val="600"/>
                    </a:spcBef>
                  </a:pPr>
                  <a:r>
                    <a:rPr lang="en-US" altLang="ja-JP" sz="1400" b="1" dirty="0">
                      <a:solidFill>
                        <a:schemeClr val="tx1"/>
                      </a:solidFill>
                      <a:latin typeface="游明朝" panose="02020400000000000000" pitchFamily="18" charset="-128"/>
                      <a:ea typeface="游明朝" panose="02020400000000000000" pitchFamily="18" charset="-128"/>
                    </a:rPr>
                    <a:t>23</a:t>
                  </a:r>
                  <a:r>
                    <a:rPr lang="ja-JP" altLang="en-US" sz="1400" b="1" dirty="0">
                      <a:solidFill>
                        <a:schemeClr val="tx1"/>
                      </a:solidFill>
                      <a:latin typeface="游明朝" panose="02020400000000000000" pitchFamily="18" charset="-128"/>
                      <a:ea typeface="游明朝" panose="02020400000000000000" pitchFamily="18" charset="-128"/>
                    </a:rPr>
                    <a:t>％</a:t>
                  </a:r>
                  <a:endParaRPr lang="en-US" altLang="ja-JP" sz="1400" b="1" dirty="0">
                    <a:solidFill>
                      <a:schemeClr val="tx1"/>
                    </a:solidFill>
                    <a:latin typeface="游明朝" panose="02020400000000000000" pitchFamily="18" charset="-128"/>
                    <a:ea typeface="游明朝" panose="02020400000000000000" pitchFamily="18" charset="-128"/>
                  </a:endParaRPr>
                </a:p>
              </p:txBody>
            </p:sp>
          </p:grpSp>
        </p:grpSp>
      </p:grpSp>
    </p:spTree>
    <p:extLst>
      <p:ext uri="{BB962C8B-B14F-4D97-AF65-F5344CB8AC3E}">
        <p14:creationId xmlns:p14="http://schemas.microsoft.com/office/powerpoint/2010/main" val="431748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2647</TotalTime>
  <Words>226</Words>
  <Application>Microsoft Office PowerPoint</Application>
  <PresentationFormat>ワイド画面</PresentationFormat>
  <Paragraphs>23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游明朝</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2026-02-09T13:47:08Z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