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7:06.334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7:06.334" v="1609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681E3-5190-DC95-A890-06827D1B4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DAB394A-D1AD-A24F-84DD-38EDC90787F1}"/>
              </a:ext>
            </a:extLst>
          </p:cNvPr>
          <p:cNvGrpSpPr/>
          <p:nvPr/>
        </p:nvGrpSpPr>
        <p:grpSpPr>
          <a:xfrm>
            <a:off x="10231802" y="4888413"/>
            <a:ext cx="2416379" cy="2309843"/>
            <a:chOff x="10231802" y="4888413"/>
            <a:chExt cx="2416379" cy="2309843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653BE49C-A638-C412-888E-F1A6094A2DF9}"/>
                </a:ext>
              </a:extLst>
            </p:cNvPr>
            <p:cNvSpPr/>
            <p:nvPr/>
          </p:nvSpPr>
          <p:spPr>
            <a:xfrm rot="21593633">
              <a:off x="10848181" y="5398256"/>
              <a:ext cx="1800000" cy="180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45B1AB5D-E689-29DE-9654-C139A10E2627}"/>
                </a:ext>
              </a:extLst>
            </p:cNvPr>
            <p:cNvSpPr/>
            <p:nvPr/>
          </p:nvSpPr>
          <p:spPr>
            <a:xfrm rot="21593633">
              <a:off x="10231802" y="4888413"/>
              <a:ext cx="1229425" cy="12294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sz="20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2312CB0-3C4F-055F-36D0-F058331CC6AF}"/>
              </a:ext>
            </a:extLst>
          </p:cNvPr>
          <p:cNvGrpSpPr/>
          <p:nvPr/>
        </p:nvGrpSpPr>
        <p:grpSpPr>
          <a:xfrm>
            <a:off x="1316010" y="2099762"/>
            <a:ext cx="5055713" cy="3826877"/>
            <a:chOff x="5804118" y="2181097"/>
            <a:chExt cx="2561607" cy="3162708"/>
          </a:xfrm>
          <a:noFill/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A002143-9DCA-C316-7B4F-0DC684E4CFBD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6" name="楕円 19">
                <a:extLst>
                  <a:ext uri="{FF2B5EF4-FFF2-40B4-BE49-F238E27FC236}">
                    <a16:creationId xmlns:a16="http://schemas.microsoft.com/office/drawing/2014/main" id="{5D2DFE4F-98C7-7113-9E1B-1049CFB8B1CC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198FD7E3-7E8E-AAAE-91AB-0E997369120E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現状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AF8534FE-47DF-FA42-1FEA-78D2881B70AA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4" name="楕円 17">
                <a:extLst>
                  <a:ext uri="{FF2B5EF4-FFF2-40B4-BE49-F238E27FC236}">
                    <a16:creationId xmlns:a16="http://schemas.microsoft.com/office/drawing/2014/main" id="{D24142B3-2306-13F2-FE96-ED22859B7E87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7C2CCD9D-ADE6-00A4-F3CA-E1D5A6274A72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課題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99E4268-7473-80A2-A360-08CE3D88271C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22" name="楕円 15">
                <a:extLst>
                  <a:ext uri="{FF2B5EF4-FFF2-40B4-BE49-F238E27FC236}">
                    <a16:creationId xmlns:a16="http://schemas.microsoft.com/office/drawing/2014/main" id="{C58030FC-B471-478C-A3A8-6CC0664F5EE4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475A7DF9-B595-C5E7-773A-49A08536758E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改善案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5696F135-76B2-6E61-F0E9-8AF864E435C9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20" name="楕円 13">
                <a:extLst>
                  <a:ext uri="{FF2B5EF4-FFF2-40B4-BE49-F238E27FC236}">
                    <a16:creationId xmlns:a16="http://schemas.microsoft.com/office/drawing/2014/main" id="{CD641F51-B923-C937-511E-FA79D3C9554C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2F06BF12-58A1-F9CB-6D0A-C21BAB69026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効果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B48F80B-6C20-5CA8-B300-8B6B32B04977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8" name="楕円 11">
                <a:extLst>
                  <a:ext uri="{FF2B5EF4-FFF2-40B4-BE49-F238E27FC236}">
                    <a16:creationId xmlns:a16="http://schemas.microsoft.com/office/drawing/2014/main" id="{E335AB1C-8E20-D009-F74D-76943324A212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A05A10BB-291F-4C8A-08AC-C35D3C3C44FD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実施計画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F98E4C47-EA37-4A0A-A6A9-0DFBBF2DAFEC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6" name="楕円 9">
                <a:extLst>
                  <a:ext uri="{FF2B5EF4-FFF2-40B4-BE49-F238E27FC236}">
                    <a16:creationId xmlns:a16="http://schemas.microsoft.com/office/drawing/2014/main" id="{292AB0CC-07EC-F663-CC6E-D65318CB6D57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E488AE97-D062-D00B-4342-17DFD104DCDA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メッセージ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7A94C5F-7C26-4396-AF77-D0EC6FC3EB1F}"/>
              </a:ext>
            </a:extLst>
          </p:cNvPr>
          <p:cNvSpPr/>
          <p:nvPr/>
        </p:nvSpPr>
        <p:spPr>
          <a:xfrm>
            <a:off x="466010" y="372562"/>
            <a:ext cx="3937142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chemeClr val="accent2"/>
                </a:solidFill>
                <a:latin typeface="+mn-ea"/>
              </a:rPr>
              <a:t>目次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018594E-D8FA-4A48-80E3-92A3A17FA2C9}"/>
              </a:ext>
            </a:extLst>
          </p:cNvPr>
          <p:cNvSpPr/>
          <p:nvPr/>
        </p:nvSpPr>
        <p:spPr>
          <a:xfrm>
            <a:off x="897810" y="1011855"/>
            <a:ext cx="3937142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3600" b="1" dirty="0">
                <a:solidFill>
                  <a:schemeClr val="accent4"/>
                </a:solidFill>
                <a:latin typeface="+mn-ea"/>
              </a:rPr>
              <a:t>INDEX</a:t>
            </a:r>
            <a:endParaRPr kumimoji="1" lang="ja-JP" altLang="en-US" sz="3600" b="1" dirty="0">
              <a:solidFill>
                <a:schemeClr val="accent4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799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143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