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5896A-762F-46C5-9E97-E3B3BC9858CC}" v="1" dt="2026-02-06T00:28:57.506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8:57.503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8:57.503" v="1609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D64BF-7B03-6A60-42BE-1AA4B3F92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2AF966C-BC11-0002-ED1D-BC45FDBAC7FA}"/>
              </a:ext>
            </a:extLst>
          </p:cNvPr>
          <p:cNvGrpSpPr/>
          <p:nvPr/>
        </p:nvGrpSpPr>
        <p:grpSpPr>
          <a:xfrm>
            <a:off x="6971513" y="1198223"/>
            <a:ext cx="4794153" cy="4461555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226A146-5983-81B1-033D-D4E5366313E7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プロジェクト背景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809853C-1758-667F-299D-13D1EC69FF85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目的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FE623B41-A266-90D5-18B3-E91835599916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進め方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0F3E90A-BDAF-4F39-D36F-D468D7C887D1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体制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B1D6C6A-4FDF-6F25-6941-3C62A9D921E4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スケジュール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9645DB0-1E95-7F0F-3D6B-320603910955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　成果イメージ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723099-EF71-57B9-30C6-539826F32484}"/>
              </a:ext>
            </a:extLst>
          </p:cNvPr>
          <p:cNvSpPr/>
          <p:nvPr/>
        </p:nvSpPr>
        <p:spPr>
          <a:xfrm>
            <a:off x="810790" y="3001491"/>
            <a:ext cx="3274471" cy="855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4400" b="1" dirty="0">
                <a:solidFill>
                  <a:schemeClr val="tx1"/>
                </a:solidFill>
                <a:latin typeface="+mn-ea"/>
              </a:rPr>
              <a:t>Contents</a:t>
            </a:r>
            <a:endParaRPr kumimoji="1" lang="ja-JP" altLang="en-US" sz="44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9482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139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