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3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83301-D5FA-421D-99F6-BC3D93BA0E42}" v="1" dt="2026-02-06T00:29:08.084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9:08.081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9:08.081" v="1609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DDC62-639A-8CDE-7A61-58FE654A1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8136984A-07D8-3CBF-3495-EF5E8948E24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5F45E5C-A6F1-75B4-A192-CFAA5A38E6B3}"/>
              </a:ext>
            </a:extLst>
          </p:cNvPr>
          <p:cNvSpPr/>
          <p:nvPr/>
        </p:nvSpPr>
        <p:spPr>
          <a:xfrm>
            <a:off x="836418" y="3230962"/>
            <a:ext cx="1527565" cy="31627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spcBef>
                <a:spcPts val="1200"/>
              </a:spcBef>
            </a:pPr>
            <a:r>
              <a:rPr kumimoji="1" lang="ja-JP" altLang="en-US" sz="3600" b="1" dirty="0">
                <a:solidFill>
                  <a:srgbClr val="00B0F0"/>
                </a:solidFill>
                <a:latin typeface="+mn-ea"/>
              </a:rPr>
              <a:t>目次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BE55B761-5E40-EB31-CA5B-95FA0A22C080}"/>
              </a:ext>
            </a:extLst>
          </p:cNvPr>
          <p:cNvGrpSpPr/>
          <p:nvPr/>
        </p:nvGrpSpPr>
        <p:grpSpPr>
          <a:xfrm>
            <a:off x="8394918" y="3230963"/>
            <a:ext cx="2561607" cy="3162708"/>
            <a:chOff x="5804118" y="2181097"/>
            <a:chExt cx="2561607" cy="3162708"/>
          </a:xfrm>
        </p:grpSpPr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992FC531-CF5B-1A24-418C-521808918B30}"/>
                </a:ext>
              </a:extLst>
            </p:cNvPr>
            <p:cNvGrpSpPr/>
            <p:nvPr/>
          </p:nvGrpSpPr>
          <p:grpSpPr>
            <a:xfrm>
              <a:off x="5804118" y="2181097"/>
              <a:ext cx="2561607" cy="370755"/>
              <a:chOff x="5804118" y="1514196"/>
              <a:chExt cx="2561607" cy="370755"/>
            </a:xfrm>
          </p:grpSpPr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AAE6747F-261E-221B-377B-5FA710DDC06D}"/>
                  </a:ext>
                </a:extLst>
              </p:cNvPr>
              <p:cNvSpPr/>
              <p:nvPr/>
            </p:nvSpPr>
            <p:spPr>
              <a:xfrm>
                <a:off x="5804118" y="1514196"/>
                <a:ext cx="37106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rgbClr val="00B0F0"/>
                    </a:solidFill>
                    <a:latin typeface="+mn-ea"/>
                  </a:rPr>
                  <a:t>1</a:t>
                </a:r>
                <a:endParaRPr kumimoji="1" lang="ja-JP" altLang="en-US" sz="1600" b="1" dirty="0">
                  <a:solidFill>
                    <a:srgbClr val="00B0F0"/>
                  </a:solidFill>
                  <a:latin typeface="+mn-ea"/>
                </a:endParaRP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F96C5083-2A6D-A8F6-0CBC-B953173CDFEA}"/>
                  </a:ext>
                </a:extLst>
              </p:cNvPr>
              <p:cNvSpPr/>
              <p:nvPr/>
            </p:nvSpPr>
            <p:spPr>
              <a:xfrm>
                <a:off x="6370871" y="1514196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導入背景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p1</a:t>
                </a:r>
                <a:endParaRPr kumimoji="1" lang="ja-JP" altLang="en-US" sz="12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B6D3BC37-7A7F-03CE-31F0-A3BC5A8A7E2F}"/>
                </a:ext>
              </a:extLst>
            </p:cNvPr>
            <p:cNvGrpSpPr/>
            <p:nvPr/>
          </p:nvGrpSpPr>
          <p:grpSpPr>
            <a:xfrm>
              <a:off x="5804118" y="2739488"/>
              <a:ext cx="2561607" cy="370755"/>
              <a:chOff x="5804118" y="2205967"/>
              <a:chExt cx="2561607" cy="370755"/>
            </a:xfrm>
          </p:grpSpPr>
          <p:sp>
            <p:nvSpPr>
              <p:cNvPr id="5" name="楕円 4">
                <a:extLst>
                  <a:ext uri="{FF2B5EF4-FFF2-40B4-BE49-F238E27FC236}">
                    <a16:creationId xmlns:a16="http://schemas.microsoft.com/office/drawing/2014/main" id="{03A7B244-5697-BBCF-ADDD-4165F07F8A8F}"/>
                  </a:ext>
                </a:extLst>
              </p:cNvPr>
              <p:cNvSpPr/>
              <p:nvPr/>
            </p:nvSpPr>
            <p:spPr>
              <a:xfrm>
                <a:off x="5804118" y="2205967"/>
                <a:ext cx="37106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rgbClr val="00B0F0"/>
                    </a:solidFill>
                    <a:latin typeface="+mn-ea"/>
                  </a:rPr>
                  <a:t>2</a:t>
                </a:r>
                <a:endParaRPr kumimoji="1" lang="ja-JP" altLang="en-US" sz="1600" b="1" dirty="0">
                  <a:solidFill>
                    <a:srgbClr val="00B0F0"/>
                  </a:solidFill>
                  <a:latin typeface="+mn-ea"/>
                </a:endParaRP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F31C4387-0D9F-5D6C-4A9C-72BC80B3A85F}"/>
                  </a:ext>
                </a:extLst>
              </p:cNvPr>
              <p:cNvSpPr/>
              <p:nvPr/>
            </p:nvSpPr>
            <p:spPr>
              <a:xfrm>
                <a:off x="6370871" y="2205967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課題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p2</a:t>
                </a:r>
                <a:endParaRPr kumimoji="1" lang="ja-JP" altLang="en-US" sz="12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A8E70FB2-549C-77D1-A710-B16E2572FEE6}"/>
                </a:ext>
              </a:extLst>
            </p:cNvPr>
            <p:cNvGrpSpPr/>
            <p:nvPr/>
          </p:nvGrpSpPr>
          <p:grpSpPr>
            <a:xfrm>
              <a:off x="5804118" y="3297879"/>
              <a:ext cx="2561607" cy="370755"/>
              <a:chOff x="5804118" y="2897738"/>
              <a:chExt cx="2561607" cy="370755"/>
            </a:xfrm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858F1352-97A1-EF82-01D2-C3A48459963E}"/>
                  </a:ext>
                </a:extLst>
              </p:cNvPr>
              <p:cNvSpPr/>
              <p:nvPr/>
            </p:nvSpPr>
            <p:spPr>
              <a:xfrm>
                <a:off x="5804118" y="2897738"/>
                <a:ext cx="37106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rgbClr val="00B0F0"/>
                    </a:solidFill>
                    <a:latin typeface="+mn-ea"/>
                  </a:rPr>
                  <a:t>3</a:t>
                </a:r>
                <a:endParaRPr kumimoji="1" lang="ja-JP" altLang="en-US" sz="1600" b="1" dirty="0">
                  <a:solidFill>
                    <a:srgbClr val="00B0F0"/>
                  </a:solidFill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17EE14DB-46EA-63D9-CA8C-FD58DC2C15DE}"/>
                  </a:ext>
                </a:extLst>
              </p:cNvPr>
              <p:cNvSpPr/>
              <p:nvPr/>
            </p:nvSpPr>
            <p:spPr>
              <a:xfrm>
                <a:off x="6370871" y="2897738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解決策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p3</a:t>
                </a:r>
                <a:endParaRPr kumimoji="1" lang="ja-JP" altLang="en-US" sz="12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21CC3401-25ED-18D0-4546-A763C7A44499}"/>
                </a:ext>
              </a:extLst>
            </p:cNvPr>
            <p:cNvGrpSpPr/>
            <p:nvPr/>
          </p:nvGrpSpPr>
          <p:grpSpPr>
            <a:xfrm>
              <a:off x="5804118" y="3856270"/>
              <a:ext cx="2561607" cy="370755"/>
              <a:chOff x="5804118" y="3589509"/>
              <a:chExt cx="2561607" cy="370755"/>
            </a:xfrm>
          </p:grpSpPr>
          <p:sp>
            <p:nvSpPr>
              <p:cNvPr id="7" name="楕円 6">
                <a:extLst>
                  <a:ext uri="{FF2B5EF4-FFF2-40B4-BE49-F238E27FC236}">
                    <a16:creationId xmlns:a16="http://schemas.microsoft.com/office/drawing/2014/main" id="{EBB2AA66-D16E-B564-A852-0DB0DE62B4A1}"/>
                  </a:ext>
                </a:extLst>
              </p:cNvPr>
              <p:cNvSpPr/>
              <p:nvPr/>
            </p:nvSpPr>
            <p:spPr>
              <a:xfrm>
                <a:off x="5804118" y="3589509"/>
                <a:ext cx="37106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rgbClr val="00B0F0"/>
                    </a:solidFill>
                    <a:latin typeface="+mn-ea"/>
                  </a:rPr>
                  <a:t>4</a:t>
                </a:r>
                <a:endParaRPr kumimoji="1" lang="ja-JP" altLang="en-US" sz="1600" b="1" dirty="0">
                  <a:solidFill>
                    <a:srgbClr val="00B0F0"/>
                  </a:solidFill>
                  <a:latin typeface="+mn-ea"/>
                </a:endParaRP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E7675D28-C354-EE84-AC4B-81AE0082694F}"/>
                  </a:ext>
                </a:extLst>
              </p:cNvPr>
              <p:cNvSpPr/>
              <p:nvPr/>
            </p:nvSpPr>
            <p:spPr>
              <a:xfrm>
                <a:off x="6370871" y="3589509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導入効果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p4</a:t>
                </a:r>
                <a:endParaRPr kumimoji="1" lang="ja-JP" altLang="en-US" sz="12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6CBFF323-A84D-04A1-85E4-DC4A57EBC94F}"/>
                </a:ext>
              </a:extLst>
            </p:cNvPr>
            <p:cNvGrpSpPr/>
            <p:nvPr/>
          </p:nvGrpSpPr>
          <p:grpSpPr>
            <a:xfrm>
              <a:off x="5804118" y="4414661"/>
              <a:ext cx="2561607" cy="370755"/>
              <a:chOff x="5804118" y="4281280"/>
              <a:chExt cx="2561607" cy="370755"/>
            </a:xfrm>
          </p:grpSpPr>
          <p:sp>
            <p:nvSpPr>
              <p:cNvPr id="8" name="楕円 7">
                <a:extLst>
                  <a:ext uri="{FF2B5EF4-FFF2-40B4-BE49-F238E27FC236}">
                    <a16:creationId xmlns:a16="http://schemas.microsoft.com/office/drawing/2014/main" id="{AF1850DA-FEE8-A45F-2CC7-24079CEA7B39}"/>
                  </a:ext>
                </a:extLst>
              </p:cNvPr>
              <p:cNvSpPr/>
              <p:nvPr/>
            </p:nvSpPr>
            <p:spPr>
              <a:xfrm>
                <a:off x="5804118" y="4281280"/>
                <a:ext cx="37106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rgbClr val="00B0F0"/>
                    </a:solidFill>
                    <a:latin typeface="+mn-ea"/>
                  </a:rPr>
                  <a:t>5</a:t>
                </a:r>
                <a:endParaRPr kumimoji="1" lang="ja-JP" altLang="en-US" sz="1600" b="1" dirty="0">
                  <a:solidFill>
                    <a:srgbClr val="00B0F0"/>
                  </a:solidFill>
                  <a:latin typeface="+mn-ea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E02A84E1-B1A4-969E-1FC3-ECC2A590067F}"/>
                  </a:ext>
                </a:extLst>
              </p:cNvPr>
              <p:cNvSpPr/>
              <p:nvPr/>
            </p:nvSpPr>
            <p:spPr>
              <a:xfrm>
                <a:off x="6370871" y="4281280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導入手順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p5</a:t>
                </a:r>
                <a:endParaRPr kumimoji="1" lang="ja-JP" altLang="en-US" sz="12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0F53EE30-104C-650D-EE18-6ACC11C71902}"/>
                </a:ext>
              </a:extLst>
            </p:cNvPr>
            <p:cNvGrpSpPr/>
            <p:nvPr/>
          </p:nvGrpSpPr>
          <p:grpSpPr>
            <a:xfrm>
              <a:off x="5804118" y="4973050"/>
              <a:ext cx="2561607" cy="370755"/>
              <a:chOff x="5804118" y="4973050"/>
              <a:chExt cx="2561607" cy="370755"/>
            </a:xfrm>
          </p:grpSpPr>
          <p:sp>
            <p:nvSpPr>
              <p:cNvPr id="9" name="楕円 8">
                <a:extLst>
                  <a:ext uri="{FF2B5EF4-FFF2-40B4-BE49-F238E27FC236}">
                    <a16:creationId xmlns:a16="http://schemas.microsoft.com/office/drawing/2014/main" id="{32187DD5-CF1F-E5A0-B8FD-10BF0C6FB638}"/>
                  </a:ext>
                </a:extLst>
              </p:cNvPr>
              <p:cNvSpPr/>
              <p:nvPr/>
            </p:nvSpPr>
            <p:spPr>
              <a:xfrm>
                <a:off x="5804118" y="4973050"/>
                <a:ext cx="371063" cy="370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1200"/>
                  </a:spcBef>
                </a:pPr>
                <a:r>
                  <a:rPr kumimoji="1" lang="en-US" altLang="ja-JP" sz="1600" b="1" dirty="0">
                    <a:solidFill>
                      <a:srgbClr val="00B0F0"/>
                    </a:solidFill>
                    <a:latin typeface="+mn-ea"/>
                  </a:rPr>
                  <a:t>6</a:t>
                </a:r>
                <a:endParaRPr kumimoji="1" lang="ja-JP" altLang="en-US" sz="1600" b="1" dirty="0">
                  <a:solidFill>
                    <a:srgbClr val="00B0F0"/>
                  </a:solidFill>
                  <a:latin typeface="+mn-ea"/>
                </a:endParaRP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53864F09-C204-F955-2A7E-AD2A2FF6F2BB}"/>
                  </a:ext>
                </a:extLst>
              </p:cNvPr>
              <p:cNvSpPr/>
              <p:nvPr/>
            </p:nvSpPr>
            <p:spPr>
              <a:xfrm>
                <a:off x="6370871" y="4973050"/>
                <a:ext cx="1994854" cy="37075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さいごに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	</a:t>
                </a:r>
                <a:r>
                  <a:rPr kumimoji="1" lang="ja-JP" altLang="en-US" sz="1200" b="1" dirty="0">
                    <a:solidFill>
                      <a:schemeClr val="tx1"/>
                    </a:solidFill>
                    <a:latin typeface="+mn-ea"/>
                  </a:rPr>
                  <a:t>・・・</a:t>
                </a:r>
                <a:r>
                  <a:rPr kumimoji="1" lang="en-US" altLang="ja-JP" sz="1200" b="1" dirty="0">
                    <a:solidFill>
                      <a:schemeClr val="tx1"/>
                    </a:solidFill>
                    <a:latin typeface="+mn-ea"/>
                  </a:rPr>
                  <a:t>p6</a:t>
                </a:r>
                <a:endParaRPr kumimoji="1" lang="ja-JP" altLang="en-US" sz="1200" b="1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99BD55E0-F401-9D29-0FD7-EF47051940E4}"/>
              </a:ext>
            </a:extLst>
          </p:cNvPr>
          <p:cNvCxnSpPr>
            <a:cxnSpLocks/>
          </p:cNvCxnSpPr>
          <p:nvPr/>
        </p:nvCxnSpPr>
        <p:spPr>
          <a:xfrm flipV="1">
            <a:off x="0" y="2895006"/>
            <a:ext cx="12192000" cy="0"/>
          </a:xfrm>
          <a:prstGeom prst="straightConnector1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0274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135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