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1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F20EFA12-E968-458F-A3C0-0F988BDF3F33}" v="1" dt="2026-02-06T00:29:21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9:21.758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9:21.758" v="1609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941AD-9728-7C19-A9B1-6C0DF8F3B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D8A63E4-A4CE-2957-E319-700307832784}"/>
              </a:ext>
            </a:extLst>
          </p:cNvPr>
          <p:cNvSpPr/>
          <p:nvPr/>
        </p:nvSpPr>
        <p:spPr>
          <a:xfrm>
            <a:off x="443820" y="413284"/>
            <a:ext cx="11304361" cy="13770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9600" b="1" dirty="0">
                <a:solidFill>
                  <a:schemeClr val="bg2"/>
                </a:solidFill>
                <a:latin typeface="+mn-ea"/>
              </a:rPr>
              <a:t>INDEX</a:t>
            </a:r>
            <a:endParaRPr kumimoji="1" lang="ja-JP" altLang="en-US" sz="9600" b="1" dirty="0">
              <a:solidFill>
                <a:schemeClr val="bg2"/>
              </a:solidFill>
              <a:latin typeface="+mn-ea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BD6362A5-A62D-A13C-2580-8508EFD634E5}"/>
              </a:ext>
            </a:extLst>
          </p:cNvPr>
          <p:cNvGrpSpPr/>
          <p:nvPr/>
        </p:nvGrpSpPr>
        <p:grpSpPr>
          <a:xfrm>
            <a:off x="957654" y="2015046"/>
            <a:ext cx="10276692" cy="4461555"/>
            <a:chOff x="957654" y="2082421"/>
            <a:chExt cx="10276692" cy="446155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98217AC-0431-CA1B-350E-1D9DDF9348A9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01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会社概要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7DDA0A0-7526-ABD7-BA86-1D265305EF3A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02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事業内容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C003D09A-2270-D082-898D-BCD260D72073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03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強みと特徴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395F414E-394A-2A07-E36F-727CF733E271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04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実績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C6DF77C6-4739-A916-B88E-0363697C8C72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05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組織体制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85676CB0-4620-A957-9A35-D381D9490FD5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06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今後の展望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			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6239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174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