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3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2D4B3-3AF1-4AB9-9DFB-F17F2902E89D}" v="475" dt="2026-02-06T00:12:07.765"/>
    <p1510:client id="{C3CB0815-A15E-4B27-AF1B-09AB1EE5D174}" v="1" dt="2026-02-06T00:29:50.9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29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29:50.974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9:50.974" v="1609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96F7A-71C6-5050-CED7-6C95B05E6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1B26FB5-954C-0BB0-60D3-57400E2FD704}"/>
              </a:ext>
            </a:extLst>
          </p:cNvPr>
          <p:cNvGrpSpPr/>
          <p:nvPr/>
        </p:nvGrpSpPr>
        <p:grpSpPr>
          <a:xfrm>
            <a:off x="8304926" y="3254816"/>
            <a:ext cx="3409500" cy="3162708"/>
            <a:chOff x="5804118" y="2181097"/>
            <a:chExt cx="2561607" cy="3162708"/>
          </a:xfrm>
          <a:noFill/>
        </p:grpSpPr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7A064C35-F3ED-4A56-D923-9E005E4D4D4D}"/>
                </a:ext>
              </a:extLst>
            </p:cNvPr>
            <p:cNvGrpSpPr/>
            <p:nvPr/>
          </p:nvGrpSpPr>
          <p:grpSpPr>
            <a:xfrm>
              <a:off x="5804118" y="2181097"/>
              <a:ext cx="2561607" cy="370755"/>
              <a:chOff x="5804118" y="1514196"/>
              <a:chExt cx="2561607" cy="370755"/>
            </a:xfrm>
            <a:grpFill/>
          </p:grpSpPr>
          <p:sp>
            <p:nvSpPr>
              <p:cNvPr id="20" name="楕円 19">
                <a:extLst>
                  <a:ext uri="{FF2B5EF4-FFF2-40B4-BE49-F238E27FC236}">
                    <a16:creationId xmlns:a16="http://schemas.microsoft.com/office/drawing/2014/main" id="{5AAF34CD-0805-5B00-63BF-45164CD4E504}"/>
                  </a:ext>
                </a:extLst>
              </p:cNvPr>
              <p:cNvSpPr/>
              <p:nvPr/>
            </p:nvSpPr>
            <p:spPr>
              <a:xfrm>
                <a:off x="5804118" y="1514196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1</a:t>
                </a:r>
                <a:endParaRPr kumimoji="1" lang="ja-JP" altLang="en-US" sz="1600" dirty="0">
                  <a:solidFill>
                    <a:schemeClr val="bg1">
                      <a:lumMod val="7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A54F6988-D165-F2EA-CA60-5E3A3D99012A}"/>
                  </a:ext>
                </a:extLst>
              </p:cNvPr>
              <p:cNvSpPr/>
              <p:nvPr/>
            </p:nvSpPr>
            <p:spPr>
              <a:xfrm>
                <a:off x="6370871" y="1514196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sz="1200" dirty="0">
                    <a:solidFill>
                      <a:schemeClr val="tx1"/>
                    </a:solidFill>
                    <a:latin typeface="+mn-ea"/>
                  </a:rPr>
                  <a:t>サービス概要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p1</a:t>
                </a:r>
                <a:endParaRPr kumimoji="1" lang="ja-JP" altLang="en-US" sz="12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1EDEF6A2-CA2B-43BD-9FAF-343D409761A1}"/>
                </a:ext>
              </a:extLst>
            </p:cNvPr>
            <p:cNvGrpSpPr/>
            <p:nvPr/>
          </p:nvGrpSpPr>
          <p:grpSpPr>
            <a:xfrm>
              <a:off x="5804118" y="2739488"/>
              <a:ext cx="2561607" cy="370755"/>
              <a:chOff x="5804118" y="2205967"/>
              <a:chExt cx="2561607" cy="370755"/>
            </a:xfrm>
            <a:grpFill/>
          </p:grpSpPr>
          <p:sp>
            <p:nvSpPr>
              <p:cNvPr id="18" name="楕円 17">
                <a:extLst>
                  <a:ext uri="{FF2B5EF4-FFF2-40B4-BE49-F238E27FC236}">
                    <a16:creationId xmlns:a16="http://schemas.microsoft.com/office/drawing/2014/main" id="{D63A34D2-D18C-01C6-0D6F-15072265E8B8}"/>
                  </a:ext>
                </a:extLst>
              </p:cNvPr>
              <p:cNvSpPr/>
              <p:nvPr/>
            </p:nvSpPr>
            <p:spPr>
              <a:xfrm>
                <a:off x="5804118" y="2205967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2</a:t>
                </a:r>
                <a:endParaRPr kumimoji="1" lang="ja-JP" altLang="en-US" sz="1600" dirty="0">
                  <a:solidFill>
                    <a:schemeClr val="bg1">
                      <a:lumMod val="7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9F8C7692-AC34-08FD-EA37-45AD2DA6BEB3}"/>
                  </a:ext>
                </a:extLst>
              </p:cNvPr>
              <p:cNvSpPr/>
              <p:nvPr/>
            </p:nvSpPr>
            <p:spPr>
              <a:xfrm>
                <a:off x="6370871" y="2205967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sz="1200" dirty="0">
                    <a:solidFill>
                      <a:schemeClr val="tx1"/>
                    </a:solidFill>
                    <a:latin typeface="+mn-ea"/>
                  </a:rPr>
                  <a:t>導入前の課題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p2</a:t>
                </a:r>
                <a:endParaRPr kumimoji="1" lang="ja-JP" altLang="en-US" sz="12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52401674-D392-7097-31DA-96318531D8DD}"/>
                </a:ext>
              </a:extLst>
            </p:cNvPr>
            <p:cNvGrpSpPr/>
            <p:nvPr/>
          </p:nvGrpSpPr>
          <p:grpSpPr>
            <a:xfrm>
              <a:off x="5804118" y="3297879"/>
              <a:ext cx="2561607" cy="370755"/>
              <a:chOff x="5804118" y="2897738"/>
              <a:chExt cx="2561607" cy="370755"/>
            </a:xfrm>
            <a:grpFill/>
          </p:grpSpPr>
          <p:sp>
            <p:nvSpPr>
              <p:cNvPr id="16" name="楕円 15">
                <a:extLst>
                  <a:ext uri="{FF2B5EF4-FFF2-40B4-BE49-F238E27FC236}">
                    <a16:creationId xmlns:a16="http://schemas.microsoft.com/office/drawing/2014/main" id="{A38DD703-A9D0-6A74-176E-3945603A6ACF}"/>
                  </a:ext>
                </a:extLst>
              </p:cNvPr>
              <p:cNvSpPr/>
              <p:nvPr/>
            </p:nvSpPr>
            <p:spPr>
              <a:xfrm>
                <a:off x="5804118" y="2897738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3</a:t>
                </a:r>
                <a:endParaRPr kumimoji="1" lang="ja-JP" altLang="en-US" sz="1600" dirty="0">
                  <a:solidFill>
                    <a:schemeClr val="bg1">
                      <a:lumMod val="7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31B6F543-D98D-0E52-F606-5393C4A6C274}"/>
                  </a:ext>
                </a:extLst>
              </p:cNvPr>
              <p:cNvSpPr/>
              <p:nvPr/>
            </p:nvSpPr>
            <p:spPr>
              <a:xfrm>
                <a:off x="6370871" y="2897738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sz="1200" dirty="0">
                    <a:solidFill>
                      <a:schemeClr val="tx1"/>
                    </a:solidFill>
                    <a:latin typeface="+mn-ea"/>
                  </a:rPr>
                  <a:t>導入後の変化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p3</a:t>
                </a:r>
                <a:endParaRPr kumimoji="1" lang="ja-JP" altLang="en-US" sz="12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F6D4CA10-D42E-BFA8-A862-087519BFB9D7}"/>
                </a:ext>
              </a:extLst>
            </p:cNvPr>
            <p:cNvGrpSpPr/>
            <p:nvPr/>
          </p:nvGrpSpPr>
          <p:grpSpPr>
            <a:xfrm>
              <a:off x="5804118" y="3856270"/>
              <a:ext cx="2561607" cy="370755"/>
              <a:chOff x="5804118" y="3589509"/>
              <a:chExt cx="2561607" cy="370755"/>
            </a:xfrm>
            <a:grpFill/>
          </p:grpSpPr>
          <p:sp>
            <p:nvSpPr>
              <p:cNvPr id="14" name="楕円 13">
                <a:extLst>
                  <a:ext uri="{FF2B5EF4-FFF2-40B4-BE49-F238E27FC236}">
                    <a16:creationId xmlns:a16="http://schemas.microsoft.com/office/drawing/2014/main" id="{CD951DB3-FB94-BEE6-D072-78EC25C719B9}"/>
                  </a:ext>
                </a:extLst>
              </p:cNvPr>
              <p:cNvSpPr/>
              <p:nvPr/>
            </p:nvSpPr>
            <p:spPr>
              <a:xfrm>
                <a:off x="5804118" y="3589509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4</a:t>
                </a:r>
                <a:endParaRPr kumimoji="1" lang="ja-JP" altLang="en-US" sz="1600" dirty="0">
                  <a:solidFill>
                    <a:schemeClr val="bg1">
                      <a:lumMod val="7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1463B769-DD26-E62C-A77C-CE863858731C}"/>
                  </a:ext>
                </a:extLst>
              </p:cNvPr>
              <p:cNvSpPr/>
              <p:nvPr/>
            </p:nvSpPr>
            <p:spPr>
              <a:xfrm>
                <a:off x="6370871" y="3589509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利用方法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p4</a:t>
                </a:r>
                <a:endParaRPr kumimoji="1" lang="ja-JP" altLang="en-US" sz="12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58D58073-C1BD-9392-40F6-6658E24F3309}"/>
                </a:ext>
              </a:extLst>
            </p:cNvPr>
            <p:cNvGrpSpPr/>
            <p:nvPr/>
          </p:nvGrpSpPr>
          <p:grpSpPr>
            <a:xfrm>
              <a:off x="5804118" y="4414661"/>
              <a:ext cx="2561607" cy="370755"/>
              <a:chOff x="5804118" y="4281280"/>
              <a:chExt cx="2561607" cy="370755"/>
            </a:xfrm>
            <a:grpFill/>
          </p:grpSpPr>
          <p:sp>
            <p:nvSpPr>
              <p:cNvPr id="12" name="楕円 11">
                <a:extLst>
                  <a:ext uri="{FF2B5EF4-FFF2-40B4-BE49-F238E27FC236}">
                    <a16:creationId xmlns:a16="http://schemas.microsoft.com/office/drawing/2014/main" id="{B8ED7958-FB0C-ECCF-AACD-004D0DF51389}"/>
                  </a:ext>
                </a:extLst>
              </p:cNvPr>
              <p:cNvSpPr/>
              <p:nvPr/>
            </p:nvSpPr>
            <p:spPr>
              <a:xfrm>
                <a:off x="5804118" y="428128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5</a:t>
                </a:r>
                <a:endParaRPr kumimoji="1" lang="ja-JP" altLang="en-US" sz="1600" dirty="0">
                  <a:solidFill>
                    <a:schemeClr val="bg1">
                      <a:lumMod val="7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E74AFA60-CBF0-1161-9B70-7FBC01D39574}"/>
                  </a:ext>
                </a:extLst>
              </p:cNvPr>
              <p:cNvSpPr/>
              <p:nvPr/>
            </p:nvSpPr>
            <p:spPr>
              <a:xfrm>
                <a:off x="6370871" y="428128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サポート体制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p5</a:t>
                </a:r>
                <a:endParaRPr kumimoji="1" lang="ja-JP" altLang="en-US" sz="12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7E078D7C-E4C9-8BDB-3691-2122DC91747B}"/>
                </a:ext>
              </a:extLst>
            </p:cNvPr>
            <p:cNvGrpSpPr/>
            <p:nvPr/>
          </p:nvGrpSpPr>
          <p:grpSpPr>
            <a:xfrm>
              <a:off x="5804118" y="4973050"/>
              <a:ext cx="2561607" cy="370755"/>
              <a:chOff x="5804118" y="4973050"/>
              <a:chExt cx="2561607" cy="370755"/>
            </a:xfrm>
            <a:grpFill/>
          </p:grpSpPr>
          <p:sp>
            <p:nvSpPr>
              <p:cNvPr id="10" name="楕円 9">
                <a:extLst>
                  <a:ext uri="{FF2B5EF4-FFF2-40B4-BE49-F238E27FC236}">
                    <a16:creationId xmlns:a16="http://schemas.microsoft.com/office/drawing/2014/main" id="{998194B9-7A20-3E57-F1A7-E2B2E2ACDD2D}"/>
                  </a:ext>
                </a:extLst>
              </p:cNvPr>
              <p:cNvSpPr/>
              <p:nvPr/>
            </p:nvSpPr>
            <p:spPr>
              <a:xfrm>
                <a:off x="5804118" y="497305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6</a:t>
                </a:r>
                <a:endParaRPr kumimoji="1" lang="ja-JP" altLang="en-US" sz="1600" dirty="0">
                  <a:solidFill>
                    <a:schemeClr val="bg1">
                      <a:lumMod val="7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ADBF5EE2-0E78-E7E7-8961-BF7CF59BA478}"/>
                  </a:ext>
                </a:extLst>
              </p:cNvPr>
              <p:cNvSpPr/>
              <p:nvPr/>
            </p:nvSpPr>
            <p:spPr>
              <a:xfrm>
                <a:off x="6370871" y="497305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さいごに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p6</a:t>
                </a:r>
                <a:endParaRPr kumimoji="1" lang="ja-JP" altLang="en-US" sz="12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</p:grp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1B868608-3B8D-EFAE-65DA-723630BEA432}"/>
              </a:ext>
            </a:extLst>
          </p:cNvPr>
          <p:cNvSpPr/>
          <p:nvPr/>
        </p:nvSpPr>
        <p:spPr>
          <a:xfrm>
            <a:off x="144079" y="6144618"/>
            <a:ext cx="3962110" cy="6423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9600" b="1" dirty="0">
                <a:solidFill>
                  <a:schemeClr val="tx1"/>
                </a:solidFill>
                <a:latin typeface="+mn-ea"/>
              </a:rPr>
              <a:t>Index</a:t>
            </a:r>
            <a:endParaRPr kumimoji="1" lang="ja-JP" altLang="en-US" sz="96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58685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140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2026-02-06T00:29:51Z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