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F76E80A6-AFB4-4604-B471-366B96C3263A}" v="1" dt="2026-02-06T00:30:12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0:12.459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30:12.459" v="1609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423BD-871B-E1F3-720F-403A8A3FD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FC6F7D8F-0558-D481-D89C-A99B27C482EC}"/>
              </a:ext>
            </a:extLst>
          </p:cNvPr>
          <p:cNvSpPr/>
          <p:nvPr/>
        </p:nvSpPr>
        <p:spPr>
          <a:xfrm rot="21593633">
            <a:off x="7934988" y="2789767"/>
            <a:ext cx="5112000" cy="5112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FDDD2FC2-5D8B-942D-AAEA-FB22369DE3CA}"/>
              </a:ext>
            </a:extLst>
          </p:cNvPr>
          <p:cNvSpPr/>
          <p:nvPr/>
        </p:nvSpPr>
        <p:spPr>
          <a:xfrm rot="21593633">
            <a:off x="-652351" y="-164657"/>
            <a:ext cx="5112000" cy="5112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15A9863-9F5D-22A1-D9BE-C4809626A8F3}"/>
              </a:ext>
            </a:extLst>
          </p:cNvPr>
          <p:cNvGrpSpPr/>
          <p:nvPr/>
        </p:nvGrpSpPr>
        <p:grpSpPr>
          <a:xfrm>
            <a:off x="6344296" y="1747530"/>
            <a:ext cx="4794153" cy="3364188"/>
            <a:chOff x="957654" y="2082421"/>
            <a:chExt cx="10276692" cy="370060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0A248A2-AAB4-75BB-D0FC-2E6FE328C335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再確認事項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B97FC9D-6606-86B6-4162-509F23D04A2F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判断材料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B2E21F6-EA2F-5C36-A1F3-F8DCBE009934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次のステップ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C8FF70F-5C03-1259-73D2-A14FE40E48BB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懸念点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878EA64-8575-5B8D-05C7-37EA9A1AA8AD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まとめ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3D3B40B-9812-C89A-35C5-7AFE30C3A6EA}"/>
              </a:ext>
            </a:extLst>
          </p:cNvPr>
          <p:cNvSpPr/>
          <p:nvPr/>
        </p:nvSpPr>
        <p:spPr>
          <a:xfrm>
            <a:off x="1222836" y="1557758"/>
            <a:ext cx="1848354" cy="739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1349817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132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