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2ED037-B405-4A14-AE3F-027C79738773}" v="1" dt="2026-02-06T00:30:31.952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0:31.95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30:31.950" v="1609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E06C6-6753-CF6D-45FD-1F291DB5F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50557936-3911-7B11-81DE-A9E9B97D9051}"/>
              </a:ext>
            </a:extLst>
          </p:cNvPr>
          <p:cNvSpPr/>
          <p:nvPr/>
        </p:nvSpPr>
        <p:spPr>
          <a:xfrm>
            <a:off x="427777" y="348916"/>
            <a:ext cx="11336446" cy="6160168"/>
          </a:xfrm>
          <a:prstGeom prst="roundRect">
            <a:avLst>
              <a:gd name="adj" fmla="val 559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0B4216-DC2F-6AD3-AE22-163C8668EDB4}"/>
              </a:ext>
            </a:extLst>
          </p:cNvPr>
          <p:cNvSpPr/>
          <p:nvPr/>
        </p:nvSpPr>
        <p:spPr>
          <a:xfrm>
            <a:off x="-1" y="933903"/>
            <a:ext cx="4658627" cy="4078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本日の要点</a:t>
            </a: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ADF029-BC40-DDED-BE03-6E2B0D89D49A}"/>
              </a:ext>
            </a:extLst>
          </p:cNvPr>
          <p:cNvSpPr/>
          <p:nvPr/>
        </p:nvSpPr>
        <p:spPr>
          <a:xfrm>
            <a:off x="-1" y="1525425"/>
            <a:ext cx="4658627" cy="4078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重要ポイント</a:t>
            </a: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C75C13E-59DF-47ED-A00A-A78F1677161B}"/>
              </a:ext>
            </a:extLst>
          </p:cNvPr>
          <p:cNvSpPr/>
          <p:nvPr/>
        </p:nvSpPr>
        <p:spPr>
          <a:xfrm>
            <a:off x="-1" y="2116947"/>
            <a:ext cx="4658627" cy="4078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取り組みの注意点</a:t>
            </a: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4A20A3-50E6-A237-0A80-E6296563946B}"/>
              </a:ext>
            </a:extLst>
          </p:cNvPr>
          <p:cNvSpPr/>
          <p:nvPr/>
        </p:nvSpPr>
        <p:spPr>
          <a:xfrm>
            <a:off x="-1" y="2708469"/>
            <a:ext cx="4658627" cy="4078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次のアクション</a:t>
            </a: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0FD0F6D-6003-61B7-BDC1-62E554BFC173}"/>
              </a:ext>
            </a:extLst>
          </p:cNvPr>
          <p:cNvSpPr/>
          <p:nvPr/>
        </p:nvSpPr>
        <p:spPr>
          <a:xfrm>
            <a:off x="-1" y="3299991"/>
            <a:ext cx="4658627" cy="4078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本日のまとめ</a:t>
            </a: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C095B4B-74D6-48E6-7D26-533DA044D465}"/>
              </a:ext>
            </a:extLst>
          </p:cNvPr>
          <p:cNvSpPr/>
          <p:nvPr/>
        </p:nvSpPr>
        <p:spPr>
          <a:xfrm>
            <a:off x="-1" y="243036"/>
            <a:ext cx="465862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sz="4800" b="1" dirty="0">
                <a:solidFill>
                  <a:schemeClr val="tx1"/>
                </a:solidFill>
                <a:latin typeface="+mn-ea"/>
              </a:rPr>
              <a:t>目次</a:t>
            </a:r>
            <a:endParaRPr lang="en-US" altLang="ja-JP" sz="48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7711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102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