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8BED36-DF87-4373-B7F1-6138E5181023}" v="1" dt="2026-02-06T00:30:41.852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0:41.85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30:41.850" v="1609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F1520-95F8-87A7-C6ED-F935A1BCA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EBD222C-C2AC-7A57-3B08-83C9854AB76E}"/>
              </a:ext>
            </a:extLst>
          </p:cNvPr>
          <p:cNvSpPr/>
          <p:nvPr/>
        </p:nvSpPr>
        <p:spPr>
          <a:xfrm>
            <a:off x="443819" y="374784"/>
            <a:ext cx="11304361" cy="4736232"/>
          </a:xfrm>
          <a:prstGeom prst="roundRect">
            <a:avLst>
              <a:gd name="adj" fmla="val 3864"/>
            </a:avLst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485427-6FA4-20C1-A521-297923220EAB}"/>
              </a:ext>
            </a:extLst>
          </p:cNvPr>
          <p:cNvSpPr/>
          <p:nvPr/>
        </p:nvSpPr>
        <p:spPr>
          <a:xfrm>
            <a:off x="443819" y="5395836"/>
            <a:ext cx="4811576" cy="42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dirty="0">
                <a:solidFill>
                  <a:schemeClr val="tx1"/>
                </a:solidFill>
                <a:latin typeface="+mn-ea"/>
              </a:rPr>
              <a:t>01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800" dirty="0">
                <a:solidFill>
                  <a:schemeClr val="tx1"/>
                </a:solidFill>
                <a:latin typeface="+mn-ea"/>
              </a:rPr>
              <a:t>目的の再確認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277976-8712-C5AC-1DBE-6145BD7368A1}"/>
              </a:ext>
            </a:extLst>
          </p:cNvPr>
          <p:cNvSpPr/>
          <p:nvPr/>
        </p:nvSpPr>
        <p:spPr>
          <a:xfrm>
            <a:off x="6095999" y="5395836"/>
            <a:ext cx="4811576" cy="42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dirty="0">
                <a:solidFill>
                  <a:schemeClr val="tx1"/>
                </a:solidFill>
                <a:latin typeface="+mn-ea"/>
              </a:rPr>
              <a:t>02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800" dirty="0">
                <a:solidFill>
                  <a:schemeClr val="tx1"/>
                </a:solidFill>
                <a:latin typeface="+mn-ea"/>
              </a:rPr>
              <a:t>成果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1D2C7B7-4766-B547-BCF0-96965967A540}"/>
              </a:ext>
            </a:extLst>
          </p:cNvPr>
          <p:cNvSpPr/>
          <p:nvPr/>
        </p:nvSpPr>
        <p:spPr>
          <a:xfrm>
            <a:off x="443819" y="6088855"/>
            <a:ext cx="4811576" cy="42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dirty="0">
                <a:solidFill>
                  <a:schemeClr val="tx1"/>
                </a:solidFill>
                <a:latin typeface="+mn-ea"/>
              </a:rPr>
              <a:t>03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800" dirty="0">
                <a:solidFill>
                  <a:schemeClr val="tx1"/>
                </a:solidFill>
                <a:latin typeface="+mn-ea"/>
              </a:rPr>
              <a:t>学び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956CE67-1C43-C5B7-E8C8-FB1BD0DAD367}"/>
              </a:ext>
            </a:extLst>
          </p:cNvPr>
          <p:cNvSpPr/>
          <p:nvPr/>
        </p:nvSpPr>
        <p:spPr>
          <a:xfrm>
            <a:off x="6095999" y="6088855"/>
            <a:ext cx="4811576" cy="42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dirty="0">
                <a:solidFill>
                  <a:schemeClr val="tx1"/>
                </a:solidFill>
                <a:latin typeface="+mn-ea"/>
              </a:rPr>
              <a:t>04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800" dirty="0">
                <a:solidFill>
                  <a:schemeClr val="tx1"/>
                </a:solidFill>
                <a:latin typeface="+mn-ea"/>
              </a:rPr>
              <a:t>今後の改善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645473-B519-E8FE-C660-D82E345AE574}"/>
              </a:ext>
            </a:extLst>
          </p:cNvPr>
          <p:cNvSpPr/>
          <p:nvPr/>
        </p:nvSpPr>
        <p:spPr>
          <a:xfrm>
            <a:off x="443819" y="803052"/>
            <a:ext cx="4811576" cy="42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80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80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2406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100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