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EADA99-A47F-4A09-BF42-649DFC4A9095}" v="1" dt="2026-02-06T00:31:58.159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>
        <p:scale>
          <a:sx n="100" d="100"/>
          <a:sy n="10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1:58.158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31:58.158" v="1609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61EB3-815A-E813-6FD6-F50365693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5E295E6-80B8-C3FF-66A8-1EDFB83964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D8D0C9"/>
              </a:gs>
              <a:gs pos="100000">
                <a:schemeClr val="bg1">
                  <a:lumMod val="9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A5AECA9-7F27-D14E-47E6-201A2E784C9D}"/>
              </a:ext>
            </a:extLst>
          </p:cNvPr>
          <p:cNvSpPr/>
          <p:nvPr/>
        </p:nvSpPr>
        <p:spPr>
          <a:xfrm>
            <a:off x="400961" y="334740"/>
            <a:ext cx="687003" cy="2484659"/>
          </a:xfrm>
          <a:prstGeom prst="rect">
            <a:avLst/>
          </a:prstGeom>
          <a:solidFill>
            <a:srgbClr val="D8D0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 algn="ctr">
              <a:spcBef>
                <a:spcPts val="1200"/>
              </a:spcBef>
            </a:pPr>
            <a:r>
              <a:rPr lang="ja-JP" altLang="en-US" sz="28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目次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CAFFD22-60C4-9EDF-EE3E-F0ABD6B514F0}"/>
              </a:ext>
            </a:extLst>
          </p:cNvPr>
          <p:cNvSpPr/>
          <p:nvPr/>
        </p:nvSpPr>
        <p:spPr>
          <a:xfrm>
            <a:off x="7966418" y="334740"/>
            <a:ext cx="687003" cy="6017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sz="28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４　スケジュール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CED08E-74F3-648C-5A78-14CACF8F5370}"/>
              </a:ext>
            </a:extLst>
          </p:cNvPr>
          <p:cNvSpPr/>
          <p:nvPr/>
        </p:nvSpPr>
        <p:spPr>
          <a:xfrm>
            <a:off x="9047658" y="334740"/>
            <a:ext cx="687003" cy="6017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sz="28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３　費用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C29085-E1C2-F489-3294-5FCB62AC584E}"/>
              </a:ext>
            </a:extLst>
          </p:cNvPr>
          <p:cNvSpPr/>
          <p:nvPr/>
        </p:nvSpPr>
        <p:spPr>
          <a:xfrm>
            <a:off x="10128898" y="334740"/>
            <a:ext cx="687003" cy="6017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sz="28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２　導入メリット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B7E6CBA-57CB-2AD5-CCDE-0C16732B1C7C}"/>
              </a:ext>
            </a:extLst>
          </p:cNvPr>
          <p:cNvSpPr/>
          <p:nvPr/>
        </p:nvSpPr>
        <p:spPr>
          <a:xfrm>
            <a:off x="11210139" y="334740"/>
            <a:ext cx="687003" cy="6017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sz="28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１　提案内容のまとめ</a:t>
            </a:r>
          </a:p>
        </p:txBody>
      </p:sp>
    </p:spTree>
    <p:extLst>
      <p:ext uri="{BB962C8B-B14F-4D97-AF65-F5344CB8AC3E}">
        <p14:creationId xmlns:p14="http://schemas.microsoft.com/office/powerpoint/2010/main" val="3242799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1751</TotalTime>
  <Words>104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