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382BF98-28AC-4493-B522-FB0A885BF2A5}" v="1" dt="2026-02-06T00:32:13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2:13.44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32:13.440" v="1609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9B9F7-3C95-EF1D-CAD4-2EDEAF6D8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63ECBCC-8A8A-66A4-604B-7A8470C68F7C}"/>
              </a:ext>
            </a:extLst>
          </p:cNvPr>
          <p:cNvGrpSpPr/>
          <p:nvPr/>
        </p:nvGrpSpPr>
        <p:grpSpPr>
          <a:xfrm>
            <a:off x="549713" y="431499"/>
            <a:ext cx="2925007" cy="2377165"/>
            <a:chOff x="957654" y="938746"/>
            <a:chExt cx="10276692" cy="5605230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216EA93E-71B1-1542-539C-DE17DF61416B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現状認識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576D46D8-A5D1-1A8C-ADC2-AA3687CEB7A6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課題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29D19BD-5B13-4850-75D5-9AA6E53FC0FD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方針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871855A6-4E15-9509-9D9E-52AD9267EDBD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100" b="1" dirty="0">
                  <a:solidFill>
                    <a:schemeClr val="tx1"/>
                  </a:solidFill>
                  <a:latin typeface="+mn-ea"/>
                </a:rPr>
                <a:t>重点施策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FDF8A2C-0304-FE8B-6104-3C2E2A453015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目標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29822E33-E1B1-83A8-8531-C5982C6AEC98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スケジュール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1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03370A3-98E0-595A-B54D-860B0EB29BFB}"/>
                </a:ext>
              </a:extLst>
            </p:cNvPr>
            <p:cNvSpPr/>
            <p:nvPr/>
          </p:nvSpPr>
          <p:spPr>
            <a:xfrm>
              <a:off x="957654" y="938746"/>
              <a:ext cx="10276692" cy="65681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INDEX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56F0A11-CE9F-D732-DA67-D82046ABC5A9}"/>
              </a:ext>
            </a:extLst>
          </p:cNvPr>
          <p:cNvSpPr/>
          <p:nvPr/>
        </p:nvSpPr>
        <p:spPr>
          <a:xfrm>
            <a:off x="542145" y="3256381"/>
            <a:ext cx="11107711" cy="66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8622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137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